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vml" ContentType="application/vnd.openxmlformats-officedocument.vmlDrawing"/>
  <Default Extension="bin" ContentType="application/vnd.openxmlformats-officedocument.oleObject"/>
  <Default Extension="fntdata" ContentType="application/x-fontdata"/>
  <Default Extension="wmf" ContentType="image/x-wmf"/>
  <Default Extension="png" ContentType="image/png"/>
  <Default Extension="svg" ContentType="image/svg"/>
  <Default Extension="emf" ContentType="image/x-emf"/>
  <Default Extension="avi" ContentType="video/avi"/>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 Id="rId5" Type="http://schemas.openxmlformats.org/officeDocument/2006/relationships/custom-properties" Target="docProps/custom.xml" /></Relationships>
</file>

<file path=ppt/presentation.xml><?xml version="1.0" encoding="utf-8"?>
<!--Generated by Aspose.Slides for Java 23.3-->
<p:presentation xmlns:r="http://schemas.openxmlformats.org/officeDocument/2006/relationships" xmlns:a="http://schemas.openxmlformats.org/drawingml/2006/main" xmlns:p="http://schemas.openxmlformats.org/presentationml/2006/main" embedTrueTypeFonts="1">
  <p:sldMasterIdLst>
    <p:sldMasterId id="2147483648" r:id="rId2"/>
  </p:sldMasterIdLst>
  <p:notesMasterIdLst>
    <p:notesMasterId r:id="rId3"/>
  </p:notesMasterIdLst>
  <p:handoutMasterIdLst>
    <p:handoutMasterId r:id="rId4"/>
  </p:handoutMasterIdLst>
  <p:sldIdLst>
    <p:sldId id="256" r:id="rId5"/>
    <p:sldId id="601" r:id="rId6"/>
    <p:sldId id="1259" r:id="rId7"/>
    <p:sldId id="262" r:id="rId8"/>
    <p:sldId id="1260" r:id="rId9"/>
    <p:sldId id="1261" r:id="rId10"/>
    <p:sldId id="1262" r:id="rId11"/>
    <p:sldId id="1263" r:id="rId12"/>
    <p:sldId id="1264" r:id="rId13"/>
    <p:sldId id="1297" r:id="rId14"/>
    <p:sldId id="1265" r:id="rId15"/>
    <p:sldId id="1266" r:id="rId16"/>
    <p:sldId id="1267" r:id="rId17"/>
    <p:sldId id="1268" r:id="rId18"/>
    <p:sldId id="1269" r:id="rId19"/>
    <p:sldId id="1270" r:id="rId20"/>
    <p:sldId id="1271" r:id="rId21"/>
    <p:sldId id="1272" r:id="rId22"/>
    <p:sldId id="1273" r:id="rId23"/>
    <p:sldId id="1274" r:id="rId24"/>
    <p:sldId id="1275" r:id="rId25"/>
    <p:sldId id="1276" r:id="rId26"/>
    <p:sldId id="1298" r:id="rId27"/>
    <p:sldId id="1277" r:id="rId28"/>
    <p:sldId id="1278" r:id="rId29"/>
    <p:sldId id="1279" r:id="rId30"/>
    <p:sldId id="1335" r:id="rId31"/>
    <p:sldId id="1280" r:id="rId32"/>
    <p:sldId id="1281" r:id="rId33"/>
    <p:sldId id="1282" r:id="rId34"/>
    <p:sldId id="1283" r:id="rId35"/>
    <p:sldId id="1284" r:id="rId36"/>
    <p:sldId id="1285" r:id="rId37"/>
    <p:sldId id="1286" r:id="rId38"/>
    <p:sldId id="1336" r:id="rId39"/>
    <p:sldId id="1287" r:id="rId40"/>
    <p:sldId id="1358" r:id="rId41"/>
    <p:sldId id="1288" r:id="rId42"/>
    <p:sldId id="1289" r:id="rId43"/>
    <p:sldId id="1290" r:id="rId44"/>
    <p:sldId id="1291" r:id="rId45"/>
    <p:sldId id="1292" r:id="rId46"/>
    <p:sldId id="1293" r:id="rId47"/>
    <p:sldId id="1294" r:id="rId48"/>
    <p:sldId id="1218" r:id="rId49"/>
    <p:sldId id="1363" r:id="rId50"/>
    <p:sldId id="1364" r:id="rId51"/>
    <p:sldId id="1365" r:id="rId52"/>
    <p:sldId id="265" r:id="rId53"/>
  </p:sldIdLst>
  <p:sldSz cx="12192000" cy="6858000"/>
  <p:notesSz cx="6858000" cy="9144000"/>
  <p:embeddedFontLst>
    <p:embeddedFont>
      <p:font typeface="Calibri" panose="020F0502020204030204"/>
      <p:regular r:id="rId55"/>
      <p:bold r:id="rId56"/>
      <p:italic r:id="rId57"/>
      <p:boldItalic r:id="rId58"/>
    </p:embeddedFont>
    <p:embeddedFont>
      <p:font typeface="微软雅黑" panose="020B0503020204020204" charset="-122"/>
      <p:regular r:id="rId59"/>
    </p:embeddedFont>
    <p:embeddedFont>
      <p:font typeface="Century Gothic" panose="020B0502020202020204" pitchFamily="34" charset="0"/>
      <p:regular r:id="rId60"/>
      <p:bold r:id="rId61"/>
      <p:italic r:id="rId62"/>
      <p:boldItalic r:id="rId63"/>
    </p:embeddedFont>
    <p:embeddedFont>
      <p:font typeface="黑体" panose="02010609060101010101" charset="-122"/>
      <p:regular r:id="rId64"/>
    </p:embeddedFont>
    <p:embeddedFont>
      <p:font typeface="Impact" panose="020B0806030902050204" pitchFamily="34" charset="0"/>
      <p:regular r:id="rId65"/>
    </p:embeddedFont>
    <p:embeddedFont>
      <p:font typeface="楷体" panose="02010609060101010101" charset="-122"/>
      <p:regular r:id="rId66"/>
    </p:embeddedFont>
    <p:embeddedFont>
      <p:font typeface="华文楷体" panose="02010600040101010101" pitchFamily="2" charset="-122"/>
      <p:regular r:id="rId67"/>
    </p:embeddedFont>
  </p:embeddedFontLst>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20" userDrawn="1">
          <p15:clr>
            <a:srgbClr val="A4A3A4"/>
          </p15:clr>
        </p15:guide>
        <p15:guide id="2" pos="3502" userDrawn="1">
          <p15:clr>
            <a:srgbClr val="A4A3A4"/>
          </p15:clr>
        </p15:guide>
      </p15:sldGuideLst>
    </p:ext>
  </p:extLst>
</p:presentation>
</file>

<file path=ppt/commentAuthors.xml><?xml version="1.0" encoding="utf-8"?>
<p:cmAuthorLst xmlns:p="http://schemas.openxmlformats.org/presentationml/2006/main">
  <p:cmAuthor id="1" name="Ding feng" initials="Df" lastIdx="0" clrIdx="0"/>
  <p:cmAuthor id="2" name="作者" initials="A" lastIdx="0" clrIdx="1"/>
  <p:cmAuthor id="0" name="宝宝" initials="宝宝" lastIdx="0" clrIdx="1"/>
  <p:cmAuthor id="3" name="陈辉" initials="陈" lastIdx="0" clrIdx="2"/>
</p:cmAuthorLst>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1920"/>
        <p:guide pos="350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commentAuthors" Target="commentAuthors.xml" /><Relationship Id="rId10" Type="http://schemas.openxmlformats.org/officeDocument/2006/relationships/slide" Target="slides/slide6.xml" /><Relationship Id="rId11" Type="http://schemas.openxmlformats.org/officeDocument/2006/relationships/slide" Target="slides/slide7.xml" /><Relationship Id="rId12" Type="http://schemas.openxmlformats.org/officeDocument/2006/relationships/slide" Target="slides/slide8.xml" /><Relationship Id="rId13" Type="http://schemas.openxmlformats.org/officeDocument/2006/relationships/slide" Target="slides/slide9.xml" /><Relationship Id="rId14" Type="http://schemas.openxmlformats.org/officeDocument/2006/relationships/slide" Target="slides/slide10.xml" /><Relationship Id="rId15" Type="http://schemas.openxmlformats.org/officeDocument/2006/relationships/slide" Target="slides/slide11.xml" /><Relationship Id="rId16" Type="http://schemas.openxmlformats.org/officeDocument/2006/relationships/slide" Target="slides/slide12.xml" /><Relationship Id="rId17" Type="http://schemas.openxmlformats.org/officeDocument/2006/relationships/slide" Target="slides/slide13.xml" /><Relationship Id="rId18" Type="http://schemas.openxmlformats.org/officeDocument/2006/relationships/slide" Target="slides/slide14.xml" /><Relationship Id="rId19" Type="http://schemas.openxmlformats.org/officeDocument/2006/relationships/slide" Target="slides/slide15.xml" /><Relationship Id="rId2" Type="http://schemas.openxmlformats.org/officeDocument/2006/relationships/slideMaster" Target="slideMasters/slideMaster1.xml" /><Relationship Id="rId20" Type="http://schemas.openxmlformats.org/officeDocument/2006/relationships/slide" Target="slides/slide16.xml" /><Relationship Id="rId21" Type="http://schemas.openxmlformats.org/officeDocument/2006/relationships/slide" Target="slides/slide17.xml" /><Relationship Id="rId22" Type="http://schemas.openxmlformats.org/officeDocument/2006/relationships/slide" Target="slides/slide18.xml" /><Relationship Id="rId23" Type="http://schemas.openxmlformats.org/officeDocument/2006/relationships/slide" Target="slides/slide19.xml" /><Relationship Id="rId24" Type="http://schemas.openxmlformats.org/officeDocument/2006/relationships/slide" Target="slides/slide20.xml" /><Relationship Id="rId25" Type="http://schemas.openxmlformats.org/officeDocument/2006/relationships/slide" Target="slides/slide21.xml" /><Relationship Id="rId26" Type="http://schemas.openxmlformats.org/officeDocument/2006/relationships/slide" Target="slides/slide22.xml" /><Relationship Id="rId27" Type="http://schemas.openxmlformats.org/officeDocument/2006/relationships/slide" Target="slides/slide23.xml" /><Relationship Id="rId28" Type="http://schemas.openxmlformats.org/officeDocument/2006/relationships/slide" Target="slides/slide24.xml" /><Relationship Id="rId29" Type="http://schemas.openxmlformats.org/officeDocument/2006/relationships/slide" Target="slides/slide25.xml" /><Relationship Id="rId3" Type="http://schemas.openxmlformats.org/officeDocument/2006/relationships/notesMaster" Target="notesMasters/notesMaster1.xml" /><Relationship Id="rId30" Type="http://schemas.openxmlformats.org/officeDocument/2006/relationships/slide" Target="slides/slide26.xml" /><Relationship Id="rId31" Type="http://schemas.openxmlformats.org/officeDocument/2006/relationships/slide" Target="slides/slide27.xml" /><Relationship Id="rId32" Type="http://schemas.openxmlformats.org/officeDocument/2006/relationships/slide" Target="slides/slide28.xml" /><Relationship Id="rId33" Type="http://schemas.openxmlformats.org/officeDocument/2006/relationships/slide" Target="slides/slide29.xml" /><Relationship Id="rId34" Type="http://schemas.openxmlformats.org/officeDocument/2006/relationships/slide" Target="slides/slide30.xml" /><Relationship Id="rId35" Type="http://schemas.openxmlformats.org/officeDocument/2006/relationships/slide" Target="slides/slide31.xml" /><Relationship Id="rId36" Type="http://schemas.openxmlformats.org/officeDocument/2006/relationships/slide" Target="slides/slide32.xml" /><Relationship Id="rId37" Type="http://schemas.openxmlformats.org/officeDocument/2006/relationships/slide" Target="slides/slide33.xml" /><Relationship Id="rId38" Type="http://schemas.openxmlformats.org/officeDocument/2006/relationships/slide" Target="slides/slide34.xml" /><Relationship Id="rId39" Type="http://schemas.openxmlformats.org/officeDocument/2006/relationships/slide" Target="slides/slide35.xml" /><Relationship Id="rId4" Type="http://schemas.openxmlformats.org/officeDocument/2006/relationships/handoutMaster" Target="handoutMasters/handoutMaster1.xml" /><Relationship Id="rId40" Type="http://schemas.openxmlformats.org/officeDocument/2006/relationships/slide" Target="slides/slide36.xml" /><Relationship Id="rId41" Type="http://schemas.openxmlformats.org/officeDocument/2006/relationships/slide" Target="slides/slide37.xml" /><Relationship Id="rId42" Type="http://schemas.openxmlformats.org/officeDocument/2006/relationships/slide" Target="slides/slide38.xml" /><Relationship Id="rId43" Type="http://schemas.openxmlformats.org/officeDocument/2006/relationships/slide" Target="slides/slide39.xml" /><Relationship Id="rId44" Type="http://schemas.openxmlformats.org/officeDocument/2006/relationships/slide" Target="slides/slide40.xml" /><Relationship Id="rId45" Type="http://schemas.openxmlformats.org/officeDocument/2006/relationships/slide" Target="slides/slide41.xml" /><Relationship Id="rId46" Type="http://schemas.openxmlformats.org/officeDocument/2006/relationships/slide" Target="slides/slide42.xml" /><Relationship Id="rId47" Type="http://schemas.openxmlformats.org/officeDocument/2006/relationships/slide" Target="slides/slide43.xml" /><Relationship Id="rId48" Type="http://schemas.openxmlformats.org/officeDocument/2006/relationships/slide" Target="slides/slide44.xml" /><Relationship Id="rId49" Type="http://schemas.openxmlformats.org/officeDocument/2006/relationships/slide" Target="slides/slide45.xml" /><Relationship Id="rId5" Type="http://schemas.openxmlformats.org/officeDocument/2006/relationships/slide" Target="slides/slide1.xml" /><Relationship Id="rId50" Type="http://schemas.openxmlformats.org/officeDocument/2006/relationships/slide" Target="slides/slide46.xml" /><Relationship Id="rId51" Type="http://schemas.openxmlformats.org/officeDocument/2006/relationships/slide" Target="slides/slide47.xml" /><Relationship Id="rId52" Type="http://schemas.openxmlformats.org/officeDocument/2006/relationships/slide" Target="slides/slide48.xml" /><Relationship Id="rId53" Type="http://schemas.openxmlformats.org/officeDocument/2006/relationships/slide" Target="slides/slide49.xml" /><Relationship Id="rId54" Type="http://schemas.openxmlformats.org/officeDocument/2006/relationships/tags" Target="tags/tag1495.xml" /><Relationship Id="rId55" Type="http://schemas.openxmlformats.org/officeDocument/2006/relationships/font" Target="fonts/font1.fntdata" /><Relationship Id="rId56" Type="http://schemas.openxmlformats.org/officeDocument/2006/relationships/font" Target="fonts/font2.fntdata" /><Relationship Id="rId57" Type="http://schemas.openxmlformats.org/officeDocument/2006/relationships/font" Target="fonts/font3.fntdata" /><Relationship Id="rId58" Type="http://schemas.openxmlformats.org/officeDocument/2006/relationships/font" Target="fonts/font4.fntdata" /><Relationship Id="rId59" Type="http://schemas.openxmlformats.org/officeDocument/2006/relationships/font" Target="fonts/font5.fntdata" /><Relationship Id="rId6" Type="http://schemas.openxmlformats.org/officeDocument/2006/relationships/slide" Target="slides/slide2.xml" /><Relationship Id="rId60" Type="http://schemas.openxmlformats.org/officeDocument/2006/relationships/font" Target="fonts/font6.fntdata" /><Relationship Id="rId61" Type="http://schemas.openxmlformats.org/officeDocument/2006/relationships/font" Target="fonts/font7.fntdata" /><Relationship Id="rId62" Type="http://schemas.openxmlformats.org/officeDocument/2006/relationships/font" Target="fonts/font8.fntdata" /><Relationship Id="rId63" Type="http://schemas.openxmlformats.org/officeDocument/2006/relationships/font" Target="fonts/font9.fntdata" /><Relationship Id="rId64" Type="http://schemas.openxmlformats.org/officeDocument/2006/relationships/font" Target="fonts/font10.fntdata" /><Relationship Id="rId65" Type="http://schemas.openxmlformats.org/officeDocument/2006/relationships/font" Target="fonts/font11.fntdata" /><Relationship Id="rId66" Type="http://schemas.openxmlformats.org/officeDocument/2006/relationships/font" Target="fonts/font12.fntdata" /><Relationship Id="rId67" Type="http://schemas.openxmlformats.org/officeDocument/2006/relationships/font" Target="fonts/font13.fntdata" /><Relationship Id="rId68" Type="http://schemas.openxmlformats.org/officeDocument/2006/relationships/presProps" Target="presProps.xml" /><Relationship Id="rId69" Type="http://schemas.openxmlformats.org/officeDocument/2006/relationships/viewProps" Target="viewProps.xml" /><Relationship Id="rId7" Type="http://schemas.openxmlformats.org/officeDocument/2006/relationships/slide" Target="slides/slide3.xml" /><Relationship Id="rId70" Type="http://schemas.openxmlformats.org/officeDocument/2006/relationships/theme" Target="theme/theme1.xml" /><Relationship Id="rId71" Type="http://schemas.openxmlformats.org/officeDocument/2006/relationships/tableStyles" Target="tableStyles.xml" /><Relationship Id="rId8" Type="http://schemas.openxmlformats.org/officeDocument/2006/relationships/slide" Target="slides/slide4.xml" /><Relationship Id="rId9" Type="http://schemas.openxmlformats.org/officeDocument/2006/relationships/slide" Target="slides/slide5.xml" /></Relationships>
</file>

<file path=ppt/diagrams/colors1.xml><?xml version="1.0" encoding="utf-8"?>
<dgm:colorsDef xmlns:a="http://schemas.openxmlformats.org/drawingml/2006/main" xmlns:dgm="http://schemas.openxmlformats.org/drawingml/2006/diagram"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dgm:ptLst>
    <dgm:pt modelId="{B3B61304-4A0F-4E11-8080-599F9186F6A5}" type="doc">
      <dgm:prSet loTypeId="process" loCatId="process" qsTypeId="urn:microsoft.com/office/officeart/2005/8/quickstyle/simple3" qsCatId="simple" csTypeId="urn:microsoft.com/office/officeart/2005/8/colors/colorful1" csCatId="accent1" phldr="0"/>
      <dgm:spPr/>
      <dgm:t>
        <a:bodyPr/>
        <a:lstStyle/>
        <a:p>
          <a:endParaRPr lang="zh-CN" altLang="en-US"/>
        </a:p>
      </dgm:t>
    </dgm:pt>
    <dgm:pt modelId="{E99562FF-418F-46D1-8F86-E0992ED7BA8E}" type="parTrans" cxnId="{4F9CDD8B-287A-467D-9C1C-5F7BF4E2559F}">
      <dgm:prSet/>
      <dgm:spPr/>
      <dgm:t>
        <a:bodyPr/>
        <a:lstStyle/>
        <a:p>
          <a:endParaRPr lang="zh-CN" altLang="en-US"/>
        </a:p>
      </dgm:t>
    </dgm:pt>
    <dgm:pt modelId="{06475F0D-9D1A-4BF5-AEE3-CD3F880BC44A}">
      <dgm:prSet phldrT="[文本]" custT="1"/>
      <dgm:spPr>
        <a:sp3d prstMaterial="dkEdge">
          <a:bevelT w="8200" h="38100"/>
        </a:sp3d>
      </dgm:spPr>
      <dgm:t>
        <a:bodyPr vert="horz" wrap="square"/>
        <a:lstStyle/>
        <a:p>
          <a:pPr>
            <a:lnSpc>
              <a:spcPct val="100000"/>
            </a:lnSpc>
            <a:spcBef>
              <a:spcPct val="0"/>
            </a:spcBef>
            <a:spcAft>
              <a:spcPct val="35000"/>
            </a:spcAft>
          </a:pPr>
          <a:r>
            <a:rPr lang="en-US" altLang="zh-CN" sz="2800"/>
            <a:t>01</a:t>
          </a:r>
          <a:endParaRPr lang="en-US" altLang="zh-CN" sz="2800"/>
        </a:p>
      </dgm:t>
    </dgm:pt>
    <dgm:pt modelId="{FB51E315-BC56-4135-BA1D-66E640931F3A}" type="parTrans" cxnId="{A290567E-DDA6-4431-B7ED-670EAB2D7A22}">
      <dgm:prSet/>
      <dgm:spPr/>
      <dgm:t>
        <a:bodyPr/>
        <a:lstStyle/>
        <a:p>
          <a:endParaRPr lang="zh-CN" altLang="en-US"/>
        </a:p>
      </dgm:t>
    </dgm:pt>
    <dgm:pt modelId="{FE2A3430-07B7-4AF8-8050-E9E6630C707F}">
      <dgm:prSet phldrT="[文本]" custT="1"/>
      <dgm:spPr/>
      <dgm:t>
        <a:bodyPr vert="horz" wrap="square"/>
        <a:lstStyle/>
        <a:p>
          <a:pPr>
            <a:lnSpc>
              <a:spcPct val="100000"/>
            </a:lnSpc>
            <a:spcBef>
              <a:spcPct val="0"/>
            </a:spcBef>
            <a:spcAft>
              <a:spcPct val="15000"/>
            </a:spcAft>
          </a:pPr>
          <a:r>
            <a:rPr lang="zh-CN" altLang="en-US" sz="2800" b="1">
              <a:latin typeface="宋体" panose="02010600030101010101" pitchFamily="2" charset="-122"/>
              <a:ea typeface="宋体" panose="02010600030101010101" pitchFamily="2" charset="-122"/>
              <a:cs typeface="宋体" panose="02010600030101010101" pitchFamily="2" charset="-122"/>
              <a:sym typeface="+mn-ea"/>
            </a:rPr>
            <a:t>确定要分解的力</a:t>
          </a:r>
          <a:endParaRPr lang="zh-CN" altLang="en-US" sz="2800"/>
        </a:p>
      </dgm:t>
    </dgm:pt>
    <dgm:pt modelId="{9ADD2677-777A-4E9D-AE48-B83F0BAD6874}" type="sibTrans" cxnId="{A290567E-DDA6-4431-B7ED-670EAB2D7A22}">
      <dgm:prSet/>
      <dgm:spPr/>
      <dgm:t>
        <a:bodyPr/>
        <a:lstStyle/>
        <a:p>
          <a:endParaRPr lang="zh-CN" altLang="en-US"/>
        </a:p>
      </dgm:t>
    </dgm:pt>
    <dgm:pt modelId="{4BD710C9-2F9D-441E-B548-A9989C0147D7}" type="sibTrans" cxnId="{4F9CDD8B-287A-467D-9C1C-5F7BF4E2559F}">
      <dgm:prSet/>
      <dgm:spPr/>
      <dgm:t>
        <a:bodyPr/>
        <a:lstStyle/>
        <a:p>
          <a:endParaRPr lang="zh-CN" altLang="en-US"/>
        </a:p>
      </dgm:t>
    </dgm:pt>
    <dgm:pt modelId="{D73C192A-A373-4ACC-BFC9-76609E41CF4E}" type="parTrans" cxnId="{99473BB0-4ED4-4E17-B020-56449442B199}">
      <dgm:prSet/>
      <dgm:spPr/>
      <dgm:t>
        <a:bodyPr/>
        <a:lstStyle/>
        <a:p>
          <a:endParaRPr lang="zh-CN" altLang="en-US"/>
        </a:p>
      </dgm:t>
    </dgm:pt>
    <dgm:pt modelId="{C17EA81B-EE8F-4BEA-9D93-831900C89C00}">
      <dgm:prSet phldrT="[文本]" custT="1"/>
      <dgm:spPr>
        <a:sp3d prstMaterial="dkEdge">
          <a:bevelT w="8200" h="38100"/>
        </a:sp3d>
      </dgm:spPr>
      <dgm:t>
        <a:bodyPr vert="horz" wrap="square"/>
        <a:lstStyle/>
        <a:p>
          <a:pPr>
            <a:lnSpc>
              <a:spcPct val="100000"/>
            </a:lnSpc>
            <a:spcBef>
              <a:spcPct val="0"/>
            </a:spcBef>
            <a:spcAft>
              <a:spcPct val="35000"/>
            </a:spcAft>
          </a:pPr>
          <a:r>
            <a:rPr lang="en-US" altLang="zh-CN" sz="2800"/>
            <a:t>02</a:t>
          </a:r>
          <a:endParaRPr lang="en-US" altLang="zh-CN" sz="2800"/>
        </a:p>
      </dgm:t>
    </dgm:pt>
    <dgm:pt modelId="{291EBA52-15FB-4985-9632-D5F9BE62ACD1}" type="parTrans" cxnId="{B8E1947B-9EF0-44E3-B2CD-C0FD4662EB6A}">
      <dgm:prSet/>
      <dgm:spPr/>
      <dgm:t>
        <a:bodyPr/>
        <a:lstStyle/>
        <a:p>
          <a:endParaRPr lang="zh-CN" altLang="en-US"/>
        </a:p>
      </dgm:t>
    </dgm:pt>
    <dgm:pt modelId="{2E055442-BDF6-42BD-8A8A-460CDF6F5C5E}">
      <dgm:prSet phldrT="[文本]" custT="1"/>
      <dgm:spPr/>
      <dgm:t>
        <a:bodyPr vert="horz" wrap="square"/>
        <a:lstStyle/>
        <a:p>
          <a:pPr>
            <a:lnSpc>
              <a:spcPct val="100000"/>
            </a:lnSpc>
            <a:spcBef>
              <a:spcPct val="0"/>
            </a:spcBef>
            <a:spcAft>
              <a:spcPct val="15000"/>
            </a:spcAft>
          </a:pPr>
          <a:r>
            <a:rPr lang="zh-CN" altLang="en-US" sz="2800" b="1">
              <a:latin typeface="宋体" panose="02010600030101010101" pitchFamily="2" charset="-122"/>
              <a:ea typeface="宋体" panose="02010600030101010101" pitchFamily="2" charset="-122"/>
              <a:sym typeface="+mn-ea"/>
            </a:rPr>
            <a:t>考查力的作用效果</a:t>
          </a:r>
          <a:endParaRPr lang="zh-CN" altLang="en-US" sz="2800"/>
        </a:p>
      </dgm:t>
    </dgm:pt>
    <dgm:pt modelId="{87346316-64F3-4945-9984-33BC77341C9F}" type="sibTrans" cxnId="{B8E1947B-9EF0-44E3-B2CD-C0FD4662EB6A}">
      <dgm:prSet/>
      <dgm:spPr/>
      <dgm:t>
        <a:bodyPr/>
        <a:lstStyle/>
        <a:p>
          <a:endParaRPr lang="zh-CN" altLang="en-US"/>
        </a:p>
      </dgm:t>
    </dgm:pt>
    <dgm:pt modelId="{40C2F390-CB3F-4BF4-827D-B8018A5F3BB7}" type="sibTrans" cxnId="{99473BB0-4ED4-4E17-B020-56449442B199}">
      <dgm:prSet/>
      <dgm:spPr/>
      <dgm:t>
        <a:bodyPr/>
        <a:lstStyle/>
        <a:p>
          <a:endParaRPr lang="zh-CN" altLang="en-US"/>
        </a:p>
      </dgm:t>
    </dgm:pt>
    <dgm:pt modelId="{B167EC47-B11F-4C9B-84F4-EA6644631717}" type="parTrans" cxnId="{609413FF-5EFB-4E94-81A6-3A30EEB7D5EC}">
      <dgm:prSet/>
      <dgm:spPr/>
      <dgm:t>
        <a:bodyPr/>
        <a:lstStyle/>
        <a:p/>
      </dgm:t>
    </dgm:pt>
    <dgm:pt modelId="{03DF83C1-F309-4B7D-8A6A-B0CD8DD37295}">
      <dgm:prSet custT="1"/>
      <dgm:spPr>
        <a:sp3d prstMaterial="dkEdge">
          <a:bevelT w="8200" h="38100"/>
        </a:sp3d>
      </dgm:spPr>
      <dgm:t>
        <a:bodyPr vert="horz" wrap="square"/>
        <a:lstStyle/>
        <a:p>
          <a:pPr>
            <a:lnSpc>
              <a:spcPct val="100000"/>
            </a:lnSpc>
            <a:spcBef>
              <a:spcPct val="0"/>
            </a:spcBef>
            <a:spcAft>
              <a:spcPct val="35000"/>
            </a:spcAft>
          </a:pPr>
          <a:r>
            <a:rPr lang="en-US" sz="2800"/>
            <a:t>03</a:t>
          </a:r>
          <a:endParaRPr lang="en-US" sz="2800"/>
        </a:p>
      </dgm:t>
    </dgm:pt>
    <dgm:pt modelId="{0BB9E066-3D0B-4716-8116-9E6D10578920}" type="parTrans" cxnId="{E9A32296-CFF3-4DF4-9DBC-53BEF77FAAEC}">
      <dgm:prSet/>
      <dgm:spPr/>
      <dgm:t>
        <a:bodyPr/>
        <a:lstStyle/>
        <a:p/>
      </dgm:t>
    </dgm:pt>
    <dgm:pt modelId="{295347CE-5298-4083-A5E5-020EE90A1E48}">
      <dgm:prSet custT="1"/>
      <dgm:spPr/>
      <dgm:t>
        <a:bodyPr vert="horz" wrap="square"/>
        <a:lstStyle/>
        <a:p>
          <a:pPr>
            <a:lnSpc>
              <a:spcPct val="100000"/>
            </a:lnSpc>
            <a:spcBef>
              <a:spcPct val="0"/>
            </a:spcBef>
            <a:spcAft>
              <a:spcPct val="15000"/>
            </a:spcAft>
          </a:pPr>
          <a:r>
            <a:rPr sz="2800" b="1">
              <a:latin typeface="宋体" panose="02010600030101010101" pitchFamily="2" charset="-122"/>
              <a:ea typeface="宋体" panose="02010600030101010101" pitchFamily="2" charset="-122"/>
              <a:sym typeface="+mn-ea"/>
            </a:rPr>
            <a:t>确</a:t>
          </a:r>
          <a:r>
            <a:rPr lang="zh-CN" altLang="en-US" sz="2800" b="1">
              <a:latin typeface="宋体" panose="02010600030101010101" pitchFamily="2" charset="-122"/>
              <a:ea typeface="宋体" panose="02010600030101010101" pitchFamily="2" charset="-122"/>
              <a:sym typeface="+mn-ea"/>
            </a:rPr>
            <a:t>定两个分力方向</a:t>
          </a:r>
          <a:endParaRPr lang="zh-CN" altLang="en-US" sz="2800" b="1">
            <a:latin typeface="宋体" panose="02010600030101010101" pitchFamily="2" charset="-122"/>
            <a:ea typeface="宋体" panose="02010600030101010101" pitchFamily="2" charset="-122"/>
            <a:sym typeface="+mn-ea"/>
          </a:endParaRPr>
        </a:p>
      </dgm:t>
    </dgm:pt>
    <dgm:pt modelId="{B2DECF84-FF48-495E-8BBF-B4C3B751FFC0}" type="sibTrans" cxnId="{E9A32296-CFF3-4DF4-9DBC-53BEF77FAAEC}">
      <dgm:prSet/>
      <dgm:spPr/>
      <dgm:t>
        <a:bodyPr/>
        <a:lstStyle/>
        <a:p/>
      </dgm:t>
    </dgm:pt>
    <dgm:pt modelId="{DE853ACF-9602-406A-A460-EA0605332A47}" type="sibTrans" cxnId="{609413FF-5EFB-4E94-81A6-3A30EEB7D5EC}">
      <dgm:prSet/>
      <dgm:spPr/>
      <dgm:t>
        <a:bodyPr/>
        <a:lstStyle/>
        <a:p/>
      </dgm:t>
    </dgm:pt>
    <dgm:pt modelId="{D242A0FB-DF73-49CA-BA3C-BD459F366127}" type="parTrans" cxnId="{40AA7DE9-5416-4CD8-B63B-E5CAF37DCB51}">
      <dgm:prSet/>
      <dgm:spPr/>
      <dgm:t>
        <a:bodyPr/>
        <a:lstStyle/>
        <a:p>
          <a:endParaRPr lang="zh-CN" altLang="en-US"/>
        </a:p>
      </dgm:t>
    </dgm:pt>
    <dgm:pt modelId="{89CF50F2-3EE8-4308-BA46-57745656A4AA}">
      <dgm:prSet phldrT="[文本]" custT="1"/>
      <dgm:spPr>
        <a:sp3d prstMaterial="dkEdge">
          <a:bevelT w="8200" h="38100"/>
        </a:sp3d>
      </dgm:spPr>
      <dgm:t>
        <a:bodyPr vert="horz" wrap="square"/>
        <a:lstStyle/>
        <a:p>
          <a:pPr>
            <a:lnSpc>
              <a:spcPct val="100000"/>
            </a:lnSpc>
            <a:spcBef>
              <a:spcPct val="0"/>
            </a:spcBef>
            <a:spcAft>
              <a:spcPct val="35000"/>
            </a:spcAft>
          </a:pPr>
          <a:r>
            <a:rPr lang="en-US" altLang="zh-CN" sz="2800"/>
            <a:t>04</a:t>
          </a:r>
          <a:endParaRPr lang="en-US" altLang="zh-CN" sz="2800"/>
        </a:p>
      </dgm:t>
    </dgm:pt>
    <dgm:pt modelId="{6BF9AA0B-A851-4ABD-9BE8-1336C9738AB8}" type="parTrans" cxnId="{AC181EB3-386E-4D8E-B621-46B0A1D13E9A}">
      <dgm:prSet/>
      <dgm:spPr/>
      <dgm:t>
        <a:bodyPr/>
        <a:lstStyle/>
        <a:p>
          <a:endParaRPr lang="zh-CN" altLang="en-US"/>
        </a:p>
      </dgm:t>
    </dgm:pt>
    <dgm:pt modelId="{A4CBB6B8-84E6-41DA-A253-F380CBF4C16F}">
      <dgm:prSet phldrT="[文本]" custT="1"/>
      <dgm:spPr/>
      <dgm:t>
        <a:bodyPr vert="horz" wrap="square"/>
        <a:lstStyle/>
        <a:p>
          <a:pPr>
            <a:lnSpc>
              <a:spcPct val="100000"/>
            </a:lnSpc>
            <a:spcBef>
              <a:spcPct val="0"/>
            </a:spcBef>
            <a:spcAft>
              <a:spcPct val="15000"/>
            </a:spcAft>
          </a:pPr>
          <a:r>
            <a:rPr lang="zh-CN" altLang="en-US" sz="2800" b="1">
              <a:latin typeface="宋体" panose="02010600030101010101" pitchFamily="2" charset="-122"/>
              <a:ea typeface="宋体" panose="02010600030101010101" pitchFamily="2" charset="-122"/>
              <a:sym typeface="+mn-ea"/>
            </a:rPr>
            <a:t>画力的平行四边形</a:t>
          </a:r>
          <a:endParaRPr lang="zh-CN" altLang="en-US" sz="2800"/>
        </a:p>
      </dgm:t>
    </dgm:pt>
    <dgm:pt modelId="{B71ACFC2-160E-4438-99B2-0295109B5775}" type="sibTrans" cxnId="{AC181EB3-386E-4D8E-B621-46B0A1D13E9A}">
      <dgm:prSet/>
      <dgm:spPr/>
      <dgm:t>
        <a:bodyPr/>
        <a:lstStyle/>
        <a:p>
          <a:endParaRPr lang="zh-CN" altLang="en-US"/>
        </a:p>
      </dgm:t>
    </dgm:pt>
    <dgm:pt modelId="{63B028C9-6957-4CEC-8371-FDE02FA11DCE}" type="parTrans" cxnId="{0B529AA9-F307-43C5-959A-48302A80EEC4}">
      <dgm:prSet/>
      <dgm:spPr/>
      <dgm:t>
        <a:bodyPr/>
        <a:lstStyle/>
        <a:p/>
      </dgm:t>
    </dgm:pt>
    <dgm:pt modelId="{37831EAF-FDAF-4DD5-8DC5-9BAAA106C74C}">
      <dgm:prSet phldr="0" custT="1"/>
      <dgm:spPr/>
      <dgm:t>
        <a:bodyPr vert="horz" wrap="square"/>
        <a:lstStyle/>
        <a:p>
          <a:pPr>
            <a:lnSpc>
              <a:spcPct val="100000"/>
            </a:lnSpc>
            <a:spcBef>
              <a:spcPct val="0"/>
            </a:spcBef>
            <a:spcAft>
              <a:spcPct val="15000"/>
            </a:spcAft>
          </a:pPr>
          <a:endParaRPr lang="zh-CN" altLang="en-US" sz="2800"/>
        </a:p>
      </dgm:t>
    </dgm:pt>
    <dgm:pt modelId="{FE0E5334-7FA3-43B8-BCB9-B209355CEC81}" type="sibTrans" cxnId="{0B529AA9-F307-43C5-959A-48302A80EEC4}">
      <dgm:prSet/>
      <dgm:spPr/>
      <dgm:t>
        <a:bodyPr/>
        <a:lstStyle/>
        <a:p/>
      </dgm:t>
    </dgm:pt>
    <dgm:pt modelId="{9604C662-124F-4916-B7BB-4DF131431D56}" type="sibTrans" cxnId="{40AA7DE9-5416-4CD8-B63B-E5CAF37DCB51}">
      <dgm:prSet/>
      <dgm:spPr/>
      <dgm:t>
        <a:bodyPr/>
        <a:lstStyle/>
        <a:p>
          <a:endParaRPr lang="zh-CN" altLang="en-US"/>
        </a:p>
      </dgm:t>
    </dgm:pt>
    <dgm:pt modelId="{7894115B-AABB-46F2-A52E-C27597016790}" type="pres">
      <dgm:prSet presAssocID="{B3B61304-4A0F-4E11-8080-599F9186F6A5}" presName="Name0">
        <dgm:presLayoutVars>
          <dgm:dir/>
          <dgm:animLvl val="lvl"/>
          <dgm:resizeHandles val="exact"/>
        </dgm:presLayoutVars>
      </dgm:prSet>
      <dgm:spPr/>
      <dgm:t>
        <a:bodyPr/>
        <a:lstStyle/>
        <a:p/>
      </dgm:t>
    </dgm:pt>
    <dgm:pt modelId="{56D916F2-6768-419D-835D-0E92CC7C803C}" type="pres">
      <dgm:prSet presAssocID="{B3B61304-4A0F-4E11-8080-599F9186F6A5}" presName="tSp"/>
      <dgm:spPr/>
      <dgm:t>
        <a:bodyPr/>
        <a:lstStyle/>
        <a:p/>
      </dgm:t>
    </dgm:pt>
    <dgm:pt modelId="{ECD0F423-0D40-44D8-AF71-D97C3F9DF26B}" type="pres">
      <dgm:prSet presAssocID="{B3B61304-4A0F-4E11-8080-599F9186F6A5}" presName="bSp"/>
      <dgm:spPr/>
      <dgm:t>
        <a:bodyPr/>
        <a:lstStyle/>
        <a:p/>
      </dgm:t>
    </dgm:pt>
    <dgm:pt modelId="{77157E72-C09D-4CF2-AEC0-0324FBF39226}" type="pres">
      <dgm:prSet presAssocID="{B3B61304-4A0F-4E11-8080-599F9186F6A5}" presName="process"/>
      <dgm:spPr/>
      <dgm:t>
        <a:bodyPr/>
        <a:lstStyle/>
        <a:p/>
      </dgm:t>
    </dgm:pt>
    <dgm:pt modelId="{29C62E5B-77E6-4FD6-95C8-E16514EA592F}" type="pres">
      <dgm:prSet presAssocID="{06475F0D-9D1A-4BF5-AEE3-CD3F880BC44A}" presName="composite1"/>
      <dgm:spPr/>
      <dgm:t>
        <a:bodyPr/>
        <a:lstStyle/>
        <a:p/>
      </dgm:t>
    </dgm:pt>
    <dgm:pt modelId="{24BEEBBD-4900-44F6-A6F9-3F722A9F3012}" type="pres">
      <dgm:prSet presAssocID="{06475F0D-9D1A-4BF5-AEE3-CD3F880BC44A}" presName="dummyNode1" presStyleLbl="node1" presStyleCnt="4"/>
      <dgm:spPr/>
      <dgm:t>
        <a:bodyPr/>
        <a:lstStyle/>
        <a:p/>
      </dgm:t>
    </dgm:pt>
    <dgm:pt modelId="{EA4C33C9-9B7B-4236-9D97-1954A4D46745}" type="pres">
      <dgm:prSet presAssocID="{06475F0D-9D1A-4BF5-AEE3-CD3F880BC44A}" presName="childNode1" presStyleLbl="bgAcc1" presStyleCnt="4">
        <dgm:presLayoutVars>
          <dgm:bulletEnabled val="1"/>
        </dgm:presLayoutVars>
      </dgm:prSet>
      <dgm:spPr/>
      <dgm:t>
        <a:bodyPr/>
        <a:lstStyle/>
        <a:p/>
      </dgm:t>
    </dgm:pt>
    <dgm:pt modelId="{1E8A37B1-D464-40AA-8171-F21D027B523A}" type="pres">
      <dgm:prSet presAssocID="{06475F0D-9D1A-4BF5-AEE3-CD3F880BC44A}" presName="childNode1tx" presStyleLbl="bgAcc1" presStyleCnt="4">
        <dgm:presLayoutVars>
          <dgm:bulletEnabled val="1"/>
        </dgm:presLayoutVars>
      </dgm:prSet>
      <dgm:spPr/>
      <dgm:t>
        <a:bodyPr/>
        <a:lstStyle/>
        <a:p/>
      </dgm:t>
    </dgm:pt>
    <dgm:pt modelId="{50F89035-D090-4CAD-827E-5FE864D0CC7D}" type="pres">
      <dgm:prSet presAssocID="{06475F0D-9D1A-4BF5-AEE3-CD3F880BC44A}" presName="parentNode1" presStyleLbl="node1" presStyleCnt="4">
        <dgm:presLayoutVars>
          <dgm:chMax val="1"/>
          <dgm:bulletEnabled val="1"/>
        </dgm:presLayoutVars>
      </dgm:prSet>
      <dgm:spPr/>
      <dgm:t>
        <a:bodyPr/>
        <a:lstStyle/>
        <a:p/>
      </dgm:t>
    </dgm:pt>
    <dgm:pt modelId="{920CA769-40FC-4401-A1E0-FD4D856E9B21}" type="pres">
      <dgm:prSet presAssocID="{06475F0D-9D1A-4BF5-AEE3-CD3F880BC44A}" presName="connSite1"/>
      <dgm:spPr/>
      <dgm:t>
        <a:bodyPr/>
        <a:lstStyle/>
        <a:p/>
      </dgm:t>
    </dgm:pt>
    <dgm:pt modelId="{B871E909-CC84-4270-8398-F5F049AEA932}" type="pres">
      <dgm:prSet presAssocID="{4BD710C9-2F9D-441E-B548-A9989C0147D7}" presName="Name9" presStyleLbl="sibTrans2D1" presStyleCnt="3"/>
      <dgm:spPr/>
      <dgm:t>
        <a:bodyPr/>
        <a:lstStyle/>
        <a:p/>
      </dgm:t>
    </dgm:pt>
    <dgm:pt modelId="{5381038C-A52C-40F2-AE25-892F98A4F272}" type="pres">
      <dgm:prSet presAssocID="{C17EA81B-EE8F-4BEA-9D93-831900C89C00}" presName="composite2"/>
      <dgm:spPr/>
      <dgm:t>
        <a:bodyPr/>
        <a:lstStyle/>
        <a:p/>
      </dgm:t>
    </dgm:pt>
    <dgm:pt modelId="{8C60EF28-DEE2-471E-9110-F1DE84254762}" type="pres">
      <dgm:prSet presAssocID="{C17EA81B-EE8F-4BEA-9D93-831900C89C00}" presName="dummyNode2" presStyleLbl="node1" presStyleIdx="1" presStyleCnt="4"/>
      <dgm:spPr/>
      <dgm:t>
        <a:bodyPr/>
        <a:lstStyle/>
        <a:p/>
      </dgm:t>
    </dgm:pt>
    <dgm:pt modelId="{8C4A7715-D8F8-4D2B-94CE-98F25CB35172}" type="pres">
      <dgm:prSet presAssocID="{C17EA81B-EE8F-4BEA-9D93-831900C89C00}" presName="childNode2" presStyleLbl="bgAcc1" presStyleIdx="1" presStyleCnt="4">
        <dgm:presLayoutVars>
          <dgm:bulletEnabled val="1"/>
        </dgm:presLayoutVars>
      </dgm:prSet>
      <dgm:spPr/>
      <dgm:t>
        <a:bodyPr/>
        <a:lstStyle/>
        <a:p/>
      </dgm:t>
    </dgm:pt>
    <dgm:pt modelId="{E6E63E6B-9802-4903-9CE3-5D4A716AEA02}" type="pres">
      <dgm:prSet presAssocID="{C17EA81B-EE8F-4BEA-9D93-831900C89C00}" presName="childNode2tx" presStyleLbl="bgAcc1" presStyleIdx="1" presStyleCnt="4">
        <dgm:presLayoutVars>
          <dgm:bulletEnabled val="1"/>
        </dgm:presLayoutVars>
      </dgm:prSet>
      <dgm:spPr/>
      <dgm:t>
        <a:bodyPr/>
        <a:lstStyle/>
        <a:p/>
      </dgm:t>
    </dgm:pt>
    <dgm:pt modelId="{D48BF050-6660-4D4F-AF7C-757C782402D6}" type="pres">
      <dgm:prSet presAssocID="{C17EA81B-EE8F-4BEA-9D93-831900C89C00}" presName="parentNode2" presStyleLbl="node1" presStyleIdx="1" presStyleCnt="4">
        <dgm:presLayoutVars>
          <dgm:chMax val="0"/>
          <dgm:bulletEnabled val="1"/>
        </dgm:presLayoutVars>
      </dgm:prSet>
      <dgm:spPr/>
      <dgm:t>
        <a:bodyPr/>
        <a:lstStyle/>
        <a:p/>
      </dgm:t>
    </dgm:pt>
    <dgm:pt modelId="{0D59B193-1E3C-4187-9E9F-A2912DCADAC6}" type="pres">
      <dgm:prSet presAssocID="{C17EA81B-EE8F-4BEA-9D93-831900C89C00}" presName="connSite2"/>
      <dgm:spPr/>
      <dgm:t>
        <a:bodyPr/>
        <a:lstStyle/>
        <a:p/>
      </dgm:t>
    </dgm:pt>
    <dgm:pt modelId="{FB15DAFD-B404-4CB3-9791-947A7CB3C00D}" type="pres">
      <dgm:prSet presAssocID="{40C2F390-CB3F-4BF4-827D-B8018A5F3BB7}" presName="Name18" presStyleLbl="sibTrans2D1" presStyleIdx="1" presStyleCnt="3"/>
      <dgm:spPr/>
      <dgm:t>
        <a:bodyPr/>
        <a:lstStyle/>
        <a:p/>
      </dgm:t>
    </dgm:pt>
    <dgm:pt modelId="{C8F0BE4A-FD36-491F-8012-962F3AAA6E38}" type="pres">
      <dgm:prSet presAssocID="{03DF83C1-F309-4B7D-8A6A-B0CD8DD37295}" presName="composite1"/>
      <dgm:spPr/>
      <dgm:t>
        <a:bodyPr/>
        <a:lstStyle/>
        <a:p/>
      </dgm:t>
    </dgm:pt>
    <dgm:pt modelId="{B2E117AC-45DA-4201-9930-0AC39E00201E}" type="pres">
      <dgm:prSet presAssocID="{03DF83C1-F309-4B7D-8A6A-B0CD8DD37295}" presName="dummyNode1" presStyleLbl="node1" presStyleIdx="2" presStyleCnt="4"/>
      <dgm:spPr/>
      <dgm:t>
        <a:bodyPr/>
        <a:lstStyle/>
        <a:p/>
      </dgm:t>
    </dgm:pt>
    <dgm:pt modelId="{230B3DC2-2010-4250-B664-AC8F95C84DE5}" type="pres">
      <dgm:prSet presAssocID="{03DF83C1-F309-4B7D-8A6A-B0CD8DD37295}" presName="childNode1" presStyleLbl="bgAcc1" presStyleIdx="2" presStyleCnt="4">
        <dgm:presLayoutVars>
          <dgm:bulletEnabled val="1"/>
        </dgm:presLayoutVars>
      </dgm:prSet>
      <dgm:spPr/>
      <dgm:t>
        <a:bodyPr/>
        <a:lstStyle/>
        <a:p/>
      </dgm:t>
    </dgm:pt>
    <dgm:pt modelId="{ED4DFD12-130F-471D-9904-33A3E0BCAC82}" type="pres">
      <dgm:prSet presAssocID="{03DF83C1-F309-4B7D-8A6A-B0CD8DD37295}" presName="childNode1tx" presStyleLbl="bgAcc1" presStyleIdx="2" presStyleCnt="4">
        <dgm:presLayoutVars>
          <dgm:bulletEnabled val="1"/>
        </dgm:presLayoutVars>
      </dgm:prSet>
      <dgm:spPr/>
      <dgm:t>
        <a:bodyPr/>
        <a:lstStyle/>
        <a:p/>
      </dgm:t>
    </dgm:pt>
    <dgm:pt modelId="{72E8037E-BAAA-43C8-8A45-D728C7EA47CC}" type="pres">
      <dgm:prSet presAssocID="{03DF83C1-F309-4B7D-8A6A-B0CD8DD37295}" presName="parentNode1" presStyleLbl="node1" presStyleIdx="2" presStyleCnt="4">
        <dgm:presLayoutVars>
          <dgm:chMax val="1"/>
          <dgm:bulletEnabled val="1"/>
        </dgm:presLayoutVars>
      </dgm:prSet>
      <dgm:spPr/>
      <dgm:t>
        <a:bodyPr/>
        <a:lstStyle/>
        <a:p/>
      </dgm:t>
    </dgm:pt>
    <dgm:pt modelId="{53D140D2-6AFE-4E3D-BD12-919B47FA86E7}" type="pres">
      <dgm:prSet presAssocID="{03DF83C1-F309-4B7D-8A6A-B0CD8DD37295}" presName="connSite1"/>
      <dgm:spPr/>
      <dgm:t>
        <a:bodyPr/>
        <a:lstStyle/>
        <a:p/>
      </dgm:t>
    </dgm:pt>
    <dgm:pt modelId="{00C9D404-FADC-4107-8E35-1984097FA486}" type="pres">
      <dgm:prSet presAssocID="{DE853ACF-9602-406A-A460-EA0605332A47}" presName="Name9" presStyleLbl="sibTrans2D1" presStyleIdx="2" presStyleCnt="3"/>
      <dgm:spPr/>
      <dgm:t>
        <a:bodyPr/>
        <a:lstStyle/>
        <a:p/>
      </dgm:t>
    </dgm:pt>
    <dgm:pt modelId="{2C0D0005-B294-4789-B11E-0CC1B2ED6761}" type="pres">
      <dgm:prSet presAssocID="{89CF50F2-3EE8-4308-BA46-57745656A4AA}" presName="composite2"/>
      <dgm:spPr/>
      <dgm:t>
        <a:bodyPr/>
        <a:lstStyle/>
        <a:p/>
      </dgm:t>
    </dgm:pt>
    <dgm:pt modelId="{BD9CB8DD-B462-4ECB-B3B4-A5BC080FE521}" type="pres">
      <dgm:prSet presAssocID="{89CF50F2-3EE8-4308-BA46-57745656A4AA}" presName="dummyNode2" presStyleLbl="node1" presStyleIdx="3" presStyleCnt="4"/>
      <dgm:spPr/>
      <dgm:t>
        <a:bodyPr/>
        <a:lstStyle/>
        <a:p/>
      </dgm:t>
    </dgm:pt>
    <dgm:pt modelId="{4497C954-07E6-4EAC-AC99-DA106C68103F}" type="pres">
      <dgm:prSet presAssocID="{89CF50F2-3EE8-4308-BA46-57745656A4AA}" presName="childNode2" presStyleLbl="bgAcc1" presStyleIdx="3" presStyleCnt="4">
        <dgm:presLayoutVars>
          <dgm:bulletEnabled val="1"/>
        </dgm:presLayoutVars>
      </dgm:prSet>
      <dgm:spPr/>
      <dgm:t>
        <a:bodyPr/>
        <a:lstStyle/>
        <a:p/>
      </dgm:t>
    </dgm:pt>
    <dgm:pt modelId="{8BAFC8EC-978B-4D0F-A8EA-6AF1A97C8992}" type="pres">
      <dgm:prSet presAssocID="{89CF50F2-3EE8-4308-BA46-57745656A4AA}" presName="childNode2tx" presStyleLbl="bgAcc1" presStyleIdx="3" presStyleCnt="4">
        <dgm:presLayoutVars>
          <dgm:bulletEnabled val="1"/>
        </dgm:presLayoutVars>
      </dgm:prSet>
      <dgm:spPr/>
      <dgm:t>
        <a:bodyPr/>
        <a:lstStyle/>
        <a:p/>
      </dgm:t>
    </dgm:pt>
    <dgm:pt modelId="{EECA998C-A5F5-42CE-8C46-F5611C810DAF}" type="pres">
      <dgm:prSet presAssocID="{89CF50F2-3EE8-4308-BA46-57745656A4AA}" presName="parentNode2" presStyleLbl="node1" presStyleIdx="3" presStyleCnt="4">
        <dgm:presLayoutVars>
          <dgm:chMax val="0"/>
          <dgm:bulletEnabled val="1"/>
        </dgm:presLayoutVars>
      </dgm:prSet>
      <dgm:spPr/>
      <dgm:t>
        <a:bodyPr/>
        <a:lstStyle/>
        <a:p/>
      </dgm:t>
    </dgm:pt>
    <dgm:pt modelId="{38C65F32-919A-4447-AEC5-83C4D73F12C4}" type="pres">
      <dgm:prSet presAssocID="{89CF50F2-3EE8-4308-BA46-57745656A4AA}" presName="connSite2"/>
      <dgm:spPr/>
      <dgm:t>
        <a:bodyPr/>
        <a:lstStyle/>
        <a:p/>
      </dgm:t>
    </dgm:pt>
  </dgm:ptLst>
  <dgm:cxnLst>
    <dgm:cxn modelId="{4F9CDD8B-287A-467D-9C1C-5F7BF4E2559F}" srcId="{B3B61304-4A0F-4E11-8080-599F9186F6A5}" destId="{06475F0D-9D1A-4BF5-AEE3-CD3F880BC44A}" srcOrd="0" destOrd="0" parTransId="{E99562FF-418F-46D1-8F86-E0992ED7BA8E}" sibTransId="{4BD710C9-2F9D-441E-B548-A9989C0147D7}"/>
    <dgm:cxn modelId="{A290567E-DDA6-4431-B7ED-670EAB2D7A22}" srcId="{06475F0D-9D1A-4BF5-AEE3-CD3F880BC44A}" destId="{FE2A3430-07B7-4AF8-8050-E9E6630C707F}" srcOrd="0" destOrd="0" parTransId="{FB51E315-BC56-4135-BA1D-66E640931F3A}" sibTransId="{9ADD2677-777A-4E9D-AE48-B83F0BAD6874}"/>
    <dgm:cxn modelId="{99473BB0-4ED4-4E17-B020-56449442B199}" srcId="{B3B61304-4A0F-4E11-8080-599F9186F6A5}" destId="{C17EA81B-EE8F-4BEA-9D93-831900C89C00}" srcOrd="1" destOrd="0" parTransId="{D73C192A-A373-4ACC-BFC9-76609E41CF4E}" sibTransId="{40C2F390-CB3F-4BF4-827D-B8018A5F3BB7}"/>
    <dgm:cxn modelId="{B8E1947B-9EF0-44E3-B2CD-C0FD4662EB6A}" srcId="{C17EA81B-EE8F-4BEA-9D93-831900C89C00}" destId="{2E055442-BDF6-42BD-8A8A-460CDF6F5C5E}" srcOrd="0" destOrd="0" parTransId="{291EBA52-15FB-4985-9632-D5F9BE62ACD1}" sibTransId="{87346316-64F3-4945-9984-33BC77341C9F}"/>
    <dgm:cxn modelId="{609413FF-5EFB-4E94-81A6-3A30EEB7D5EC}" srcId="{B3B61304-4A0F-4E11-8080-599F9186F6A5}" destId="{03DF83C1-F309-4B7D-8A6A-B0CD8DD37295}" srcOrd="2" destOrd="0" parTransId="{B167EC47-B11F-4C9B-84F4-EA6644631717}" sibTransId="{DE853ACF-9602-406A-A460-EA0605332A47}"/>
    <dgm:cxn modelId="{E9A32296-CFF3-4DF4-9DBC-53BEF77FAAEC}" srcId="{03DF83C1-F309-4B7D-8A6A-B0CD8DD37295}" destId="{295347CE-5298-4083-A5E5-020EE90A1E48}" srcOrd="0" destOrd="0" parTransId="{0BB9E066-3D0B-4716-8116-9E6D10578920}" sibTransId="{B2DECF84-FF48-495E-8BBF-B4C3B751FFC0}"/>
    <dgm:cxn modelId="{40AA7DE9-5416-4CD8-B63B-E5CAF37DCB51}" srcId="{B3B61304-4A0F-4E11-8080-599F9186F6A5}" destId="{89CF50F2-3EE8-4308-BA46-57745656A4AA}" srcOrd="3" destOrd="0" parTransId="{D242A0FB-DF73-49CA-BA3C-BD459F366127}" sibTransId="{9604C662-124F-4916-B7BB-4DF131431D56}"/>
    <dgm:cxn modelId="{AC181EB3-386E-4D8E-B621-46B0A1D13E9A}" srcId="{89CF50F2-3EE8-4308-BA46-57745656A4AA}" destId="{A4CBB6B8-84E6-41DA-A253-F380CBF4C16F}" srcOrd="0" destOrd="0" parTransId="{6BF9AA0B-A851-4ABD-9BE8-1336C9738AB8}" sibTransId="{B71ACFC2-160E-4438-99B2-0295109B5775}"/>
    <dgm:cxn modelId="{0B529AA9-F307-43C5-959A-48302A80EEC4}" srcId="{89CF50F2-3EE8-4308-BA46-57745656A4AA}" destId="{37831EAF-FDAF-4DD5-8DC5-9BAAA106C74C}" srcOrd="1" destOrd="0" parTransId="{63B028C9-6957-4CEC-8371-FDE02FA11DCE}" sibTransId="{FE0E5334-7FA3-43B8-BCB9-B209355CEC81}"/>
    <dgm:cxn modelId="{A19259E9-21D2-422C-B6B4-A5AFF68B2A33}" type="presOf" srcId="{B3B61304-4A0F-4E11-8080-599F9186F6A5}" destId="{7894115B-AABB-46F2-A52E-C27597016790}" srcOrd="0" destOrd="0" presId="process"/>
    <dgm:cxn modelId="{DBFA73A1-1552-4D86-B7DD-5DB5AD9A562D}" type="presParOf" srcId="{7894115B-AABB-46F2-A52E-C27597016790}" destId="{56D916F2-6768-419D-835D-0E92CC7C803C}" srcOrd="0" destOrd="0" presId="process"/>
    <dgm:cxn modelId="{4F32D4CD-79D8-4768-84B5-9141246A0985}" type="presParOf" srcId="{7894115B-AABB-46F2-A52E-C27597016790}" destId="{ECD0F423-0D40-44D8-AF71-D97C3F9DF26B}" srcOrd="1" destOrd="0" presId="process"/>
    <dgm:cxn modelId="{B09B1BDE-18F5-403C-866B-B6348DAC8F29}" type="presParOf" srcId="{7894115B-AABB-46F2-A52E-C27597016790}" destId="{77157E72-C09D-4CF2-AEC0-0324FBF39226}" srcOrd="2" destOrd="0" presId="process"/>
    <dgm:cxn modelId="{D1F2E902-FDD1-4E4C-A96B-51E84F482C38}" type="presParOf" srcId="{77157E72-C09D-4CF2-AEC0-0324FBF39226}" destId="{29C62E5B-77E6-4FD6-95C8-E16514EA592F}" srcOrd="0" destOrd="0" presId="process"/>
    <dgm:cxn modelId="{4A98C37B-99C5-4250-9936-71F539C8B9A0}" type="presParOf" srcId="{29C62E5B-77E6-4FD6-95C8-E16514EA592F}" destId="{24BEEBBD-4900-44F6-A6F9-3F722A9F3012}" srcOrd="0" destOrd="0" presId="process"/>
    <dgm:cxn modelId="{8F115E20-EA67-40EA-80FC-384B538EBD4F}" type="presParOf" srcId="{29C62E5B-77E6-4FD6-95C8-E16514EA592F}" destId="{EA4C33C9-9B7B-4236-9D97-1954A4D46745}" srcOrd="1" destOrd="0" presId="process"/>
    <dgm:cxn modelId="{52AF701F-1BEB-452D-8DFD-7261A3961822}" type="presOf" srcId="{FE2A3430-07B7-4AF8-8050-E9E6630C707F}" destId="{EA4C33C9-9B7B-4236-9D97-1954A4D46745}" srcOrd="0" destOrd="0" presId="process"/>
    <dgm:cxn modelId="{FFED33D0-1177-4A79-900A-BAD4D9B420E9}" type="presParOf" srcId="{29C62E5B-77E6-4FD6-95C8-E16514EA592F}" destId="{1E8A37B1-D464-40AA-8171-F21D027B523A}" srcOrd="2" destOrd="0" presId="process"/>
    <dgm:cxn modelId="{A0635523-776E-4F5C-8D23-B042D0289BBD}" type="presOf" srcId="{FE2A3430-07B7-4AF8-8050-E9E6630C707F}" destId="{1E8A37B1-D464-40AA-8171-F21D027B523A}" srcOrd="1" destOrd="0" presId="process"/>
    <dgm:cxn modelId="{5F984A6F-6F18-440C-900C-718F416BB2F9}" type="presParOf" srcId="{29C62E5B-77E6-4FD6-95C8-E16514EA592F}" destId="{50F89035-D090-4CAD-827E-5FE864D0CC7D}" srcOrd="3" destOrd="0" presId="process"/>
    <dgm:cxn modelId="{7D16A7FA-177E-4921-AB13-219493CB5FD5}" type="presOf" srcId="{06475F0D-9D1A-4BF5-AEE3-CD3F880BC44A}" destId="{50F89035-D090-4CAD-827E-5FE864D0CC7D}" srcOrd="0" destOrd="0" presId="process"/>
    <dgm:cxn modelId="{DC41E5AC-E9FE-48B2-A1BE-2CE25282633F}" type="presParOf" srcId="{29C62E5B-77E6-4FD6-95C8-E16514EA592F}" destId="{920CA769-40FC-4401-A1E0-FD4D856E9B21}" srcOrd="4" destOrd="0" presId="process"/>
    <dgm:cxn modelId="{8457F34E-A89C-49FA-9B5B-9C250949EED9}" type="presParOf" srcId="{77157E72-C09D-4CF2-AEC0-0324FBF39226}" destId="{B871E909-CC84-4270-8398-F5F049AEA932}" srcOrd="1" destOrd="0" presId="process"/>
    <dgm:cxn modelId="{A6344C8B-3E22-49F5-8101-273ED5CDD26D}" type="presOf" srcId="{4BD710C9-2F9D-441E-B548-A9989C0147D7}" destId="{B871E909-CC84-4270-8398-F5F049AEA932}" srcOrd="0" destOrd="0" presId="process"/>
    <dgm:cxn modelId="{1C6E6D4B-F00A-4B48-A148-DF36B87E1DA4}" type="presParOf" srcId="{77157E72-C09D-4CF2-AEC0-0324FBF39226}" destId="{5381038C-A52C-40F2-AE25-892F98A4F272}" srcOrd="2" destOrd="0" presId="process"/>
    <dgm:cxn modelId="{D31689AA-3DBA-45E4-AC11-0EAE2FB5B195}" type="presParOf" srcId="{5381038C-A52C-40F2-AE25-892F98A4F272}" destId="{8C60EF28-DEE2-471E-9110-F1DE84254762}" srcOrd="0" destOrd="0" presId="process"/>
    <dgm:cxn modelId="{477FD75C-B479-404F-ACD9-3E9726A5BC80}" type="presParOf" srcId="{5381038C-A52C-40F2-AE25-892F98A4F272}" destId="{8C4A7715-D8F8-4D2B-94CE-98F25CB35172}" srcOrd="1" destOrd="0" presId="process"/>
    <dgm:cxn modelId="{0A3D63A7-112C-45B7-A100-5ABDF3C95E4B}" type="presOf" srcId="{2E055442-BDF6-42BD-8A8A-460CDF6F5C5E}" destId="{8C4A7715-D8F8-4D2B-94CE-98F25CB35172}" srcOrd="0" destOrd="0" presId="process"/>
    <dgm:cxn modelId="{8FD779A0-DB5B-4CD6-976D-78A9E6ECE516}" type="presParOf" srcId="{5381038C-A52C-40F2-AE25-892F98A4F272}" destId="{E6E63E6B-9802-4903-9CE3-5D4A716AEA02}" srcOrd="2" destOrd="0" presId="process"/>
    <dgm:cxn modelId="{574AF547-B19E-4678-864A-9EA5934B460E}" type="presOf" srcId="{2E055442-BDF6-42BD-8A8A-460CDF6F5C5E}" destId="{E6E63E6B-9802-4903-9CE3-5D4A716AEA02}" srcOrd="1" destOrd="0" presId="process"/>
    <dgm:cxn modelId="{B1218DFE-DCBA-457D-8E4B-8BE857D4D57B}" type="presParOf" srcId="{5381038C-A52C-40F2-AE25-892F98A4F272}" destId="{D48BF050-6660-4D4F-AF7C-757C782402D6}" srcOrd="3" destOrd="0" presId="process"/>
    <dgm:cxn modelId="{EFEEDC4A-414B-4DE1-B87D-4EF13CFF2675}" type="presOf" srcId="{C17EA81B-EE8F-4BEA-9D93-831900C89C00}" destId="{D48BF050-6660-4D4F-AF7C-757C782402D6}" srcOrd="0" destOrd="0" presId="process"/>
    <dgm:cxn modelId="{51186E95-85AB-43F1-8AA7-4FDE120C029F}" type="presParOf" srcId="{5381038C-A52C-40F2-AE25-892F98A4F272}" destId="{0D59B193-1E3C-4187-9E9F-A2912DCADAC6}" srcOrd="4" destOrd="0" presId="process"/>
    <dgm:cxn modelId="{2565483E-94D3-4161-8D0B-B15071C47C35}" type="presParOf" srcId="{77157E72-C09D-4CF2-AEC0-0324FBF39226}" destId="{FB15DAFD-B404-4CB3-9791-947A7CB3C00D}" srcOrd="3" destOrd="0" presId="process"/>
    <dgm:cxn modelId="{368649D7-9D3A-4EFD-A8A2-494FCA16798C}" type="presOf" srcId="{40C2F390-CB3F-4BF4-827D-B8018A5F3BB7}" destId="{FB15DAFD-B404-4CB3-9791-947A7CB3C00D}" srcOrd="0" destOrd="0" presId="process"/>
    <dgm:cxn modelId="{3F7EC636-6106-4F71-8107-E6714EE69635}" type="presParOf" srcId="{77157E72-C09D-4CF2-AEC0-0324FBF39226}" destId="{C8F0BE4A-FD36-491F-8012-962F3AAA6E38}" srcOrd="4" destOrd="0" presId="process"/>
    <dgm:cxn modelId="{D9F193F1-E5EC-4DDD-B830-B4616409AB8D}" type="presParOf" srcId="{C8F0BE4A-FD36-491F-8012-962F3AAA6E38}" destId="{B2E117AC-45DA-4201-9930-0AC39E00201E}" srcOrd="0" destOrd="0" presId="process"/>
    <dgm:cxn modelId="{AE696F3A-5DFB-49CF-A3BF-276B68385343}" type="presParOf" srcId="{C8F0BE4A-FD36-491F-8012-962F3AAA6E38}" destId="{230B3DC2-2010-4250-B664-AC8F95C84DE5}" srcOrd="1" destOrd="0" presId="process"/>
    <dgm:cxn modelId="{8983A218-BA2F-447D-AD6E-A05C4A8F943D}" type="presOf" srcId="{295347CE-5298-4083-A5E5-020EE90A1E48}" destId="{230B3DC2-2010-4250-B664-AC8F95C84DE5}" srcOrd="0" destOrd="0" presId="process"/>
    <dgm:cxn modelId="{D19D3B6F-CAB7-44CB-81BF-8BA1B4F2832E}" type="presParOf" srcId="{C8F0BE4A-FD36-491F-8012-962F3AAA6E38}" destId="{ED4DFD12-130F-471D-9904-33A3E0BCAC82}" srcOrd="2" destOrd="0" presId="process"/>
    <dgm:cxn modelId="{1F90825D-A11B-4F67-AB7A-FCE7F3392A72}" type="presOf" srcId="{295347CE-5298-4083-A5E5-020EE90A1E48}" destId="{ED4DFD12-130F-471D-9904-33A3E0BCAC82}" srcOrd="1" destOrd="0" presId="process"/>
    <dgm:cxn modelId="{A7BC0049-5AED-48F5-A5B0-89742D8B46F1}" type="presParOf" srcId="{C8F0BE4A-FD36-491F-8012-962F3AAA6E38}" destId="{72E8037E-BAAA-43C8-8A45-D728C7EA47CC}" srcOrd="3" destOrd="0" presId="process"/>
    <dgm:cxn modelId="{1F843532-DAAC-4E97-99BD-EE9D011C871C}" type="presOf" srcId="{03DF83C1-F309-4B7D-8A6A-B0CD8DD37295}" destId="{72E8037E-BAAA-43C8-8A45-D728C7EA47CC}" srcOrd="0" destOrd="0" presId="process"/>
    <dgm:cxn modelId="{05060C91-465E-4C88-B7B9-5A70162C3A23}" type="presParOf" srcId="{C8F0BE4A-FD36-491F-8012-962F3AAA6E38}" destId="{53D140D2-6AFE-4E3D-BD12-919B47FA86E7}" srcOrd="4" destOrd="0" presId="process"/>
    <dgm:cxn modelId="{D7A0C5EA-705D-4136-8539-A60FAACA42A8}" type="presParOf" srcId="{77157E72-C09D-4CF2-AEC0-0324FBF39226}" destId="{00C9D404-FADC-4107-8E35-1984097FA486}" srcOrd="5" destOrd="0" presId="process"/>
    <dgm:cxn modelId="{25060D2E-454E-4429-A8D1-D84212FBA3D1}" type="presOf" srcId="{DE853ACF-9602-406A-A460-EA0605332A47}" destId="{00C9D404-FADC-4107-8E35-1984097FA486}" srcOrd="0" destOrd="0" presId="process"/>
    <dgm:cxn modelId="{C1347767-53B9-4FCA-95F1-637857755903}" type="presParOf" srcId="{77157E72-C09D-4CF2-AEC0-0324FBF39226}" destId="{2C0D0005-B294-4789-B11E-0CC1B2ED6761}" srcOrd="6" destOrd="0" presId="process"/>
    <dgm:cxn modelId="{F20ECD64-4D76-42F8-B146-E9A5D1D0881B}" type="presParOf" srcId="{2C0D0005-B294-4789-B11E-0CC1B2ED6761}" destId="{BD9CB8DD-B462-4ECB-B3B4-A5BC080FE521}" srcOrd="0" destOrd="0" presId="process"/>
    <dgm:cxn modelId="{F13FCBF0-9164-4AB7-AB3F-3E56D9B2199C}" type="presParOf" srcId="{2C0D0005-B294-4789-B11E-0CC1B2ED6761}" destId="{4497C954-07E6-4EAC-AC99-DA106C68103F}" srcOrd="1" destOrd="0" presId="process"/>
    <dgm:cxn modelId="{AF1A0EEE-7861-4020-A6E1-B6D332B58624}" type="presOf" srcId="{A4CBB6B8-84E6-41DA-A253-F380CBF4C16F}" destId="{4497C954-07E6-4EAC-AC99-DA106C68103F}" srcOrd="0" destOrd="0" presId="process"/>
    <dgm:cxn modelId="{F3279AE4-BBA3-4805-A0B3-B726A904CC6A}" type="presOf" srcId="{37831EAF-FDAF-4DD5-8DC5-9BAAA106C74C}" destId="{4497C954-07E6-4EAC-AC99-DA106C68103F}" srcOrd="0" destOrd="1" presId="process"/>
    <dgm:cxn modelId="{1B435BA4-DDF2-40DF-8A79-08A05CF1137E}" type="presParOf" srcId="{2C0D0005-B294-4789-B11E-0CC1B2ED6761}" destId="{8BAFC8EC-978B-4D0F-A8EA-6AF1A97C8992}" srcOrd="2" destOrd="0" presId="process"/>
    <dgm:cxn modelId="{EC4830EC-2CB5-40DE-B95F-CA39AA1F6E97}" type="presOf" srcId="{A4CBB6B8-84E6-41DA-A253-F380CBF4C16F}" destId="{8BAFC8EC-978B-4D0F-A8EA-6AF1A97C8992}" srcOrd="1" destOrd="0" presId="process"/>
    <dgm:cxn modelId="{3F541643-98DB-49EF-95DB-6D30EBB09712}" type="presOf" srcId="{37831EAF-FDAF-4DD5-8DC5-9BAAA106C74C}" destId="{8BAFC8EC-978B-4D0F-A8EA-6AF1A97C8992}" srcOrd="1" destOrd="1" presId="process"/>
    <dgm:cxn modelId="{8928CFF4-7895-46C5-B0F8-9B7F36073DBD}" type="presParOf" srcId="{2C0D0005-B294-4789-B11E-0CC1B2ED6761}" destId="{EECA998C-A5F5-42CE-8C46-F5611C810DAF}" srcOrd="3" destOrd="0" presId="process"/>
    <dgm:cxn modelId="{D433E9D5-7973-4423-B60B-CA1EE1538A1F}" type="presOf" srcId="{89CF50F2-3EE8-4308-BA46-57745656A4AA}" destId="{EECA998C-A5F5-42CE-8C46-F5611C810DAF}" srcOrd="0" destOrd="0" presId="process"/>
    <dgm:cxn modelId="{ED5CC6A4-BE2A-4DE8-A774-44E4026942FD}" type="presParOf" srcId="{2C0D0005-B294-4789-B11E-0CC1B2ED6761}" destId="{38C65F32-919A-4447-AEC5-83C4D73F12C4}" srcOrd="4" destOrd="0" presId="process"/>
  </dgm:cxnLst>
  <dgm:bg/>
  <dgm:whole/>
  <dgm:extLst>
    <a:ext uri="http://schemas.microsoft.com/office/drawing/2008/diagram">
      <dsp:dataModelExt xmlns:dsp="http://schemas.microsoft.com/office/drawing/2008/diagram" relId="rId4" minVer="http://schemas.openxmlformats.org/drawingml/2006/main"/>
    </a:ext>
  </dgm:extLst>
</dgm:dataModel>
</file>

<file path=ppt/diagrams/drawing1.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http://schemas.openxmlformats.org/presentationml/2006/main" xmlns:p14="http://schemas.microsoft.com/office/powerpoint/2010/main" xmlns:dsp="http://schemas.microsoft.com/office/drawing/2008/diagram">
  <dsp:spTree>
    <dsp:nvGrpSpPr>
      <dsp:cNvPr id="58" name="组合 1"/>
      <dsp:cNvGrpSpPr/>
    </dsp:nvGrpSpPr>
    <dsp:grpSpPr>
      <a:xfrm>
        <a:off x="0" y="0"/>
        <a:ext cx="9962727" cy="4821767"/>
        <a:chExt cx="9962727" cy="4821767"/>
      </a:xfrm>
    </dsp:grpSpPr>
    <dsp:sp modelId="{EA4C33C9-9B7B-4236-9D97-1954A4D46745}">
      <dsp:nvSpPr>
        <dsp:cNvPr id="4" name="圆角矩形 3"/>
        <dsp:cNvSpPr/>
      </dsp:nvSpPr>
      <dsp:spPr bwMode="white">
        <a:xfrm>
          <a:off x="0" y="1600502"/>
          <a:ext cx="1965060" cy="1620763"/>
        </a:xfrm>
        <a:prstGeom prst="roundRect">
          <a:avLst>
            <a:gd name="adj" fmla="val 10000"/>
          </a:avLst>
        </a:prstGeom>
      </dsp:spPr>
      <dsp:style>
        <a:lnRef idx="1">
          <a:schemeClr val="accent2"/>
        </a:lnRef>
        <a:fillRef idx="1">
          <a:schemeClr val="lt1">
            <a:alpha val="90000"/>
          </a:schemeClr>
        </a:fillRef>
        <a:effectRef idx="0">
          <a:scrgbClr r="0" g="0" b="0"/>
        </a:effectRef>
        <a:fontRef idx="minor"/>
      </dsp:style>
      <dsp:txBody>
        <a:bodyPr vert="horz" wrap="square" lIns="53340" tIns="53340" rIns="53340" bIns="53340"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zh-CN" altLang="en-US" sz="2800" b="1">
              <a:solidFill>
                <a:schemeClr val="dk1"/>
              </a:solidFill>
              <a:latin typeface="宋体" panose="02010600030101010101" pitchFamily="2" charset="-122"/>
              <a:ea typeface="宋体" panose="02010600030101010101" pitchFamily="2" charset="-122"/>
              <a:cs typeface="宋体" panose="02010600030101010101" pitchFamily="2" charset="-122"/>
              <a:sym typeface="+mn-ea"/>
            </a:rPr>
            <a:t>确定要分解的力</a:t>
          </a:r>
          <a:endParaRPr lang="zh-CN" altLang="en-US" sz="2800">
            <a:solidFill>
              <a:schemeClr val="dk1"/>
            </a:solidFill>
          </a:endParaRPr>
        </a:p>
      </dsp:txBody>
      <dsp:txXfrm>
        <a:off x="0" y="1600502"/>
        <a:ext cx="1965060" cy="1620763"/>
      </dsp:txXfrm>
    </dsp:sp>
    <dsp:sp modelId="{B871E909-CC84-4270-8398-F5F049AEA932}">
      <dsp:nvSpPr>
        <dsp:cNvPr id="6" name="形状 5"/>
        <dsp:cNvSpPr/>
      </dsp:nvSpPr>
      <dsp:spPr bwMode="white">
        <a:xfrm>
          <a:off x="1082000" y="1955486"/>
          <a:ext cx="2281433" cy="2281433"/>
        </a:xfrm>
        <a:prstGeom prst="leftCircularArrow">
          <a:avLst>
            <a:gd name="adj1" fmla="val 5000"/>
            <a:gd name="adj2" fmla="val -360000"/>
            <a:gd name="adj3" fmla="val 2269151"/>
            <a:gd name="adj4" fmla="val 9158130"/>
            <a:gd name="adj5" fmla="val 5500"/>
          </a:avLst>
        </a:prstGeom>
      </dsp:spPr>
      <dsp:style>
        <a:lnRef idx="0">
          <a:schemeClr val="lt1">
            <a:hueOff val="0"/>
            <a:satOff val="0"/>
            <a:lumOff val="0"/>
            <a:alpha val="100000"/>
          </a:schemeClr>
        </a:lnRef>
        <a:fillRef idx="2">
          <a:schemeClr val="accent2"/>
        </a:fillRef>
        <a:effectRef idx="1">
          <a:scrgbClr r="0" g="0" b="0"/>
        </a:effectRef>
        <a:fontRef idx="minor">
          <a:schemeClr val="dk1"/>
        </a:fontRef>
      </dsp:style>
      <dsp:txBody>
        <a:bodyPr/>
        <a:lstStyle/>
        <a:p/>
      </dsp:txBody>
      <dsp:txXfrm>
        <a:off x="1082000" y="1955486"/>
        <a:ext cx="2281433" cy="2281433"/>
      </dsp:txXfrm>
    </dsp:sp>
    <dsp:sp modelId="{50F89035-D090-4CAD-827E-5FE864D0CC7D}">
      <dsp:nvSpPr>
        <dsp:cNvPr id="5" name="圆角矩形 4"/>
        <dsp:cNvSpPr/>
      </dsp:nvSpPr>
      <dsp:spPr bwMode="white">
        <a:xfrm>
          <a:off x="436680" y="2873959"/>
          <a:ext cx="1746720" cy="694613"/>
        </a:xfrm>
        <a:prstGeom prst="roundRect">
          <a:avLst>
            <a:gd name="adj" fmla="val 10000"/>
          </a:avLst>
        </a:prstGeom>
        <a:sp3d prstMaterial="dkEdge">
          <a:bevelT w="8200" h="38100"/>
        </a:sp3d>
      </dsp:spPr>
      <dsp:style>
        <a:lnRef idx="0">
          <a:schemeClr val="lt1"/>
        </a:lnRef>
        <a:fillRef idx="2">
          <a:schemeClr val="accent2"/>
        </a:fillRef>
        <a:effectRef idx="1">
          <a:scrgbClr r="0" g="0" b="0"/>
        </a:effectRef>
        <a:fontRef idx="minor">
          <a:schemeClr val="dk1"/>
        </a:fontRef>
      </dsp:style>
      <dsp:txBody>
        <a:bodyPr vert="horz" wrap="square" lIns="53340" tIns="35560" rIns="53340" bIns="355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2800"/>
            <a:t>01</a:t>
          </a:r>
          <a:endParaRPr lang="en-US" altLang="zh-CN" sz="2800"/>
        </a:p>
      </dsp:txBody>
      <dsp:txXfrm>
        <a:off x="457025" y="2894304"/>
        <a:ext cx="1706031" cy="653924"/>
      </dsp:txXfrm>
    </dsp:sp>
    <dsp:sp modelId="{8C4A7715-D8F8-4D2B-94CE-98F25CB35172}">
      <dsp:nvSpPr>
        <dsp:cNvPr id="8" name="圆角矩形 7"/>
        <dsp:cNvSpPr/>
      </dsp:nvSpPr>
      <dsp:spPr bwMode="white">
        <a:xfrm>
          <a:off x="2505773" y="1551879"/>
          <a:ext cx="2082963" cy="1718009"/>
        </a:xfrm>
        <a:prstGeom prst="roundRect">
          <a:avLst>
            <a:gd name="adj" fmla="val 10000"/>
          </a:avLst>
        </a:prstGeom>
      </dsp:spPr>
      <dsp:style>
        <a:lnRef idx="1">
          <a:schemeClr val="accent3"/>
        </a:lnRef>
        <a:fillRef idx="1">
          <a:schemeClr val="lt1">
            <a:alpha val="90000"/>
          </a:schemeClr>
        </a:fillRef>
        <a:effectRef idx="0">
          <a:scrgbClr r="0" g="0" b="0"/>
        </a:effectRef>
        <a:fontRef idx="minor"/>
      </dsp:style>
      <dsp:txBody>
        <a:bodyPr vert="horz" wrap="square" lIns="53340" tIns="53340" rIns="53340" bIns="53340"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zh-CN" altLang="en-US" sz="2800" b="1">
              <a:solidFill>
                <a:schemeClr val="dk1"/>
              </a:solidFill>
              <a:latin typeface="宋体" panose="02010600030101010101" pitchFamily="2" charset="-122"/>
              <a:ea typeface="宋体" panose="02010600030101010101" pitchFamily="2" charset="-122"/>
              <a:sym typeface="+mn-ea"/>
            </a:rPr>
            <a:t>考查力的作用效果</a:t>
          </a:r>
          <a:endParaRPr lang="zh-CN" altLang="en-US" sz="2800">
            <a:solidFill>
              <a:schemeClr val="dk1"/>
            </a:solidFill>
          </a:endParaRPr>
        </a:p>
      </dsp:txBody>
      <dsp:txXfrm>
        <a:off x="2505773" y="1551879"/>
        <a:ext cx="2082963" cy="1718009"/>
      </dsp:txXfrm>
    </dsp:sp>
    <dsp:sp modelId="{FB15DAFD-B404-4CB3-9791-947A7CB3C00D}">
      <dsp:nvSpPr>
        <dsp:cNvPr id="10" name="环形箭头 9"/>
        <dsp:cNvSpPr/>
      </dsp:nvSpPr>
      <dsp:spPr bwMode="white">
        <a:xfrm>
          <a:off x="3594218" y="500860"/>
          <a:ext cx="2584190" cy="2584190"/>
        </a:xfrm>
        <a:prstGeom prst="circularArrow">
          <a:avLst>
            <a:gd name="adj1" fmla="val 5000"/>
            <a:gd name="adj2" fmla="val 360000"/>
            <a:gd name="adj3" fmla="val 19582466"/>
            <a:gd name="adj4" fmla="val 12693488"/>
            <a:gd name="adj5" fmla="val 5500"/>
          </a:avLst>
        </a:prstGeom>
      </dsp:spPr>
      <dsp:style>
        <a:lnRef idx="0">
          <a:schemeClr val="lt1">
            <a:hueOff val="0"/>
            <a:satOff val="0"/>
            <a:lumOff val="0"/>
            <a:alpha val="100000"/>
          </a:schemeClr>
        </a:lnRef>
        <a:fillRef idx="2">
          <a:schemeClr val="accent3"/>
        </a:fillRef>
        <a:effectRef idx="1">
          <a:scrgbClr r="0" g="0" b="0"/>
        </a:effectRef>
        <a:fontRef idx="minor">
          <a:schemeClr val="dk1"/>
        </a:fontRef>
      </dsp:style>
      <dsp:txBody>
        <a:bodyPr/>
        <a:lstStyle/>
        <a:p/>
      </dsp:txBody>
      <dsp:txXfrm>
        <a:off x="3594218" y="500860"/>
        <a:ext cx="2584190" cy="2584190"/>
      </dsp:txXfrm>
    </dsp:sp>
    <dsp:sp modelId="{D48BF050-6660-4D4F-AF7C-757C782402D6}">
      <dsp:nvSpPr>
        <dsp:cNvPr id="9" name="圆角矩形 8"/>
        <dsp:cNvSpPr/>
      </dsp:nvSpPr>
      <dsp:spPr bwMode="white">
        <a:xfrm>
          <a:off x="2968654" y="1183734"/>
          <a:ext cx="1851523" cy="736290"/>
        </a:xfrm>
        <a:prstGeom prst="roundRect">
          <a:avLst>
            <a:gd name="adj" fmla="val 10000"/>
          </a:avLst>
        </a:prstGeom>
        <a:sp3d prstMaterial="dkEdge">
          <a:bevelT w="8200" h="38100"/>
        </a:sp3d>
      </dsp:spPr>
      <dsp:style>
        <a:lnRef idx="0">
          <a:schemeClr val="lt1"/>
        </a:lnRef>
        <a:fillRef idx="2">
          <a:schemeClr val="accent3"/>
        </a:fillRef>
        <a:effectRef idx="1">
          <a:scrgbClr r="0" g="0" b="0"/>
        </a:effectRef>
        <a:fontRef idx="minor">
          <a:schemeClr val="dk1"/>
        </a:fontRef>
      </dsp:style>
      <dsp:txBody>
        <a:bodyPr vert="horz" wrap="square" lIns="53340" tIns="35560" rIns="53340" bIns="355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2800"/>
            <a:t>02</a:t>
          </a:r>
          <a:endParaRPr lang="en-US" altLang="zh-CN" sz="2800"/>
        </a:p>
      </dsp:txBody>
      <dsp:txXfrm>
        <a:off x="2990219" y="1205299"/>
        <a:ext cx="1808393" cy="693160"/>
      </dsp:txXfrm>
    </dsp:sp>
    <dsp:sp modelId="{230B3DC2-2010-4250-B664-AC8F95C84DE5}">
      <dsp:nvSpPr>
        <dsp:cNvPr id="12" name="圆角矩形 11"/>
        <dsp:cNvSpPr/>
      </dsp:nvSpPr>
      <dsp:spPr bwMode="white">
        <a:xfrm>
          <a:off x="5142550" y="1600502"/>
          <a:ext cx="1965060" cy="1620763"/>
        </a:xfrm>
        <a:prstGeom prst="roundRect">
          <a:avLst>
            <a:gd name="adj" fmla="val 10000"/>
          </a:avLst>
        </a:prstGeom>
      </dsp:spPr>
      <dsp:style>
        <a:lnRef idx="1">
          <a:schemeClr val="accent4"/>
        </a:lnRef>
        <a:fillRef idx="1">
          <a:schemeClr val="lt1">
            <a:alpha val="90000"/>
          </a:schemeClr>
        </a:fillRef>
        <a:effectRef idx="0">
          <a:scrgbClr r="0" g="0" b="0"/>
        </a:effectRef>
        <a:fontRef idx="minor"/>
      </dsp:style>
      <dsp:txBody>
        <a:bodyPr vert="horz" wrap="square" lIns="53340" tIns="53340" rIns="53340" bIns="53340"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sz="2800" b="1">
              <a:solidFill>
                <a:schemeClr val="dk1"/>
              </a:solidFill>
              <a:latin typeface="宋体" panose="02010600030101010101" pitchFamily="2" charset="-122"/>
              <a:ea typeface="宋体" panose="02010600030101010101" pitchFamily="2" charset="-122"/>
              <a:sym typeface="+mn-ea"/>
            </a:rPr>
            <a:t>确</a:t>
          </a:r>
          <a:r>
            <a:rPr lang="zh-CN" altLang="en-US" sz="2800" b="1">
              <a:solidFill>
                <a:schemeClr val="dk1"/>
              </a:solidFill>
              <a:latin typeface="宋体" panose="02010600030101010101" pitchFamily="2" charset="-122"/>
              <a:ea typeface="宋体" panose="02010600030101010101" pitchFamily="2" charset="-122"/>
              <a:sym typeface="+mn-ea"/>
            </a:rPr>
            <a:t>定两个分力方向</a:t>
          </a:r>
          <a:endParaRPr lang="zh-CN" altLang="en-US" sz="2800" b="1">
            <a:solidFill>
              <a:schemeClr val="dk1"/>
            </a:solidFill>
            <a:latin typeface="宋体" panose="02010600030101010101" pitchFamily="2" charset="-122"/>
            <a:ea typeface="宋体" panose="02010600030101010101" pitchFamily="2" charset="-122"/>
            <a:sym typeface="+mn-ea"/>
          </a:endParaRPr>
        </a:p>
      </dsp:txBody>
      <dsp:txXfrm>
        <a:off x="5142550" y="1600502"/>
        <a:ext cx="1965060" cy="1620763"/>
      </dsp:txXfrm>
    </dsp:sp>
    <dsp:sp modelId="{00C9D404-FADC-4107-8E35-1984097FA486}">
      <dsp:nvSpPr>
        <dsp:cNvPr id="14" name="形状 13"/>
        <dsp:cNvSpPr/>
      </dsp:nvSpPr>
      <dsp:spPr bwMode="white">
        <a:xfrm>
          <a:off x="6224550" y="1955486"/>
          <a:ext cx="2281433" cy="2281433"/>
        </a:xfrm>
        <a:prstGeom prst="leftCircularArrow">
          <a:avLst>
            <a:gd name="adj1" fmla="val 5000"/>
            <a:gd name="adj2" fmla="val -360000"/>
            <a:gd name="adj3" fmla="val 2269151"/>
            <a:gd name="adj4" fmla="val 9158130"/>
            <a:gd name="adj5" fmla="val 5500"/>
          </a:avLst>
        </a:prstGeom>
      </dsp:spPr>
      <dsp:style>
        <a:lnRef idx="0">
          <a:schemeClr val="lt1">
            <a:hueOff val="0"/>
            <a:satOff val="0"/>
            <a:lumOff val="0"/>
            <a:alpha val="100000"/>
          </a:schemeClr>
        </a:lnRef>
        <a:fillRef idx="2">
          <a:schemeClr val="accent4"/>
        </a:fillRef>
        <a:effectRef idx="1">
          <a:scrgbClr r="0" g="0" b="0"/>
        </a:effectRef>
        <a:fontRef idx="minor">
          <a:schemeClr val="dk1"/>
        </a:fontRef>
      </dsp:style>
      <dsp:txBody>
        <a:bodyPr/>
        <a:lstStyle/>
        <a:p/>
      </dsp:txBody>
      <dsp:txXfrm>
        <a:off x="6224550" y="1955486"/>
        <a:ext cx="2281433" cy="2281433"/>
      </dsp:txXfrm>
    </dsp:sp>
    <dsp:sp modelId="{72E8037E-BAAA-43C8-8A45-D728C7EA47CC}">
      <dsp:nvSpPr>
        <dsp:cNvPr id="13" name="圆角矩形 12"/>
        <dsp:cNvSpPr/>
      </dsp:nvSpPr>
      <dsp:spPr bwMode="white">
        <a:xfrm>
          <a:off x="5579230" y="2873959"/>
          <a:ext cx="1746720" cy="694613"/>
        </a:xfrm>
        <a:prstGeom prst="roundRect">
          <a:avLst>
            <a:gd name="adj" fmla="val 10000"/>
          </a:avLst>
        </a:prstGeom>
        <a:sp3d prstMaterial="dkEdge">
          <a:bevelT w="8200" h="38100"/>
        </a:sp3d>
      </dsp:spPr>
      <dsp:style>
        <a:lnRef idx="0">
          <a:schemeClr val="lt1"/>
        </a:lnRef>
        <a:fillRef idx="2">
          <a:schemeClr val="accent4"/>
        </a:fillRef>
        <a:effectRef idx="1">
          <a:scrgbClr r="0" g="0" b="0"/>
        </a:effectRef>
        <a:fontRef idx="minor">
          <a:schemeClr val="dk1"/>
        </a:fontRef>
      </dsp:style>
      <dsp:txBody>
        <a:bodyPr vert="horz" wrap="square" lIns="53340" tIns="35560" rIns="53340" bIns="355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800"/>
            <a:t>03</a:t>
          </a:r>
          <a:endParaRPr lang="en-US" sz="2800"/>
        </a:p>
      </dsp:txBody>
      <dsp:txXfrm>
        <a:off x="5599574" y="2894304"/>
        <a:ext cx="1706031" cy="653924"/>
      </dsp:txXfrm>
    </dsp:sp>
    <dsp:sp modelId="{4497C954-07E6-4EAC-AC99-DA106C68103F}">
      <dsp:nvSpPr>
        <dsp:cNvPr id="16" name="圆角矩形 15"/>
        <dsp:cNvSpPr/>
      </dsp:nvSpPr>
      <dsp:spPr bwMode="white">
        <a:xfrm>
          <a:off x="7648324" y="1551879"/>
          <a:ext cx="2082963" cy="1718009"/>
        </a:xfrm>
        <a:prstGeom prst="roundRect">
          <a:avLst>
            <a:gd name="adj" fmla="val 10000"/>
          </a:avLst>
        </a:prstGeom>
      </dsp:spPr>
      <dsp:style>
        <a:lnRef idx="1">
          <a:schemeClr val="accent5"/>
        </a:lnRef>
        <a:fillRef idx="1">
          <a:schemeClr val="lt1">
            <a:alpha val="90000"/>
          </a:schemeClr>
        </a:fillRef>
        <a:effectRef idx="0">
          <a:scrgbClr r="0" g="0" b="0"/>
        </a:effectRef>
        <a:fontRef idx="minor"/>
      </dsp:style>
      <dsp:txBody>
        <a:bodyPr vert="horz" wrap="square" lIns="53340" tIns="53340" rIns="53340" bIns="53340"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zh-CN" altLang="en-US" sz="2800" b="1">
              <a:solidFill>
                <a:schemeClr val="dk1"/>
              </a:solidFill>
              <a:latin typeface="宋体" panose="02010600030101010101" pitchFamily="2" charset="-122"/>
              <a:ea typeface="宋体" panose="02010600030101010101" pitchFamily="2" charset="-122"/>
              <a:sym typeface="+mn-ea"/>
            </a:rPr>
            <a:t>画力的平行四边形</a:t>
          </a:r>
          <a:endParaRPr lang="zh-CN" altLang="en-US" sz="2800">
            <a:solidFill>
              <a:schemeClr val="dk1"/>
            </a:solidFill>
          </a:endParaRPr>
        </a:p>
        <a:p>
          <a:pPr marL="285750" lvl="1" indent="-285750">
            <a:lnSpc>
              <a:spcPct val="100000"/>
            </a:lnSpc>
            <a:spcBef>
              <a:spcPct val="0"/>
            </a:spcBef>
            <a:spcAft>
              <a:spcPct val="15000"/>
            </a:spcAft>
            <a:buChar char="•"/>
          </a:pPr>
          <a:endParaRPr lang="zh-CN" altLang="en-US" sz="2800">
            <a:solidFill>
              <a:schemeClr val="dk1"/>
            </a:solidFill>
          </a:endParaRPr>
        </a:p>
      </dsp:txBody>
      <dsp:txXfrm>
        <a:off x="7648324" y="1551879"/>
        <a:ext cx="2082963" cy="1718009"/>
      </dsp:txXfrm>
    </dsp:sp>
    <dsp:sp modelId="{EECA998C-A5F5-42CE-8C46-F5611C810DAF}">
      <dsp:nvSpPr>
        <dsp:cNvPr id="17" name="圆角矩形 16"/>
        <dsp:cNvSpPr/>
      </dsp:nvSpPr>
      <dsp:spPr bwMode="white">
        <a:xfrm>
          <a:off x="8111204" y="1183734"/>
          <a:ext cx="1851523" cy="736290"/>
        </a:xfrm>
        <a:prstGeom prst="roundRect">
          <a:avLst>
            <a:gd name="adj" fmla="val 10000"/>
          </a:avLst>
        </a:prstGeom>
        <a:sp3d prstMaterial="dkEdge">
          <a:bevelT w="8200" h="38100"/>
        </a:sp3d>
      </dsp:spPr>
      <dsp:style>
        <a:lnRef idx="0">
          <a:schemeClr val="lt1"/>
        </a:lnRef>
        <a:fillRef idx="2">
          <a:schemeClr val="accent5"/>
        </a:fillRef>
        <a:effectRef idx="1">
          <a:scrgbClr r="0" g="0" b="0"/>
        </a:effectRef>
        <a:fontRef idx="minor">
          <a:schemeClr val="dk1"/>
        </a:fontRef>
      </dsp:style>
      <dsp:txBody>
        <a:bodyPr vert="horz" wrap="square" lIns="53340" tIns="35560" rIns="53340" bIns="355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2800"/>
            <a:t>04</a:t>
          </a:r>
          <a:endParaRPr lang="en-US" altLang="zh-CN" sz="2800"/>
        </a:p>
      </dsp:txBody>
      <dsp:txXfrm>
        <a:off x="8132769" y="1205299"/>
        <a:ext cx="1808393" cy="693160"/>
      </dsp:txXfrm>
    </dsp:sp>
    <dsp:sp modelId="{24BEEBBD-4900-44F6-A6F9-3F722A9F3012}">
      <dsp:nvSpPr>
        <dsp:cNvPr id="3" name="矩形 2" hidden="1"/>
        <dsp:cNvSpPr/>
      </dsp:nvSpPr>
      <dsp:spPr>
        <a:xfrm>
          <a:off x="0" y="1253196"/>
          <a:ext cx="2183399" cy="2315376"/>
        </a:xfrm>
        <a:prstGeom prst="rect">
          <a:avLst/>
        </a:prstGeom>
      </dsp:spPr>
      <dsp:txBody>
        <a:bodyPr/>
        <a:lstStyle/>
        <a:p/>
      </dsp:txBody>
      <dsp:txXfrm>
        <a:off x="0" y="1253196"/>
        <a:ext cx="2183399" cy="2315376"/>
      </dsp:txXfrm>
    </dsp:sp>
    <dsp:sp modelId="{8C60EF28-DEE2-471E-9110-F1DE84254762}">
      <dsp:nvSpPr>
        <dsp:cNvPr id="7" name="矩形 6" hidden="1"/>
        <dsp:cNvSpPr/>
      </dsp:nvSpPr>
      <dsp:spPr>
        <a:xfrm>
          <a:off x="2505773" y="1183734"/>
          <a:ext cx="2314403" cy="2454298"/>
        </a:xfrm>
        <a:prstGeom prst="rect">
          <a:avLst/>
        </a:prstGeom>
      </dsp:spPr>
      <dsp:txBody>
        <a:bodyPr/>
        <a:lstStyle/>
        <a:p/>
      </dsp:txBody>
      <dsp:txXfrm>
        <a:off x="2505773" y="1183734"/>
        <a:ext cx="2314403" cy="2454298"/>
      </dsp:txXfrm>
    </dsp:sp>
    <dsp:sp modelId="{B2E117AC-45DA-4201-9930-0AC39E00201E}">
      <dsp:nvSpPr>
        <dsp:cNvPr id="11" name="矩形 10" hidden="1"/>
        <dsp:cNvSpPr/>
      </dsp:nvSpPr>
      <dsp:spPr>
        <a:xfrm>
          <a:off x="5142550" y="1253196"/>
          <a:ext cx="2183399" cy="2315376"/>
        </a:xfrm>
        <a:prstGeom prst="rect">
          <a:avLst/>
        </a:prstGeom>
      </dsp:spPr>
      <dsp:txBody>
        <a:bodyPr/>
        <a:lstStyle/>
        <a:p/>
      </dsp:txBody>
      <dsp:txXfrm>
        <a:off x="5142550" y="1253196"/>
        <a:ext cx="2183399" cy="2315376"/>
      </dsp:txXfrm>
    </dsp:sp>
    <dsp:sp modelId="{BD9CB8DD-B462-4ECB-B3B4-A5BC080FE521}">
      <dsp:nvSpPr>
        <dsp:cNvPr id="15" name="矩形 14" hidden="1"/>
        <dsp:cNvSpPr/>
      </dsp:nvSpPr>
      <dsp:spPr>
        <a:xfrm>
          <a:off x="7648324" y="1183734"/>
          <a:ext cx="2314403" cy="2454298"/>
        </a:xfrm>
        <a:prstGeom prst="rect">
          <a:avLst/>
        </a:prstGeom>
      </dsp:spPr>
      <dsp:txBody>
        <a:bodyPr/>
        <a:lstStyle/>
        <a:p/>
      </dsp:txBody>
      <dsp:txXfrm>
        <a:off x="7648324" y="1183734"/>
        <a:ext cx="2314403" cy="2454298"/>
      </dsp:txXfrm>
    </dsp:sp>
  </dsp:spTree>
</dsp:drawing>
</file>

<file path=ppt/diagrams/layout1.xml><?xml version="1.0" encoding="utf-8"?>
<dgm:layoutDef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r:blip="">
        <dgm:adjLst/>
      </dgm:shape>
      <dgm:presOf/>
      <dgm:constrLst/>
      <dgm:ruleLst/>
    </dgm:layoutNode>
    <dgm:layoutNode name="bSp">
      <dgm:alg type="sp"/>
      <dgm:shape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type="rect" r:blip="" hideGeom="1">
              <dgm:adjLst/>
            </dgm:shape>
            <dgm:presOf/>
            <dgm:constrLst/>
            <dgm:ruleLst/>
          </dgm:layoutNode>
          <dgm:layoutNode name="childNode1" styleLbl="bgAcc1">
            <dgm:varLst>
              <dgm:bulletEnabled val="1"/>
            </dgm:varLst>
            <dgm:alg type="sp"/>
            <dgm:shape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dgm:ruleLst>
          </dgm:layoutNode>
          <dgm:layoutNode name="parentNode1" styleLbl="node1">
            <dgm:varLst>
              <dgm:chMax val="1"/>
              <dgm:bulletEnabled val="1"/>
            </dgm:varLst>
            <dgm:alg type="tx"/>
            <dgm:shape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dgm:ruleLst>
          </dgm:layoutNode>
          <dgm:layoutNode name="connSite1" moveWith="childNode1">
            <dgm:alg type="sp"/>
            <dgm:shape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type="rect" r:blip="" hideGeom="1">
                <dgm:adjLst/>
              </dgm:shape>
              <dgm:presOf/>
              <dgm:constrLst/>
              <dgm:ruleLst/>
            </dgm:layoutNode>
            <dgm:layoutNode name="childNode2" styleLbl="bgAcc1">
              <dgm:varLst>
                <dgm:bulletEnabled val="1"/>
              </dgm:varLst>
              <dgm:alg type="sp"/>
              <dgm:shape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dgm:ruleLst>
            </dgm:layoutNode>
            <dgm:layoutNode name="parentNode2" styleLbl="node1">
              <dgm:varLst>
                <dgm:chMax val="0"/>
                <dgm:bulletEnabled val="1"/>
              </dgm:varLst>
              <dgm:alg type="tx"/>
              <dgm:shape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dgm:ruleLst>
            </dgm:layoutNode>
            <dgm:layoutNode name="connSite2" moveWith="childNode2">
              <dgm:alg type="sp"/>
              <dgm:shape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a="http://schemas.openxmlformats.org/drawingml/2006/main" xmlns:dgm="http://schemas.openxmlformats.org/drawingml/2006/diagram"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rawings/_rels/vmlDrawing1.vml.rels>&#65279;<?xml version="1.0" encoding="utf-8" standalone="yes"?><Relationships xmlns="http://schemas.openxmlformats.org/package/2006/relationships"><Relationship Id="rId1" Type="http://schemas.openxmlformats.org/officeDocument/2006/relationships/image" Target="../media/image9.wmf" /><Relationship Id="rId2" Type="http://schemas.openxmlformats.org/officeDocument/2006/relationships/image" Target="../media/image10.wmf" /></Relationships>
</file>

<file path=ppt/drawings/_rels/vmlDrawing10.vml.rels>&#65279;<?xml version="1.0" encoding="utf-8" standalone="yes"?><Relationships xmlns="http://schemas.openxmlformats.org/package/2006/relationships"><Relationship Id="rId1" Type="http://schemas.openxmlformats.org/officeDocument/2006/relationships/image" Target="../media/image71.wmf" /><Relationship Id="rId2" Type="http://schemas.openxmlformats.org/officeDocument/2006/relationships/image" Target="../media/image72.wmf" /><Relationship Id="rId3" Type="http://schemas.openxmlformats.org/officeDocument/2006/relationships/image" Target="../media/image73.wmf" /><Relationship Id="rId4" Type="http://schemas.openxmlformats.org/officeDocument/2006/relationships/image" Target="../media/image74.wmf" /></Relationships>
</file>

<file path=ppt/drawings/_rels/vmlDrawing11.vml.rels>&#65279;<?xml version="1.0" encoding="utf-8" standalone="yes"?><Relationships xmlns="http://schemas.openxmlformats.org/package/2006/relationships"><Relationship Id="rId1" Type="http://schemas.openxmlformats.org/officeDocument/2006/relationships/image" Target="../media/image75.wmf" /></Relationships>
</file>

<file path=ppt/drawings/_rels/vmlDrawing12.vml.rels>&#65279;<?xml version="1.0" encoding="utf-8" standalone="yes"?><Relationships xmlns="http://schemas.openxmlformats.org/package/2006/relationships"><Relationship Id="rId1" Type="http://schemas.openxmlformats.org/officeDocument/2006/relationships/image" Target="../media/image78.wmf" /><Relationship Id="rId2" Type="http://schemas.openxmlformats.org/officeDocument/2006/relationships/image" Target="../media/image79.wmf" /></Relationships>
</file>

<file path=ppt/drawings/_rels/vmlDrawing13.vml.rels>&#65279;<?xml version="1.0" encoding="utf-8" standalone="yes"?><Relationships xmlns="http://schemas.openxmlformats.org/package/2006/relationships"><Relationship Id="rId1" Type="http://schemas.openxmlformats.org/officeDocument/2006/relationships/image" Target="../media/image81.emf" /></Relationships>
</file>

<file path=ppt/drawings/_rels/vmlDrawing14.vml.rels>&#65279;<?xml version="1.0" encoding="utf-8" standalone="yes"?><Relationships xmlns="http://schemas.openxmlformats.org/package/2006/relationships"><Relationship Id="rId1" Type="http://schemas.openxmlformats.org/officeDocument/2006/relationships/image" Target="../media/image84.emf" /></Relationships>
</file>

<file path=ppt/drawings/_rels/vmlDrawing2.vml.rels>&#65279;<?xml version="1.0" encoding="utf-8" standalone="yes"?><Relationships xmlns="http://schemas.openxmlformats.org/package/2006/relationships"><Relationship Id="rId1" Type="http://schemas.openxmlformats.org/officeDocument/2006/relationships/image" Target="../media/image15.wmf" /><Relationship Id="rId2" Type="http://schemas.openxmlformats.org/officeDocument/2006/relationships/image" Target="../media/image16.wmf" /></Relationships>
</file>

<file path=ppt/drawings/_rels/vmlDrawing3.vml.rels>&#65279;<?xml version="1.0" encoding="utf-8" standalone="yes"?><Relationships xmlns="http://schemas.openxmlformats.org/package/2006/relationships"><Relationship Id="rId1" Type="http://schemas.openxmlformats.org/officeDocument/2006/relationships/image" Target="../media/image19.wmf" /><Relationship Id="rId2" Type="http://schemas.openxmlformats.org/officeDocument/2006/relationships/image" Target="../media/image20.wmf" /><Relationship Id="rId3" Type="http://schemas.openxmlformats.org/officeDocument/2006/relationships/image" Target="../media/image21.wmf" /><Relationship Id="rId4" Type="http://schemas.openxmlformats.org/officeDocument/2006/relationships/image" Target="../media/image22.wmf" /></Relationships>
</file>

<file path=ppt/drawings/_rels/vmlDrawing4.vml.rels>&#65279;<?xml version="1.0" encoding="utf-8" standalone="yes"?><Relationships xmlns="http://schemas.openxmlformats.org/package/2006/relationships"><Relationship Id="rId1" Type="http://schemas.openxmlformats.org/officeDocument/2006/relationships/image" Target="../media/image31.wmf" /></Relationships>
</file>

<file path=ppt/drawings/_rels/vmlDrawing5.vml.rels>&#65279;<?xml version="1.0" encoding="utf-8" standalone="yes"?><Relationships xmlns="http://schemas.openxmlformats.org/package/2006/relationships"><Relationship Id="rId1" Type="http://schemas.openxmlformats.org/officeDocument/2006/relationships/image" Target="../media/image43.wmf" /><Relationship Id="rId2" Type="http://schemas.openxmlformats.org/officeDocument/2006/relationships/image" Target="../media/image44.wmf" /></Relationships>
</file>

<file path=ppt/drawings/_rels/vmlDrawing6.vml.rels>&#65279;<?xml version="1.0" encoding="utf-8" standalone="yes"?><Relationships xmlns="http://schemas.openxmlformats.org/package/2006/relationships"><Relationship Id="rId1" Type="http://schemas.openxmlformats.org/officeDocument/2006/relationships/image" Target="../media/image46.wmf" /><Relationship Id="rId2" Type="http://schemas.openxmlformats.org/officeDocument/2006/relationships/image" Target="../media/image47.wmf" /><Relationship Id="rId3" Type="http://schemas.openxmlformats.org/officeDocument/2006/relationships/image" Target="../media/image48.wmf" /><Relationship Id="rId4" Type="http://schemas.openxmlformats.org/officeDocument/2006/relationships/image" Target="../media/image49.wmf" /></Relationships>
</file>

<file path=ppt/drawings/_rels/vmlDrawing7.vml.rels>&#65279;<?xml version="1.0" encoding="utf-8" standalone="yes"?><Relationships xmlns="http://schemas.openxmlformats.org/package/2006/relationships"><Relationship Id="rId1" Type="http://schemas.openxmlformats.org/officeDocument/2006/relationships/image" Target="../media/image50.wmf" /><Relationship Id="rId2" Type="http://schemas.openxmlformats.org/officeDocument/2006/relationships/image" Target="../media/image51.wmf" /><Relationship Id="rId3" Type="http://schemas.openxmlformats.org/officeDocument/2006/relationships/image" Target="../media/image52.wmf" /><Relationship Id="rId4" Type="http://schemas.openxmlformats.org/officeDocument/2006/relationships/image" Target="../media/image53.wmf" /><Relationship Id="rId5" Type="http://schemas.openxmlformats.org/officeDocument/2006/relationships/image" Target="../media/image54.wmf" /></Relationships>
</file>

<file path=ppt/drawings/_rels/vmlDrawing8.vml.rels>&#65279;<?xml version="1.0" encoding="utf-8" standalone="yes"?><Relationships xmlns="http://schemas.openxmlformats.org/package/2006/relationships"><Relationship Id="rId1" Type="http://schemas.openxmlformats.org/officeDocument/2006/relationships/image" Target="../media/image62.wmf" /><Relationship Id="rId2" Type="http://schemas.openxmlformats.org/officeDocument/2006/relationships/image" Target="../media/image63.wmf" /></Relationships>
</file>

<file path=ppt/drawings/_rels/vmlDrawing9.vml.rels>&#65279;<?xml version="1.0" encoding="utf-8" standalone="yes"?><Relationships xmlns="http://schemas.openxmlformats.org/package/2006/relationships"><Relationship Id="rId1" Type="http://schemas.openxmlformats.org/officeDocument/2006/relationships/image" Target="../media/image66.wmf" /><Relationship Id="rId2" Type="http://schemas.openxmlformats.org/officeDocument/2006/relationships/image" Target="../media/image67.wmf" /></Relationships>
</file>

<file path=ppt/handoutMasters/_rels/handoutMaster1.xml.rels>&#65279;<?xml version="1.0" encoding="utf-8" standalone="yes"?><Relationships xmlns="http://schemas.openxmlformats.org/package/2006/relationships"><Relationship Id="rId1" Type="http://schemas.openxmlformats.org/officeDocument/2006/relationships/tags" Target="../tags/tag115.xml" /><Relationship Id="rId2" Type="http://schemas.openxmlformats.org/officeDocument/2006/relationships/tags" Target="../tags/tag116.xml" /><Relationship Id="rId3" Type="http://schemas.openxmlformats.org/officeDocument/2006/relationships/tags" Target="../tags/tag117.xml" /><Relationship Id="rId4" Type="http://schemas.openxmlformats.org/officeDocument/2006/relationships/tags" Target="../tags/tag118.xml" /><Relationship Id="rId5" Type="http://schemas.openxmlformats.org/officeDocument/2006/relationships/tags" Target="../tags/tag119.xml" /><Relationship Id="rId6"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Ref idx="1001">
        <a:schemeClr val="bg1"/>
      </p:bgRef>
    </p:bg>
    <p:spTree>
      <p:nvGrpSpPr>
        <p:cNvPr id="1" name=""/>
        <p:cNvGrpSpPr/>
        <p:nvPr>
          <p:custDataLst>
            <p:tags r:id="rId1"/>
          </p:custDataLst>
        </p:nvPr>
      </p:nvGrpSpPr>
      <p:grpSpPr>
        <a:xfrm>
          <a:off x="0" y="0"/>
          <a:ext cx="0" cy="0"/>
        </a:xfrm>
      </p:grpSpPr>
      <p:sp>
        <p:nvSpPr>
          <p:cNvPr id="2" name="页眉占位符 1"/>
          <p:cNvSpPr>
            <a:spLocks noGrp="1"/>
          </p:cNvSpPr>
          <p:nvPr>
            <p:ph type="hdr" sz="quarter"/>
            <p:custDataLst>
              <p:tags r:id="rId2"/>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custDataLst>
              <p:tags r:id="rId3"/>
            </p:custDataLst>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
            </a:fld>
            <a:endParaRPr lang="zh-CN" altLang="en-US"/>
          </a:p>
        </p:txBody>
      </p:sp>
      <p:sp>
        <p:nvSpPr>
          <p:cNvPr id="4" name="页脚占位符 3"/>
          <p:cNvSpPr>
            <a:spLocks noGrp="1"/>
          </p:cNvSpPr>
          <p:nvPr>
            <p:ph type="ftr" sz="quarter" idx="2"/>
            <p:custDataLst>
              <p:tags r:id="rId4"/>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custDataLst>
              <p:tags r:id="rId5"/>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&#65279;<?xml version="1.0" encoding="utf-8" standalone="yes"?><Relationships xmlns="http://schemas.openxmlformats.org/package/2006/relationships"><Relationship Id="rId1" Type="http://schemas.openxmlformats.org/officeDocument/2006/relationships/tags" Target="../tags/tag108.xml" /><Relationship Id="rId2" Type="http://schemas.openxmlformats.org/officeDocument/2006/relationships/tags" Target="../tags/tag109.xml" /><Relationship Id="rId3" Type="http://schemas.openxmlformats.org/officeDocument/2006/relationships/tags" Target="../tags/tag110.xml" /><Relationship Id="rId4" Type="http://schemas.openxmlformats.org/officeDocument/2006/relationships/tags" Target="../tags/tag111.xml" /><Relationship Id="rId5" Type="http://schemas.openxmlformats.org/officeDocument/2006/relationships/tags" Target="../tags/tag112.xml" /><Relationship Id="rId6" Type="http://schemas.openxmlformats.org/officeDocument/2006/relationships/tags" Target="../tags/tag113.xml" /><Relationship Id="rId7" Type="http://schemas.openxmlformats.org/officeDocument/2006/relationships/tags" Target="../tags/tag114.xml" /><Relationship Id="rId8"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Ref idx="1001">
        <a:schemeClr val="bg1"/>
      </p:bgRef>
    </p:bg>
    <p:spTree>
      <p:nvGrpSpPr>
        <p:cNvPr id="1" name=""/>
        <p:cNvGrpSpPr/>
        <p:nvPr>
          <p:custDataLst>
            <p:tags r:id="rId1"/>
          </p:custDataLst>
        </p:nvPr>
      </p:nvGrpSpPr>
      <p:grpSpPr>
        <a:xfrm>
          <a:off x="0" y="0"/>
          <a:ext cx="0" cy="0"/>
        </a:xfrm>
      </p:grpSpPr>
      <p:sp>
        <p:nvSpPr>
          <p:cNvPr id="2" name="页眉占位符 1"/>
          <p:cNvSpPr>
            <a:spLocks noGrp="1"/>
          </p:cNvSpPr>
          <p:nvPr>
            <p:ph type="hdr" sz="quarter"/>
            <p:custDataLst>
              <p:tags r:id="rId2"/>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3"/>
            </p:custDataLst>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
            </a:fld>
            <a:endParaRPr lang="zh-CN" altLang="en-US"/>
          </a:p>
        </p:txBody>
      </p:sp>
      <p:sp>
        <p:nvSpPr>
          <p:cNvPr id="4" name="幻灯片图像占位符 3"/>
          <p:cNvSpPr>
            <a:spLocks noGrp="1" noRot="1" noChangeAspect="1"/>
          </p:cNvSpPr>
          <p:nvPr>
            <p:ph type="sldImg" idx="2"/>
            <p:custDataLst>
              <p:tags r:id="rId4"/>
            </p:custDataLst>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custDataLst>
              <p:tags r:id="rId5"/>
            </p:custDataLst>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custDataLst>
              <p:tags r:id="rId6"/>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custDataLst>
              <p:tags r:id="rId7"/>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 Id="rId3" Type="http://schemas.openxmlformats.org/officeDocument/2006/relationships/tags" Target="../tags/tag144.xml" /><Relationship Id="rId4" Type="http://schemas.openxmlformats.org/officeDocument/2006/relationships/tags" Target="../tags/tag145.xml" /><Relationship Id="rId5" Type="http://schemas.openxmlformats.org/officeDocument/2006/relationships/tags" Target="../tags/tag146.xml" /><Relationship Id="rId6" Type="http://schemas.openxmlformats.org/officeDocument/2006/relationships/tags" Target="../tags/tag147.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txBox="1">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5"/>
            <p:custDataLst>
              <p:tags r:id="rId6"/>
            </p:custDataLst>
          </p:nvPr>
        </p:nvSpPr>
        <p:spPr/>
        <p:txBody>
          <a:bodyPr/>
          <a:lstStyle/>
          <a:p>
            <a:fld id="{40BB6D94-228D-4003-9443-AD893734A44B}" type="slidenum">
              <a:rPr lang="zh-CN" altLang="en-US" smtClean="0"/>
              <a:t>3</a:t>
            </a:fld>
            <a:endParaRPr lang="zh-CN" altLang="en-US"/>
          </a:p>
        </p:txBody>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tags" Target="../tags/tag1.xml" /><Relationship Id="rId2" Type="http://schemas.openxmlformats.org/officeDocument/2006/relationships/image" Target="../media/image1.jpeg" /><Relationship Id="rId3" Type="http://schemas.openxmlformats.org/officeDocument/2006/relationships/tags" Target="../tags/tag2.xml" /><Relationship Id="rId4"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tags" Target="../tags/tag37.xml" /><Relationship Id="rId2" Type="http://schemas.openxmlformats.org/officeDocument/2006/relationships/tags" Target="../tags/tag38.xml" /><Relationship Id="rId3" Type="http://schemas.openxmlformats.org/officeDocument/2006/relationships/tags" Target="../tags/tag39.xml" /><Relationship Id="rId4" Type="http://schemas.openxmlformats.org/officeDocument/2006/relationships/tags" Target="../tags/tag40.xml" /><Relationship Id="rId5" Type="http://schemas.openxmlformats.org/officeDocument/2006/relationships/tags" Target="../tags/tag41.xml" /><Relationship Id="rId6"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tags" Target="../tags/tag42.xml" /><Relationship Id="rId2" Type="http://schemas.openxmlformats.org/officeDocument/2006/relationships/tags" Target="../tags/tag43.xml" /><Relationship Id="rId3" Type="http://schemas.openxmlformats.org/officeDocument/2006/relationships/tags" Target="../tags/tag44.xml" /><Relationship Id="rId4" Type="http://schemas.openxmlformats.org/officeDocument/2006/relationships/tags" Target="../tags/tag45.xml" /><Relationship Id="rId5" Type="http://schemas.openxmlformats.org/officeDocument/2006/relationships/tags" Target="../tags/tag46.xml" /><Relationship Id="rId6"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tags" Target="../tags/tag47.xml" /><Relationship Id="rId2" Type="http://schemas.openxmlformats.org/officeDocument/2006/relationships/tags" Target="../tags/tag48.xml" /><Relationship Id="rId3" Type="http://schemas.openxmlformats.org/officeDocument/2006/relationships/tags" Target="../tags/tag49.xml" /><Relationship Id="rId4" Type="http://schemas.openxmlformats.org/officeDocument/2006/relationships/tags" Target="../tags/tag50.xml" /><Relationship Id="rId5" Type="http://schemas.openxmlformats.org/officeDocument/2006/relationships/tags" Target="../tags/tag51.xml" /><Relationship Id="rId6" Type="http://schemas.openxmlformats.org/officeDocument/2006/relationships/slideMaster" Target="../slideMasters/slideMaster1.xml" /></Relationships>
</file>

<file path=ppt/slideLayouts/_rels/slideLayout13.xml.rels>&#65279;<?xml version="1.0" encoding="utf-8" standalone="yes"?><Relationships xmlns="http://schemas.openxmlformats.org/package/2006/relationships"><Relationship Id="rId1" Type="http://schemas.openxmlformats.org/officeDocument/2006/relationships/tags" Target="../tags/tag52.xml" /><Relationship Id="rId2" Type="http://schemas.openxmlformats.org/officeDocument/2006/relationships/tags" Target="../tags/tag53.xml" /><Relationship Id="rId3" Type="http://schemas.openxmlformats.org/officeDocument/2006/relationships/tags" Target="../tags/tag54.xml" /><Relationship Id="rId4" Type="http://schemas.openxmlformats.org/officeDocument/2006/relationships/tags" Target="../tags/tag55.xml" /><Relationship Id="rId5" Type="http://schemas.openxmlformats.org/officeDocument/2006/relationships/tags" Target="../tags/tag56.xml" /><Relationship Id="rId6" Type="http://schemas.openxmlformats.org/officeDocument/2006/relationships/slideMaster" Target="../slideMasters/slideMaster1.xml" /></Relationships>
</file>

<file path=ppt/slideLayouts/_rels/slideLayout14.xml.rels>&#65279;<?xml version="1.0" encoding="utf-8" standalone="yes"?><Relationships xmlns="http://schemas.openxmlformats.org/package/2006/relationships"><Relationship Id="rId1" Type="http://schemas.openxmlformats.org/officeDocument/2006/relationships/tags" Target="../tags/tag57.xml" /><Relationship Id="rId2" Type="http://schemas.openxmlformats.org/officeDocument/2006/relationships/tags" Target="../tags/tag58.xml" /><Relationship Id="rId3" Type="http://schemas.openxmlformats.org/officeDocument/2006/relationships/slideMaster" Target="../slideMasters/slideMaster1.xml" /></Relationships>
</file>

<file path=ppt/slideLayouts/_rels/slideLayout15.xml.rels>&#65279;<?xml version="1.0" encoding="utf-8" standalone="yes"?><Relationships xmlns="http://schemas.openxmlformats.org/package/2006/relationships"><Relationship Id="rId1" Type="http://schemas.openxmlformats.org/officeDocument/2006/relationships/tags" Target="../tags/tag59.xml" /><Relationship Id="rId2" Type="http://schemas.openxmlformats.org/officeDocument/2006/relationships/tags" Target="../tags/tag60.xml" /><Relationship Id="rId3" Type="http://schemas.openxmlformats.org/officeDocument/2006/relationships/slideMaster" Target="../slideMasters/slideMaster1.xml" /></Relationships>
</file>

<file path=ppt/slideLayouts/_rels/slideLayout16.xml.rels>&#65279;<?xml version="1.0" encoding="utf-8" standalone="yes"?><Relationships xmlns="http://schemas.openxmlformats.org/package/2006/relationships"><Relationship Id="rId1" Type="http://schemas.openxmlformats.org/officeDocument/2006/relationships/tags" Target="../tags/tag61.xml" /><Relationship Id="rId2" Type="http://schemas.openxmlformats.org/officeDocument/2006/relationships/tags" Target="../tags/tag62.xml" /><Relationship Id="rId3" Type="http://schemas.openxmlformats.org/officeDocument/2006/relationships/slideMaster" Target="../slideMasters/slideMaster1.xml" /></Relationships>
</file>

<file path=ppt/slideLayouts/_rels/slideLayout17.xml.rels>&#65279;<?xml version="1.0" encoding="utf-8" standalone="yes"?><Relationships xmlns="http://schemas.openxmlformats.org/package/2006/relationships"><Relationship Id="rId1" Type="http://schemas.openxmlformats.org/officeDocument/2006/relationships/tags" Target="../tags/tag63.xml" /><Relationship Id="rId2" Type="http://schemas.openxmlformats.org/officeDocument/2006/relationships/image" Target="../media/image1.jpeg" /><Relationship Id="rId3" Type="http://schemas.openxmlformats.org/officeDocument/2006/relationships/tags" Target="../tags/tag64.xml" /><Relationship Id="rId4" Type="http://schemas.openxmlformats.org/officeDocument/2006/relationships/tags" Target="../tags/tag65.xml" /><Relationship Id="rId5" Type="http://schemas.openxmlformats.org/officeDocument/2006/relationships/slideMaster" Target="../slideMasters/slideMaster1.xml" /></Relationships>
</file>

<file path=ppt/slideLayouts/_rels/slideLayout18.xml.rels>&#65279;<?xml version="1.0" encoding="utf-8" standalone="yes"?><Relationships xmlns="http://schemas.openxmlformats.org/package/2006/relationships"><Relationship Id="rId1" Type="http://schemas.openxmlformats.org/officeDocument/2006/relationships/tags" Target="../tags/tag66.xml" /><Relationship Id="rId2" Type="http://schemas.openxmlformats.org/officeDocument/2006/relationships/slideMaster" Target="../slideMasters/slideMaster1.xml" /></Relationships>
</file>

<file path=ppt/slideLayouts/_rels/slideLayout19.xml.rels>&#65279;<?xml version="1.0" encoding="utf-8" standalone="yes"?><Relationships xmlns="http://schemas.openxmlformats.org/package/2006/relationships"><Relationship Id="rId1" Type="http://schemas.openxmlformats.org/officeDocument/2006/relationships/tags" Target="../tags/tag67.xml" /><Relationship Id="rId2" Type="http://schemas.openxmlformats.org/officeDocument/2006/relationships/tags" Target="../tags/tag68.xml" /><Relationship Id="rId3" Type="http://schemas.openxmlformats.org/officeDocument/2006/relationships/tags" Target="../tags/tag69.xml" /><Relationship Id="rId4" Type="http://schemas.openxmlformats.org/officeDocument/2006/relationships/tags" Target="../tags/tag70.xml" /><Relationship Id="rId5" Type="http://schemas.openxmlformats.org/officeDocument/2006/relationships/tags" Target="../tags/tag71.xml" /><Relationship Id="rId6"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tags" Target="../tags/tag3.xml" /><Relationship Id="rId2" Type="http://schemas.openxmlformats.org/officeDocument/2006/relationships/image" Target="../media/image1.jpeg" /><Relationship Id="rId3" Type="http://schemas.openxmlformats.org/officeDocument/2006/relationships/tags" Target="../tags/tag4.xml" /><Relationship Id="rId4" Type="http://schemas.openxmlformats.org/officeDocument/2006/relationships/tags" Target="../tags/tag5.xml" /><Relationship Id="rId5" Type="http://schemas.openxmlformats.org/officeDocument/2006/relationships/tags" Target="../tags/tag6.xml" /><Relationship Id="rId6" Type="http://schemas.openxmlformats.org/officeDocument/2006/relationships/tags" Target="../tags/tag7.xml" /><Relationship Id="rId7"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tags" Target="../tags/tag72.xml" /><Relationship Id="rId2" Type="http://schemas.openxmlformats.org/officeDocument/2006/relationships/slideMaster" Target="../slideMasters/slideMaster1.xml" /></Relationships>
</file>

<file path=ppt/slideLayouts/_rels/slideLayout21.xml.rels>&#65279;<?xml version="1.0" encoding="utf-8" standalone="yes"?><Relationships xmlns="http://schemas.openxmlformats.org/package/2006/relationships"><Relationship Id="rId1" Type="http://schemas.openxmlformats.org/officeDocument/2006/relationships/tags" Target="../tags/tag73.xml" /><Relationship Id="rId2" Type="http://schemas.openxmlformats.org/officeDocument/2006/relationships/tags" Target="../tags/tag74.xml" /><Relationship Id="rId3" Type="http://schemas.openxmlformats.org/officeDocument/2006/relationships/tags" Target="../tags/tag75.xml" /><Relationship Id="rId4" Type="http://schemas.openxmlformats.org/officeDocument/2006/relationships/tags" Target="../tags/tag76.xml" /><Relationship Id="rId5" Type="http://schemas.openxmlformats.org/officeDocument/2006/relationships/slideMaster" Target="../slideMasters/slideMaster1.xml" /></Relationships>
</file>

<file path=ppt/slideLayouts/_rels/slideLayout22.xml.rels>&#65279;<?xml version="1.0" encoding="utf-8" standalone="yes"?><Relationships xmlns="http://schemas.openxmlformats.org/package/2006/relationships"><Relationship Id="rId1" Type="http://schemas.openxmlformats.org/officeDocument/2006/relationships/tags" Target="../tags/tag77.xml" /><Relationship Id="rId2" Type="http://schemas.openxmlformats.org/officeDocument/2006/relationships/tags" Target="../tags/tag78.xml" /><Relationship Id="rId3" Type="http://schemas.openxmlformats.org/officeDocument/2006/relationships/slideMaster" Target="../slideMasters/slideMaster1.xml" /></Relationships>
</file>

<file path=ppt/slideLayouts/_rels/slideLayout23.xml.rels>&#65279;<?xml version="1.0" encoding="utf-8" standalone="yes"?><Relationships xmlns="http://schemas.openxmlformats.org/package/2006/relationships"><Relationship Id="rId1" Type="http://schemas.openxmlformats.org/officeDocument/2006/relationships/tags" Target="../tags/tag79.xml" /><Relationship Id="rId2" Type="http://schemas.openxmlformats.org/officeDocument/2006/relationships/tags" Target="../tags/tag80.xml" /><Relationship Id="rId3" Type="http://schemas.openxmlformats.org/officeDocument/2006/relationships/tags" Target="../tags/tag81.xml" /><Relationship Id="rId4" Type="http://schemas.openxmlformats.org/officeDocument/2006/relationships/tags" Target="../tags/tag82.xml" /><Relationship Id="rId5" Type="http://schemas.openxmlformats.org/officeDocument/2006/relationships/slideMaster" Target="../slideMasters/slideMaster1.xml" /></Relationships>
</file>

<file path=ppt/slideLayouts/_rels/slideLayout24.xml.rels>&#65279;<?xml version="1.0" encoding="utf-8" standalone="yes"?><Relationships xmlns="http://schemas.openxmlformats.org/package/2006/relationships"><Relationship Id="rId1" Type="http://schemas.openxmlformats.org/officeDocument/2006/relationships/tags" Target="../tags/tag83.xml" /><Relationship Id="rId10" Type="http://schemas.openxmlformats.org/officeDocument/2006/relationships/slideMaster" Target="../slideMasters/slideMaster1.xml" /><Relationship Id="rId2" Type="http://schemas.openxmlformats.org/officeDocument/2006/relationships/tags" Target="../tags/tag84.xml" /><Relationship Id="rId3" Type="http://schemas.openxmlformats.org/officeDocument/2006/relationships/tags" Target="../tags/tag85.xml" /><Relationship Id="rId4" Type="http://schemas.openxmlformats.org/officeDocument/2006/relationships/tags" Target="../tags/tag86.xml" /><Relationship Id="rId5" Type="http://schemas.openxmlformats.org/officeDocument/2006/relationships/tags" Target="../tags/tag87.xml" /><Relationship Id="rId6" Type="http://schemas.openxmlformats.org/officeDocument/2006/relationships/tags" Target="../tags/tag88.xml" /><Relationship Id="rId7" Type="http://schemas.openxmlformats.org/officeDocument/2006/relationships/tags" Target="../tags/tag89.xml" /><Relationship Id="rId8" Type="http://schemas.openxmlformats.org/officeDocument/2006/relationships/tags" Target="../tags/tag90.xml" /><Relationship Id="rId9" Type="http://schemas.openxmlformats.org/officeDocument/2006/relationships/tags" Target="../tags/tag91.xml" /></Relationships>
</file>

<file path=ppt/slideLayouts/_rels/slideLayout25.xml.rels>&#65279;<?xml version="1.0" encoding="utf-8" standalone="yes"?><Relationships xmlns="http://schemas.openxmlformats.org/package/2006/relationships"><Relationship Id="rId1" Type="http://schemas.openxmlformats.org/officeDocument/2006/relationships/tags" Target="../tags/tag92.xml" /><Relationship Id="rId2" Type="http://schemas.openxmlformats.org/officeDocument/2006/relationships/tags" Target="../tags/tag93.xml" /><Relationship Id="rId3" Type="http://schemas.openxmlformats.org/officeDocument/2006/relationships/tags" Target="../tags/tag94.xml" /><Relationship Id="rId4" Type="http://schemas.openxmlformats.org/officeDocument/2006/relationships/tags" Target="../tags/tag95.xml" /><Relationship Id="rId5" Type="http://schemas.openxmlformats.org/officeDocument/2006/relationships/tags" Target="../tags/tag96.xml" /><Relationship Id="rId6" Type="http://schemas.openxmlformats.org/officeDocument/2006/relationships/tags" Target="../tags/tag97.xml" /><Relationship Id="rId7" Type="http://schemas.openxmlformats.org/officeDocument/2006/relationships/tags" Target="../tags/tag98.xml" /><Relationship Id="rId8"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tags" Target="../tags/tag8.xml" /><Relationship Id="rId2" Type="http://schemas.openxmlformats.org/officeDocument/2006/relationships/tags" Target="../tags/tag9.xml" /><Relationship Id="rId3" Type="http://schemas.openxmlformats.org/officeDocument/2006/relationships/tags" Target="../tags/tag10.xml" /><Relationship Id="rId4"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tags" Target="../tags/tag11.xml" /><Relationship Id="rId2" Type="http://schemas.openxmlformats.org/officeDocument/2006/relationships/tags" Target="../tags/tag12.xml" /><Relationship Id="rId3" Type="http://schemas.openxmlformats.org/officeDocument/2006/relationships/tags" Target="../tags/tag13.xml" /><Relationship Id="rId4" Type="http://schemas.openxmlformats.org/officeDocument/2006/relationships/tags" Target="../tags/tag14.xml" /><Relationship Id="rId5" Type="http://schemas.openxmlformats.org/officeDocument/2006/relationships/image" Target="../media/image2.png" /><Relationship Id="rId6" Type="http://schemas.openxmlformats.org/officeDocument/2006/relationships/tags" Target="../tags/tag15.xml" /><Relationship Id="rId7"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tags" Target="../tags/tag16.xml" /><Relationship Id="rId2" Type="http://schemas.openxmlformats.org/officeDocument/2006/relationships/tags" Target="../tags/tag17.xml" /><Relationship Id="rId3" Type="http://schemas.openxmlformats.org/officeDocument/2006/relationships/tags" Target="../tags/tag18.xml" /><Relationship Id="rId4" Type="http://schemas.openxmlformats.org/officeDocument/2006/relationships/tags" Target="../tags/tag19.xml" /><Relationship Id="rId5"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tags" Target="../tags/tag20.xml" /><Relationship Id="rId2" Type="http://schemas.openxmlformats.org/officeDocument/2006/relationships/tags" Target="../tags/tag21.xml" /><Relationship Id="rId3" Type="http://schemas.openxmlformats.org/officeDocument/2006/relationships/tags" Target="../tags/tag22.xml" /><Relationship Id="rId4" Type="http://schemas.openxmlformats.org/officeDocument/2006/relationships/tags" Target="../tags/tag23.xml" /><Relationship Id="rId5" Type="http://schemas.openxmlformats.org/officeDocument/2006/relationships/image" Target="../media/image2.png" /><Relationship Id="rId6" Type="http://schemas.openxmlformats.org/officeDocument/2006/relationships/tags" Target="../tags/tag24.xml" /><Relationship Id="rId7"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tags" Target="../tags/tag25.xml" /><Relationship Id="rId2" Type="http://schemas.openxmlformats.org/officeDocument/2006/relationships/tags" Target="../tags/tag26.xml" /><Relationship Id="rId3" Type="http://schemas.openxmlformats.org/officeDocument/2006/relationships/tags" Target="../tags/tag27.xml" /><Relationship Id="rId4" Type="http://schemas.openxmlformats.org/officeDocument/2006/relationships/tags" Target="../tags/tag28.xml" /><Relationship Id="rId5" Type="http://schemas.openxmlformats.org/officeDocument/2006/relationships/image" Target="../media/image2.png" /><Relationship Id="rId6" Type="http://schemas.openxmlformats.org/officeDocument/2006/relationships/tags" Target="../tags/tag29.xml" /><Relationship Id="rId7"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tags" Target="../tags/tag30.xml" /><Relationship Id="rId2" Type="http://schemas.openxmlformats.org/officeDocument/2006/relationships/tags" Target="../tags/tag31.xml" /><Relationship Id="rId3"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tags" Target="../tags/tag32.xml" /><Relationship Id="rId2" Type="http://schemas.openxmlformats.org/officeDocument/2006/relationships/tags" Target="../tags/tag33.xml" /><Relationship Id="rId3" Type="http://schemas.openxmlformats.org/officeDocument/2006/relationships/tags" Target="../tags/tag34.xml" /><Relationship Id="rId4" Type="http://schemas.openxmlformats.org/officeDocument/2006/relationships/tags" Target="../tags/tag35.xml" /><Relationship Id="rId5" Type="http://schemas.openxmlformats.org/officeDocument/2006/relationships/tags" Target="../tags/tag36.xml" /><Relationship Id="rId6"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custDataLst>
            <p:tags r:id="rId1"/>
          </p:custDataLst>
        </p:nvPr>
      </p:nvGrpSpPr>
      <p:grpSpPr>
        <a:xfrm>
          <a:off x="0" y="0"/>
          <a:ext cx="0" cy="0"/>
        </a:xfrm>
      </p:grpSpPr>
      <p:pic>
        <p:nvPicPr>
          <p:cNvPr id="4" name="图片 3" descr="摄图网_501854780_电磁工厂生产线上的电磁线圈特写（企业商用）"/>
          <p:cNvPicPr>
            <a:picLocks noChangeAspect="1"/>
          </p:cNvPicPr>
          <p:nvPr userDrawn="1">
            <p:custDataLst>
              <p:tags r:id="rId3"/>
            </p:custDataLst>
          </p:nvPr>
        </p:nvPicPr>
        <p:blipFill>
          <a:blip r:embed="rId2"/>
          <a:srcRect l="32598"/>
          <a:stretch>
            <a:fillRect/>
          </a:stretch>
        </p:blipFill>
        <p:spPr>
          <a:xfrm>
            <a:off x="0" y="0"/>
            <a:ext cx="6061075" cy="6858000"/>
          </a:xfrm>
          <a:prstGeom prst="rect">
            <a:avLst/>
          </a:prstGeom>
        </p:spPr>
      </p:pic>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2_两栏内容">
    <p:spTree>
      <p:nvGrpSpPr>
        <p:cNvPr id="1" name=""/>
        <p:cNvGrpSpPr/>
        <p:nvPr>
          <p:custDataLst>
            <p:tags r:id="rId1"/>
          </p:custDataLst>
        </p:nvPr>
      </p:nvGrpSpPr>
      <p:grpSpPr>
        <a:xfrm>
          <a:off x="0" y="0"/>
          <a:ext cx="0" cy="0"/>
        </a:xfrm>
      </p:grpSpPr>
      <p:grpSp>
        <p:nvGrpSpPr>
          <p:cNvPr id="28" name="Group 15"/>
          <p:cNvGrpSpPr/>
          <p:nvPr userDrawn="1">
            <p:custDataLst>
              <p:tags r:id="rId2"/>
            </p:custDataLst>
          </p:nvPr>
        </p:nvGrpSpPr>
        <p:grpSpPr>
          <a:xfrm>
            <a:off x="245180" y="-13643"/>
            <a:ext cx="917549" cy="971530"/>
            <a:chOff x="169" y="-249"/>
            <a:chExt cx="429" cy="922"/>
          </a:xfrm>
        </p:grpSpPr>
        <p:sp>
          <p:nvSpPr>
            <p:cNvPr id="29" name="AutoShape 10"/>
            <p:cNvSpPr>
              <a:spLocks noChangeArrowheads="1"/>
            </p:cNvSpPr>
            <p:nvPr userDrawn="1">
              <p:custDataLst>
                <p:tags r:id="rId3"/>
              </p:custDataLst>
            </p:nvPr>
          </p:nvSpPr>
          <p:spPr bwMode="auto">
            <a:xfrm>
              <a:off x="169" y="7"/>
              <a:ext cx="429" cy="666"/>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30" name="Text Box 24"/>
            <p:cNvSpPr txBox="1">
              <a:spLocks noChangeArrowheads="1"/>
            </p:cNvSpPr>
            <p:nvPr userDrawn="1">
              <p:custDataLst>
                <p:tags r:id="rId4"/>
              </p:custDataLst>
            </p:nvPr>
          </p:nvSpPr>
          <p:spPr bwMode="auto">
            <a:xfrm rot="16200000">
              <a:off x="24" y="-104"/>
              <a:ext cx="719" cy="429"/>
            </a:xfrm>
            <a:prstGeom prst="rect">
              <a:avLst/>
            </a:prstGeom>
            <a:solidFill>
              <a:srgbClr val="9A713C"/>
            </a:solidFill>
            <a:ln w="9525">
              <a:noFill/>
              <a:miter lim="800000"/>
            </a:ln>
          </p:spPr>
          <p:txBody>
            <a:bodyPr vert="eaVert"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en-US" altLang="zh-CN" sz="3735" b="1" i="0" u="none" strike="noStrike" kern="0" cap="none" spc="0" normalizeH="0" baseline="0" noProof="0">
                  <a:ln>
                    <a:noFill/>
                  </a:ln>
                  <a:solidFill>
                    <a:prstClr val="white"/>
                  </a:solidFill>
                  <a:effectLst/>
                  <a:uLnTx/>
                  <a:uFillTx/>
                  <a:latin typeface="黑体" panose="02010609060101010101" charset="-122"/>
                  <a:ea typeface="黑体" panose="02010609060101010101" charset="-122"/>
                </a:rPr>
                <a:t>03</a:t>
              </a:r>
              <a:endParaRPr kumimoji="0" lang="en-US" altLang="zh-CN" sz="3735" b="1" i="0" u="none" strike="noStrike" kern="0" cap="none" spc="0" normalizeH="0" baseline="0" noProof="0">
                <a:ln>
                  <a:noFill/>
                </a:ln>
                <a:solidFill>
                  <a:prstClr val="white"/>
                </a:solidFill>
                <a:effectLst/>
                <a:uLnTx/>
                <a:uFillTx/>
                <a:latin typeface="黑体" panose="02010609060101010101" charset="-122"/>
                <a:ea typeface="黑体" panose="02010609060101010101" charset="-122"/>
              </a:endParaRPr>
            </a:p>
          </p:txBody>
        </p:sp>
      </p:grpSp>
      <p:sp>
        <p:nvSpPr>
          <p:cNvPr id="31" name="矩形 25"/>
          <p:cNvSpPr>
            <a:spLocks noChangeArrowheads="1"/>
          </p:cNvSpPr>
          <p:nvPr userDrawn="1">
            <p:custDataLst>
              <p:tags r:id="rId5"/>
            </p:custDataLst>
          </p:nvPr>
        </p:nvSpPr>
        <p:spPr bwMode="auto">
          <a:xfrm flipV="1">
            <a:off x="1350739" y="842963"/>
            <a:ext cx="10841261" cy="60959"/>
          </a:xfrm>
          <a:prstGeom prst="rect">
            <a:avLst/>
          </a:prstGeom>
          <a:solidFill>
            <a:srgbClr val="9A713C"/>
          </a:solidFill>
          <a:ln w="9525" algn="ctr">
            <a:noFill/>
            <a:miter lim="800000"/>
          </a:ln>
        </p:spPr>
        <p:txBody>
          <a:bodyPr lIns="91436" tIns="45718" rIns="91436" bIns="45718"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zh-CN" altLang="en-US" sz="2265"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Lst>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3_两栏内容">
    <p:spTree>
      <p:nvGrpSpPr>
        <p:cNvPr id="1" name=""/>
        <p:cNvGrpSpPr/>
        <p:nvPr>
          <p:custDataLst>
            <p:tags r:id="rId1"/>
          </p:custDataLst>
        </p:nvPr>
      </p:nvGrpSpPr>
      <p:grpSpPr>
        <a:xfrm>
          <a:off x="0" y="0"/>
          <a:ext cx="0" cy="0"/>
        </a:xfrm>
      </p:grpSpPr>
      <p:grpSp>
        <p:nvGrpSpPr>
          <p:cNvPr id="28" name="Group 15"/>
          <p:cNvGrpSpPr/>
          <p:nvPr userDrawn="1">
            <p:custDataLst>
              <p:tags r:id="rId2"/>
            </p:custDataLst>
          </p:nvPr>
        </p:nvGrpSpPr>
        <p:grpSpPr>
          <a:xfrm>
            <a:off x="245180" y="-13643"/>
            <a:ext cx="917549" cy="971530"/>
            <a:chOff x="169" y="-249"/>
            <a:chExt cx="429" cy="922"/>
          </a:xfrm>
        </p:grpSpPr>
        <p:sp>
          <p:nvSpPr>
            <p:cNvPr id="29" name="AutoShape 10"/>
            <p:cNvSpPr>
              <a:spLocks noChangeArrowheads="1"/>
            </p:cNvSpPr>
            <p:nvPr userDrawn="1">
              <p:custDataLst>
                <p:tags r:id="rId3"/>
              </p:custDataLst>
            </p:nvPr>
          </p:nvSpPr>
          <p:spPr bwMode="auto">
            <a:xfrm>
              <a:off x="169" y="7"/>
              <a:ext cx="429" cy="666"/>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30" name="Text Box 24"/>
            <p:cNvSpPr txBox="1">
              <a:spLocks noChangeArrowheads="1"/>
            </p:cNvSpPr>
            <p:nvPr userDrawn="1">
              <p:custDataLst>
                <p:tags r:id="rId4"/>
              </p:custDataLst>
            </p:nvPr>
          </p:nvSpPr>
          <p:spPr bwMode="auto">
            <a:xfrm rot="16200000">
              <a:off x="24" y="-104"/>
              <a:ext cx="719" cy="429"/>
            </a:xfrm>
            <a:prstGeom prst="rect">
              <a:avLst/>
            </a:prstGeom>
            <a:solidFill>
              <a:srgbClr val="9A713C"/>
            </a:solidFill>
            <a:ln w="9525">
              <a:noFill/>
              <a:miter lim="800000"/>
            </a:ln>
          </p:spPr>
          <p:txBody>
            <a:bodyPr vert="eaVert"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en-US" altLang="zh-CN" sz="3735" b="1" i="0" u="none" strike="noStrike" kern="0" cap="none" spc="0" normalizeH="0" baseline="0" noProof="0">
                  <a:ln>
                    <a:noFill/>
                  </a:ln>
                  <a:solidFill>
                    <a:prstClr val="white"/>
                  </a:solidFill>
                  <a:effectLst/>
                  <a:uLnTx/>
                  <a:uFillTx/>
                  <a:latin typeface="黑体" panose="02010609060101010101" charset="-122"/>
                  <a:ea typeface="黑体" panose="02010609060101010101" charset="-122"/>
                </a:rPr>
                <a:t>04</a:t>
              </a:r>
              <a:endParaRPr kumimoji="0" lang="en-US" altLang="zh-CN" sz="3735" b="1" i="0" u="none" strike="noStrike" kern="0" cap="none" spc="0" normalizeH="0" baseline="0" noProof="0">
                <a:ln>
                  <a:noFill/>
                </a:ln>
                <a:solidFill>
                  <a:prstClr val="white"/>
                </a:solidFill>
                <a:effectLst/>
                <a:uLnTx/>
                <a:uFillTx/>
                <a:latin typeface="黑体" panose="02010609060101010101" charset="-122"/>
                <a:ea typeface="黑体" panose="02010609060101010101" charset="-122"/>
              </a:endParaRPr>
            </a:p>
          </p:txBody>
        </p:sp>
      </p:grpSp>
      <p:sp>
        <p:nvSpPr>
          <p:cNvPr id="31" name="矩形 25"/>
          <p:cNvSpPr>
            <a:spLocks noChangeArrowheads="1"/>
          </p:cNvSpPr>
          <p:nvPr userDrawn="1">
            <p:custDataLst>
              <p:tags r:id="rId5"/>
            </p:custDataLst>
          </p:nvPr>
        </p:nvSpPr>
        <p:spPr bwMode="auto">
          <a:xfrm flipV="1">
            <a:off x="1350739" y="842963"/>
            <a:ext cx="10841261" cy="60959"/>
          </a:xfrm>
          <a:prstGeom prst="rect">
            <a:avLst/>
          </a:prstGeom>
          <a:solidFill>
            <a:srgbClr val="9A713C"/>
          </a:solidFill>
          <a:ln w="9525" algn="ctr">
            <a:noFill/>
            <a:miter lim="800000"/>
          </a:ln>
        </p:spPr>
        <p:txBody>
          <a:bodyPr lIns="91436" tIns="45718" rIns="91436" bIns="45718"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zh-CN" altLang="en-US" sz="2265"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Lst>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4_两栏内容">
    <p:spTree>
      <p:nvGrpSpPr>
        <p:cNvPr id="1" name=""/>
        <p:cNvGrpSpPr/>
        <p:nvPr>
          <p:custDataLst>
            <p:tags r:id="rId1"/>
          </p:custDataLst>
        </p:nvPr>
      </p:nvGrpSpPr>
      <p:grpSpPr>
        <a:xfrm>
          <a:off x="0" y="0"/>
          <a:ext cx="0" cy="0"/>
        </a:xfrm>
      </p:grpSpPr>
      <p:grpSp>
        <p:nvGrpSpPr>
          <p:cNvPr id="28" name="Group 15"/>
          <p:cNvGrpSpPr/>
          <p:nvPr userDrawn="1">
            <p:custDataLst>
              <p:tags r:id="rId2"/>
            </p:custDataLst>
          </p:nvPr>
        </p:nvGrpSpPr>
        <p:grpSpPr>
          <a:xfrm>
            <a:off x="245180" y="-13643"/>
            <a:ext cx="917549" cy="971530"/>
            <a:chOff x="169" y="-249"/>
            <a:chExt cx="429" cy="922"/>
          </a:xfrm>
        </p:grpSpPr>
        <p:sp>
          <p:nvSpPr>
            <p:cNvPr id="29" name="AutoShape 10"/>
            <p:cNvSpPr>
              <a:spLocks noChangeArrowheads="1"/>
            </p:cNvSpPr>
            <p:nvPr userDrawn="1">
              <p:custDataLst>
                <p:tags r:id="rId3"/>
              </p:custDataLst>
            </p:nvPr>
          </p:nvSpPr>
          <p:spPr bwMode="auto">
            <a:xfrm>
              <a:off x="169" y="7"/>
              <a:ext cx="429" cy="666"/>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30" name="Text Box 24"/>
            <p:cNvSpPr txBox="1">
              <a:spLocks noChangeArrowheads="1"/>
            </p:cNvSpPr>
            <p:nvPr userDrawn="1">
              <p:custDataLst>
                <p:tags r:id="rId4"/>
              </p:custDataLst>
            </p:nvPr>
          </p:nvSpPr>
          <p:spPr bwMode="auto">
            <a:xfrm rot="16200000">
              <a:off x="24" y="-104"/>
              <a:ext cx="719" cy="429"/>
            </a:xfrm>
            <a:prstGeom prst="rect">
              <a:avLst/>
            </a:prstGeom>
            <a:solidFill>
              <a:srgbClr val="9A713C"/>
            </a:solidFill>
            <a:ln w="9525">
              <a:noFill/>
              <a:miter lim="800000"/>
            </a:ln>
          </p:spPr>
          <p:txBody>
            <a:bodyPr vert="eaVert"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en-US" altLang="zh-CN" sz="3735" b="1" i="0" u="none" strike="noStrike" kern="0" cap="none" spc="0" normalizeH="0" baseline="0" noProof="0">
                  <a:ln>
                    <a:noFill/>
                  </a:ln>
                  <a:solidFill>
                    <a:prstClr val="white"/>
                  </a:solidFill>
                  <a:effectLst/>
                  <a:uLnTx/>
                  <a:uFillTx/>
                  <a:latin typeface="黑体" panose="02010609060101010101" charset="-122"/>
                  <a:ea typeface="黑体" panose="02010609060101010101" charset="-122"/>
                </a:rPr>
                <a:t>05</a:t>
              </a:r>
              <a:endParaRPr kumimoji="0" lang="en-US" altLang="zh-CN" sz="3735" b="1" i="0" u="none" strike="noStrike" kern="0" cap="none" spc="0" normalizeH="0" baseline="0" noProof="0">
                <a:ln>
                  <a:noFill/>
                </a:ln>
                <a:solidFill>
                  <a:prstClr val="white"/>
                </a:solidFill>
                <a:effectLst/>
                <a:uLnTx/>
                <a:uFillTx/>
                <a:latin typeface="黑体" panose="02010609060101010101" charset="-122"/>
                <a:ea typeface="黑体" panose="02010609060101010101" charset="-122"/>
              </a:endParaRPr>
            </a:p>
          </p:txBody>
        </p:sp>
      </p:grpSp>
      <p:sp>
        <p:nvSpPr>
          <p:cNvPr id="31" name="矩形 25"/>
          <p:cNvSpPr>
            <a:spLocks noChangeArrowheads="1"/>
          </p:cNvSpPr>
          <p:nvPr userDrawn="1">
            <p:custDataLst>
              <p:tags r:id="rId5"/>
            </p:custDataLst>
          </p:nvPr>
        </p:nvSpPr>
        <p:spPr bwMode="auto">
          <a:xfrm flipV="1">
            <a:off x="1350739" y="842963"/>
            <a:ext cx="10841261" cy="60959"/>
          </a:xfrm>
          <a:prstGeom prst="rect">
            <a:avLst/>
          </a:prstGeom>
          <a:solidFill>
            <a:srgbClr val="9A713C"/>
          </a:solidFill>
          <a:ln w="9525" algn="ctr">
            <a:noFill/>
            <a:miter lim="800000"/>
          </a:ln>
        </p:spPr>
        <p:txBody>
          <a:bodyPr lIns="91436" tIns="45718" rIns="91436" bIns="45718"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zh-CN" altLang="en-US" sz="2265"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Lst>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10_两栏内容">
    <p:spTree>
      <p:nvGrpSpPr>
        <p:cNvPr id="1" name=""/>
        <p:cNvGrpSpPr/>
        <p:nvPr>
          <p:custDataLst>
            <p:tags r:id="rId1"/>
          </p:custDataLst>
        </p:nvPr>
      </p:nvGrpSpPr>
      <p:grpSpPr>
        <a:xfrm>
          <a:off x="0" y="0"/>
          <a:ext cx="0" cy="0"/>
        </a:xfrm>
      </p:grpSpPr>
      <p:grpSp>
        <p:nvGrpSpPr>
          <p:cNvPr id="28" name="Group 15"/>
          <p:cNvGrpSpPr/>
          <p:nvPr userDrawn="1">
            <p:custDataLst>
              <p:tags r:id="rId2"/>
            </p:custDataLst>
          </p:nvPr>
        </p:nvGrpSpPr>
        <p:grpSpPr>
          <a:xfrm>
            <a:off x="55315" y="-13643"/>
            <a:ext cx="917549" cy="971530"/>
            <a:chOff x="169" y="-249"/>
            <a:chExt cx="429" cy="922"/>
          </a:xfrm>
        </p:grpSpPr>
        <p:sp>
          <p:nvSpPr>
            <p:cNvPr id="29" name="AutoShape 10"/>
            <p:cNvSpPr>
              <a:spLocks noChangeArrowheads="1"/>
            </p:cNvSpPr>
            <p:nvPr userDrawn="1">
              <p:custDataLst>
                <p:tags r:id="rId3"/>
              </p:custDataLst>
            </p:nvPr>
          </p:nvSpPr>
          <p:spPr bwMode="auto">
            <a:xfrm>
              <a:off x="169" y="7"/>
              <a:ext cx="429" cy="666"/>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30" name="Text Box 24"/>
            <p:cNvSpPr txBox="1">
              <a:spLocks noChangeArrowheads="1"/>
            </p:cNvSpPr>
            <p:nvPr userDrawn="1">
              <p:custDataLst>
                <p:tags r:id="rId4"/>
              </p:custDataLst>
            </p:nvPr>
          </p:nvSpPr>
          <p:spPr bwMode="auto">
            <a:xfrm rot="16200000">
              <a:off x="24" y="-104"/>
              <a:ext cx="719" cy="429"/>
            </a:xfrm>
            <a:prstGeom prst="rect">
              <a:avLst/>
            </a:prstGeom>
            <a:solidFill>
              <a:srgbClr val="9A713C"/>
            </a:solidFill>
            <a:ln w="9525">
              <a:noFill/>
              <a:miter lim="800000"/>
            </a:ln>
          </p:spPr>
          <p:txBody>
            <a:bodyPr vert="eaVert"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en-US" altLang="zh-CN" sz="3735" b="1" i="0" u="none" strike="noStrike" kern="0" cap="none" spc="0" normalizeH="0" baseline="0" noProof="0">
                  <a:ln>
                    <a:noFill/>
                  </a:ln>
                  <a:solidFill>
                    <a:prstClr val="white"/>
                  </a:solidFill>
                  <a:effectLst/>
                  <a:uLnTx/>
                  <a:uFillTx/>
                  <a:latin typeface="黑体" panose="02010609060101010101" charset="-122"/>
                  <a:ea typeface="黑体" panose="02010609060101010101" charset="-122"/>
                </a:rPr>
                <a:t>06</a:t>
              </a:r>
              <a:endParaRPr kumimoji="0" lang="en-US" altLang="zh-CN" sz="3735" b="1" i="0" u="none" strike="noStrike" kern="0" cap="none" spc="0" normalizeH="0" baseline="0" noProof="0">
                <a:ln>
                  <a:noFill/>
                </a:ln>
                <a:solidFill>
                  <a:prstClr val="white"/>
                </a:solidFill>
                <a:effectLst/>
                <a:uLnTx/>
                <a:uFillTx/>
                <a:latin typeface="黑体" panose="02010609060101010101" charset="-122"/>
                <a:ea typeface="黑体" panose="02010609060101010101" charset="-122"/>
              </a:endParaRPr>
            </a:p>
          </p:txBody>
        </p:sp>
      </p:grpSp>
      <p:sp>
        <p:nvSpPr>
          <p:cNvPr id="31" name="矩形 25"/>
          <p:cNvSpPr>
            <a:spLocks noChangeArrowheads="1"/>
          </p:cNvSpPr>
          <p:nvPr userDrawn="1">
            <p:custDataLst>
              <p:tags r:id="rId5"/>
            </p:custDataLst>
          </p:nvPr>
        </p:nvSpPr>
        <p:spPr bwMode="auto">
          <a:xfrm flipV="1">
            <a:off x="1259934" y="842963"/>
            <a:ext cx="10841261" cy="60959"/>
          </a:xfrm>
          <a:prstGeom prst="rect">
            <a:avLst/>
          </a:prstGeom>
          <a:solidFill>
            <a:srgbClr val="9A713C"/>
          </a:solidFill>
          <a:ln w="9525" algn="ctr">
            <a:noFill/>
            <a:miter lim="800000"/>
          </a:ln>
        </p:spPr>
        <p:txBody>
          <a:bodyPr lIns="91436" tIns="45718" rIns="91436" bIns="45718"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zh-CN" altLang="en-US" sz="2265"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Lst>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2_比较">
    <p:spTree>
      <p:nvGrpSpPr>
        <p:cNvPr id="1" name=""/>
        <p:cNvGrpSpPr/>
        <p:nvPr>
          <p:custDataLst>
            <p:tags r:id="rId1"/>
          </p:custDataLst>
        </p:nvPr>
      </p:nvGrpSpPr>
      <p:grpSpPr>
        <a:xfrm>
          <a:off x="0" y="0"/>
          <a:ext cx="0" cy="0"/>
        </a:xfrm>
      </p:grpSpPr>
      <p:sp>
        <p:nvSpPr>
          <p:cNvPr id="10" name="Freeform 5"/>
          <p:cNvSpPr>
            <a:spLocks noChangeAspect="1"/>
          </p:cNvSpPr>
          <p:nvPr userDrawn="1">
            <p:custDataLst>
              <p:tags r:id="rId2"/>
            </p:custDataLst>
          </p:nvPr>
        </p:nvSpPr>
        <p:spPr bwMode="auto">
          <a:xfrm>
            <a:off x="0" y="0"/>
            <a:ext cx="556895" cy="639445"/>
          </a:xfrm>
          <a:custGeom>
            <a:gdLst>
              <a:gd name="T0" fmla="*/ 587 w 587"/>
              <a:gd name="T1" fmla="*/ 339 h 677"/>
              <a:gd name="T2" fmla="*/ 293 w 587"/>
              <a:gd name="T3" fmla="*/ 508 h 677"/>
              <a:gd name="T4" fmla="*/ 0 w 587"/>
              <a:gd name="T5" fmla="*/ 677 h 677"/>
              <a:gd name="T6" fmla="*/ 0 w 587"/>
              <a:gd name="T7" fmla="*/ 339 h 677"/>
              <a:gd name="T8" fmla="*/ 0 w 587"/>
              <a:gd name="T9" fmla="*/ 0 h 677"/>
              <a:gd name="T10" fmla="*/ 293 w 587"/>
              <a:gd name="T11" fmla="*/ 169 h 677"/>
              <a:gd name="T12" fmla="*/ 587 w 587"/>
              <a:gd name="T13" fmla="*/ 339 h 677"/>
            </a:gdLst>
            <a:cxnLst>
              <a:cxn ang="0">
                <a:pos x="T0" y="T1"/>
              </a:cxn>
              <a:cxn ang="0">
                <a:pos x="T2" y="T3"/>
              </a:cxn>
              <a:cxn ang="0">
                <a:pos x="T4" y="T5"/>
              </a:cxn>
              <a:cxn ang="0">
                <a:pos x="T6" y="T7"/>
              </a:cxn>
              <a:cxn ang="0">
                <a:pos x="T8" y="T9"/>
              </a:cxn>
              <a:cxn ang="0">
                <a:pos x="T10" y="T11"/>
              </a:cxn>
              <a:cxn ang="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rgbClr val="9A713C"/>
          </a:solidFill>
          <a:ln w="38100" cap="flat" cmpd="sng" algn="ctr">
            <a:noFill/>
            <a:prstDash val="solid"/>
          </a:ln>
          <a:effectLst>
            <a:outerShdw blurRad="40000" dist="20000" dir="5400000" rotWithShape="0">
              <a:srgbClr val="000000">
                <a:alpha val="38000"/>
              </a:srgbClr>
            </a:outerShdw>
          </a:effectLst>
        </p:spPr>
        <p:txBody>
          <a:bodyPr/>
          <a:lstStyle/>
          <a:p>
            <a:endParaRPr lang="zh-CN" altLang="en-US" sz="2400">
              <a:latin typeface="微软雅黑" panose="020b0503020204020204" charset="-122"/>
              <a:ea typeface="微软雅黑"/>
            </a:endParaRPr>
          </a:p>
        </p:txBody>
      </p:sp>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1_比较">
    <p:spTree>
      <p:nvGrpSpPr>
        <p:cNvPr id="1" name=""/>
        <p:cNvGrpSpPr/>
        <p:nvPr>
          <p:custDataLst>
            <p:tags r:id="rId1"/>
          </p:custDataLst>
        </p:nvPr>
      </p:nvGrpSpPr>
      <p:grpSpPr>
        <a:xfrm>
          <a:off x="0" y="0"/>
          <a:ext cx="0" cy="0"/>
        </a:xfrm>
      </p:grpSpPr>
      <p:sp>
        <p:nvSpPr>
          <p:cNvPr id="10" name="Freeform 5"/>
          <p:cNvSpPr>
            <a:spLocks noChangeAspect="1"/>
          </p:cNvSpPr>
          <p:nvPr userDrawn="1">
            <p:custDataLst>
              <p:tags r:id="rId2"/>
            </p:custDataLst>
          </p:nvPr>
        </p:nvSpPr>
        <p:spPr bwMode="auto">
          <a:xfrm>
            <a:off x="0" y="6985"/>
            <a:ext cx="591185" cy="678180"/>
          </a:xfrm>
          <a:custGeom>
            <a:gdLst>
              <a:gd name="T0" fmla="*/ 587 w 587"/>
              <a:gd name="T1" fmla="*/ 339 h 677"/>
              <a:gd name="T2" fmla="*/ 293 w 587"/>
              <a:gd name="T3" fmla="*/ 508 h 677"/>
              <a:gd name="T4" fmla="*/ 0 w 587"/>
              <a:gd name="T5" fmla="*/ 677 h 677"/>
              <a:gd name="T6" fmla="*/ 0 w 587"/>
              <a:gd name="T7" fmla="*/ 339 h 677"/>
              <a:gd name="T8" fmla="*/ 0 w 587"/>
              <a:gd name="T9" fmla="*/ 0 h 677"/>
              <a:gd name="T10" fmla="*/ 293 w 587"/>
              <a:gd name="T11" fmla="*/ 169 h 677"/>
              <a:gd name="T12" fmla="*/ 587 w 587"/>
              <a:gd name="T13" fmla="*/ 339 h 677"/>
            </a:gdLst>
            <a:cxnLst>
              <a:cxn ang="0">
                <a:pos x="T0" y="T1"/>
              </a:cxn>
              <a:cxn ang="0">
                <a:pos x="T2" y="T3"/>
              </a:cxn>
              <a:cxn ang="0">
                <a:pos x="T4" y="T5"/>
              </a:cxn>
              <a:cxn ang="0">
                <a:pos x="T6" y="T7"/>
              </a:cxn>
              <a:cxn ang="0">
                <a:pos x="T8" y="T9"/>
              </a:cxn>
              <a:cxn ang="0">
                <a:pos x="T10" y="T11"/>
              </a:cxn>
              <a:cxn ang="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rgbClr val="9A713C"/>
          </a:solidFill>
          <a:ln w="38100" cap="flat" cmpd="sng" algn="ctr">
            <a:noFill/>
            <a:prstDash val="solid"/>
          </a:ln>
          <a:effectLst>
            <a:outerShdw blurRad="40000" dist="20000" dir="5400000" rotWithShape="0">
              <a:srgbClr val="000000">
                <a:alpha val="38000"/>
              </a:srgbClr>
            </a:outerShdw>
          </a:effectLst>
        </p:spPr>
        <p:txBody>
          <a:bodyPr/>
          <a:lstStyle/>
          <a:p>
            <a:endParaRPr lang="zh-CN" altLang="en-US" sz="2400">
              <a:latin typeface="微软雅黑" panose="020b0503020204020204" charset="-122"/>
              <a:ea typeface="微软雅黑"/>
            </a:endParaRPr>
          </a:p>
        </p:txBody>
      </p:sp>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5_比较">
    <p:spTree>
      <p:nvGrpSpPr>
        <p:cNvPr id="1" name=""/>
        <p:cNvGrpSpPr/>
        <p:nvPr>
          <p:custDataLst>
            <p:tags r:id="rId1"/>
          </p:custDataLst>
        </p:nvPr>
      </p:nvGrpSpPr>
      <p:grpSpPr>
        <a:xfrm>
          <a:off x="0" y="0"/>
          <a:ext cx="0" cy="0"/>
        </a:xfrm>
      </p:grpSpPr>
      <p:sp>
        <p:nvSpPr>
          <p:cNvPr id="2" name="Freeform 5"/>
          <p:cNvSpPr>
            <a:spLocks noChangeAspect="1"/>
          </p:cNvSpPr>
          <p:nvPr userDrawn="1">
            <p:custDataLst>
              <p:tags r:id="rId2"/>
            </p:custDataLst>
          </p:nvPr>
        </p:nvSpPr>
        <p:spPr bwMode="auto">
          <a:xfrm>
            <a:off x="0" y="6985"/>
            <a:ext cx="591185" cy="678180"/>
          </a:xfrm>
          <a:custGeom>
            <a:gdLst>
              <a:gd name="T0" fmla="*/ 587 w 587"/>
              <a:gd name="T1" fmla="*/ 339 h 677"/>
              <a:gd name="T2" fmla="*/ 293 w 587"/>
              <a:gd name="T3" fmla="*/ 508 h 677"/>
              <a:gd name="T4" fmla="*/ 0 w 587"/>
              <a:gd name="T5" fmla="*/ 677 h 677"/>
              <a:gd name="T6" fmla="*/ 0 w 587"/>
              <a:gd name="T7" fmla="*/ 339 h 677"/>
              <a:gd name="T8" fmla="*/ 0 w 587"/>
              <a:gd name="T9" fmla="*/ 0 h 677"/>
              <a:gd name="T10" fmla="*/ 293 w 587"/>
              <a:gd name="T11" fmla="*/ 169 h 677"/>
              <a:gd name="T12" fmla="*/ 587 w 587"/>
              <a:gd name="T13" fmla="*/ 339 h 677"/>
            </a:gdLst>
            <a:cxnLst>
              <a:cxn ang="0">
                <a:pos x="T0" y="T1"/>
              </a:cxn>
              <a:cxn ang="0">
                <a:pos x="T2" y="T3"/>
              </a:cxn>
              <a:cxn ang="0">
                <a:pos x="T4" y="T5"/>
              </a:cxn>
              <a:cxn ang="0">
                <a:pos x="T6" y="T7"/>
              </a:cxn>
              <a:cxn ang="0">
                <a:pos x="T8" y="T9"/>
              </a:cxn>
              <a:cxn ang="0">
                <a:pos x="T10" y="T11"/>
              </a:cxn>
              <a:cxn ang="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rgbClr val="9A713C"/>
          </a:solidFill>
          <a:ln w="38100" cap="flat" cmpd="sng" algn="ctr">
            <a:noFill/>
            <a:prstDash val="solid"/>
          </a:ln>
          <a:effectLst>
            <a:outerShdw blurRad="40000" dist="20000" dir="5400000" rotWithShape="0">
              <a:srgbClr val="000000">
                <a:alpha val="38000"/>
              </a:srgbClr>
            </a:outerShdw>
          </a:effectLst>
        </p:spPr>
        <p:txBody>
          <a:bodyPr/>
          <a:lstStyle/>
          <a:p>
            <a:endParaRPr lang="zh-CN" altLang="en-US" sz="2400">
              <a:latin typeface="微软雅黑" panose="020b0503020204020204" charset="-122"/>
              <a:ea typeface="微软雅黑"/>
            </a:endParaRPr>
          </a:p>
        </p:txBody>
      </p:sp>
    </p:spTree>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1_标题幻灯片">
    <p:spTree>
      <p:nvGrpSpPr>
        <p:cNvPr id="1" name=""/>
        <p:cNvGrpSpPr/>
        <p:nvPr>
          <p:custDataLst>
            <p:tags r:id="rId1"/>
          </p:custDataLst>
        </p:nvPr>
      </p:nvGrpSpPr>
      <p:grpSpPr>
        <a:xfrm>
          <a:off x="0" y="0"/>
          <a:ext cx="0" cy="0"/>
        </a:xfrm>
      </p:grpSpPr>
      <p:pic>
        <p:nvPicPr>
          <p:cNvPr id="4" name="图片 3" descr="摄图网_501854780_电磁工厂生产线上的电磁线圈特写（企业商用）"/>
          <p:cNvPicPr>
            <a:picLocks noChangeAspect="1"/>
          </p:cNvPicPr>
          <p:nvPr userDrawn="1">
            <p:custDataLst>
              <p:tags r:id="rId3"/>
            </p:custDataLst>
          </p:nvPr>
        </p:nvPicPr>
        <p:blipFill>
          <a:blip r:embed="rId2"/>
          <a:srcRect l="32598"/>
          <a:stretch>
            <a:fillRect/>
          </a:stretch>
        </p:blipFill>
        <p:spPr>
          <a:xfrm>
            <a:off x="0" y="0"/>
            <a:ext cx="6061075" cy="6858000"/>
          </a:xfrm>
          <a:prstGeom prst="rect">
            <a:avLst/>
          </a:prstGeom>
        </p:spPr>
      </p:pic>
      <p:sp>
        <p:nvSpPr>
          <p:cNvPr id="8" name="文本框 7"/>
          <p:cNvSpPr txBox="1"/>
          <p:nvPr userDrawn="1">
            <p:custDataLst>
              <p:tags r:id="rId4"/>
            </p:custDataLst>
          </p:nvPr>
        </p:nvSpPr>
        <p:spPr>
          <a:xfrm>
            <a:off x="7565202" y="3703563"/>
            <a:ext cx="4099424" cy="922020"/>
          </a:xfrm>
          <a:prstGeom prst="rect">
            <a:avLst/>
          </a:prstGeom>
          <a:noFill/>
        </p:spPr>
        <p:txBody>
          <a:bodyPr wrap="square" rtlCol="0">
            <a:spAutoFit/>
            <a:scene3d>
              <a:camera prst="orthographicFront"/>
              <a:lightRig rig="threePt" dir="t"/>
            </a:scene3d>
            <a:sp3d contourW="12700"/>
          </a:bodyPr>
          <a:lstStyle/>
          <a:p>
            <a:pPr algn="ctr"/>
            <a:r>
              <a:rPr lang="zh-CN" altLang="en-US" sz="5400" b="1">
                <a:solidFill>
                  <a:srgbClr val="9A713C"/>
                </a:solidFill>
                <a:latin typeface="黑体" panose="02010609060101010101" charset="-122"/>
                <a:ea typeface="黑体" panose="02010609060101010101" charset="-122"/>
                <a:cs typeface="黑体" panose="02010609060101010101" charset="-122"/>
              </a:rPr>
              <a:t>谢谢观看</a:t>
            </a:r>
            <a:endParaRPr lang="zh-CN" altLang="en-US" sz="5400" b="1">
              <a:solidFill>
                <a:srgbClr val="9A713C"/>
              </a:solidFill>
              <a:latin typeface="黑体" panose="02010609060101010101" charset="-122"/>
              <a:ea typeface="黑体" panose="02010609060101010101" charset="-122"/>
              <a:cs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cSld name="空白">
    <p:spTree>
      <p:nvGrpSpPr>
        <p:cNvPr id="1" name=""/>
        <p:cNvGrpSpPr/>
        <p:nvPr>
          <p:custDataLst>
            <p:tags r:id="rId1"/>
          </p:custDataLst>
        </p:nvPr>
      </p:nvGrpSpPr>
      <p:grpSpPr>
        <a:xfrm>
          <a:off x="0" y="0"/>
          <a:ext cx="0" cy="0"/>
        </a:xfrm>
      </p:grpSpPr>
    </p:spTree>
  </p:cSld>
  <p:clrMapOvr>
    <a:masterClrMapping/>
  </p:clrMapOvr>
  <p:transition spd="med"/>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Only" preserve="1">
  <p:cSld name="内容">
    <p:spTree>
      <p:nvGrpSpPr>
        <p:cNvPr id="1" name=""/>
        <p:cNvGrpSpPr/>
        <p:nvPr>
          <p:custDataLst>
            <p:tags r:id="rId1"/>
          </p:custDataLst>
        </p:nvPr>
      </p:nvGrpSpPr>
      <p:grpSpPr>
        <a:xfrm>
          <a:off x="0" y="0"/>
          <a:ext cx="0" cy="0"/>
        </a:xfrm>
      </p:grpSpPr>
      <p:sp>
        <p:nvSpPr>
          <p:cNvPr id="2" name="内容占位符 1"/>
          <p:cNvSpPr>
            <a:spLocks noGrp="1"/>
          </p:cNvSpPr>
          <p:nvPr>
            <p:ph/>
            <p:custDataLst>
              <p:tags r:id="rId2"/>
            </p:custDataLst>
          </p:nvPr>
        </p:nvSpPr>
        <p:spPr>
          <a:xfrm>
            <a:off x="609600" y="274638"/>
            <a:ext cx="10972800" cy="585152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custDataLst>
              <p:tags r:id="rId3"/>
            </p:custDataLst>
          </p:nvPr>
        </p:nvSpPr>
        <p:spPr>
          <a:xfrm>
            <a:off x="609600" y="6245226"/>
            <a:ext cx="2844800" cy="476251"/>
          </a:xfrm>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custDataLst>
              <p:tags r:id="rId4"/>
            </p:custDataLst>
          </p:nvPr>
        </p:nvSpPr>
        <p:spPr>
          <a:xfrm>
            <a:off x="4165600" y="6245226"/>
            <a:ext cx="3860800" cy="476251"/>
          </a:xfrm>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custDataLst>
              <p:tags r:id="rId5"/>
            </p:custDataLst>
          </p:nvPr>
        </p:nvSpPr>
        <p:spPr>
          <a:xfrm>
            <a:off x="8737600" y="6245226"/>
            <a:ext cx="2844800" cy="476251"/>
          </a:xfrm>
        </p:spPr>
        <p:txBody>
          <a:bodyPr/>
          <a:lstStyle/>
          <a:p>
            <a:pPr lvl="0"/>
            <a:fld id="{9A0DB2DC-4C9A-4742-B13C-FB6460FD3503}" type="slidenum">
              <a:rPr lang="zh-CN" altLang="en-US">
                <a:latin typeface="Arial" panose="020b0604020202020204" pitchFamily="34" charset="0"/>
              </a:rPr>
              <a:t/>
            </a:fld>
            <a:endParaRPr lang="zh-CN" altLang="en-US">
              <a:latin typeface="Arial" panose="020b0604020202020204" pitchFamily="34" charset="0"/>
            </a:endParaRPr>
          </a:p>
        </p:txBody>
      </p:sp>
    </p:spTree>
  </p:cSld>
  <p:clrMapOvr>
    <a:masterClrMapping/>
  </p:clrMapOvr>
  <p:transition spd="med"/>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1_标题和内容">
    <p:spTree>
      <p:nvGrpSpPr>
        <p:cNvPr id="1" name=""/>
        <p:cNvGrpSpPr/>
        <p:nvPr>
          <p:custDataLst>
            <p:tags r:id="rId1"/>
          </p:custDataLst>
        </p:nvPr>
      </p:nvGrpSpPr>
      <p:grpSpPr>
        <a:xfrm>
          <a:off x="0" y="0"/>
          <a:ext cx="0" cy="0"/>
        </a:xfrm>
      </p:grpSpPr>
      <p:pic>
        <p:nvPicPr>
          <p:cNvPr id="4" name="图片 3" descr="摄图网_501854780_电磁工厂生产线上的电磁线圈特写（企业商用）"/>
          <p:cNvPicPr>
            <a:picLocks noChangeAspect="1"/>
          </p:cNvPicPr>
          <p:nvPr userDrawn="1">
            <p:custDataLst>
              <p:tags r:id="rId3"/>
            </p:custDataLst>
          </p:nvPr>
        </p:nvPicPr>
        <p:blipFill>
          <a:blip r:embed="rId2"/>
          <a:srcRect l="32598"/>
          <a:stretch>
            <a:fillRect/>
          </a:stretch>
        </p:blipFill>
        <p:spPr>
          <a:xfrm>
            <a:off x="0" y="0"/>
            <a:ext cx="6061075" cy="6858000"/>
          </a:xfrm>
          <a:prstGeom prst="rect">
            <a:avLst/>
          </a:prstGeom>
        </p:spPr>
      </p:pic>
      <p:sp>
        <p:nvSpPr>
          <p:cNvPr id="11" name="正五边形 10"/>
          <p:cNvSpPr/>
          <p:nvPr userDrawn="1">
            <p:custDataLst>
              <p:tags r:id="rId4"/>
            </p:custDataLst>
          </p:nvPr>
        </p:nvSpPr>
        <p:spPr>
          <a:xfrm>
            <a:off x="1047046" y="1369744"/>
            <a:ext cx="3900488" cy="3714751"/>
          </a:xfrm>
          <a:prstGeom prst="pentagon">
            <a:avLst/>
          </a:prstGeom>
          <a:solidFill>
            <a:srgbClr val="9A713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宋体" panose="02010600030101010101" pitchFamily="2" charset="-122"/>
            </a:endParaRPr>
          </a:p>
        </p:txBody>
      </p:sp>
      <p:sp>
        <p:nvSpPr>
          <p:cNvPr id="12" name="文本框 11"/>
          <p:cNvSpPr txBox="1"/>
          <p:nvPr userDrawn="1">
            <p:custDataLst>
              <p:tags r:id="rId5"/>
            </p:custDataLst>
          </p:nvPr>
        </p:nvSpPr>
        <p:spPr>
          <a:xfrm>
            <a:off x="1664243" y="3444483"/>
            <a:ext cx="2637790" cy="645160"/>
          </a:xfrm>
          <a:prstGeom prst="rect">
            <a:avLst/>
          </a:prstGeom>
          <a:noFill/>
        </p:spPr>
        <p:txBody>
          <a:bodyPr wrap="none" rtlCol="0">
            <a:spAutoFit/>
          </a:bodyPr>
          <a:lstStyle/>
          <a:p>
            <a:r>
              <a:rPr lang="en-US" altLang="zh-CN" sz="3600">
                <a:solidFill>
                  <a:prstClr val="white"/>
                </a:solidFill>
                <a:latin typeface="微软雅黑" panose="020b0503020204020204" charset="-122"/>
                <a:ea typeface="微软雅黑"/>
              </a:rPr>
              <a:t>CONTENTS</a:t>
            </a:r>
            <a:endParaRPr lang="zh-CN" altLang="en-US" sz="3600">
              <a:solidFill>
                <a:prstClr val="white"/>
              </a:solidFill>
              <a:latin typeface="微软雅黑" panose="020b0503020204020204" charset="-122"/>
              <a:ea typeface="微软雅黑"/>
            </a:endParaRPr>
          </a:p>
        </p:txBody>
      </p:sp>
      <p:sp>
        <p:nvSpPr>
          <p:cNvPr id="13" name="文本框 12"/>
          <p:cNvSpPr txBox="1"/>
          <p:nvPr userDrawn="1">
            <p:custDataLst>
              <p:tags r:id="rId6"/>
            </p:custDataLst>
          </p:nvPr>
        </p:nvSpPr>
        <p:spPr>
          <a:xfrm>
            <a:off x="2395415" y="2461061"/>
            <a:ext cx="1132840" cy="666115"/>
          </a:xfrm>
          <a:prstGeom prst="rect">
            <a:avLst/>
          </a:prstGeom>
          <a:noFill/>
        </p:spPr>
        <p:txBody>
          <a:bodyPr wrap="none" rtlCol="0">
            <a:spAutoFit/>
          </a:bodyPr>
          <a:lstStyle/>
          <a:p>
            <a:r>
              <a:rPr lang="zh-CN" altLang="en-US" sz="3735" b="1">
                <a:solidFill>
                  <a:prstClr val="white"/>
                </a:solidFill>
                <a:latin typeface="微软雅黑" panose="020b0503020204020204" charset="-122"/>
                <a:ea typeface="微软雅黑"/>
              </a:rPr>
              <a:t>目录</a:t>
            </a:r>
            <a:endParaRPr lang="zh-CN" altLang="en-US" sz="3735" b="1">
              <a:solidFill>
                <a:prstClr val="white"/>
              </a:solidFill>
              <a:latin typeface="微软雅黑" panose="020b0503020204020204" charset="-122"/>
              <a:ea typeface="微软雅黑"/>
            </a:endParaRPr>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1_仅标题">
    <p:spTree>
      <p:nvGrpSpPr>
        <p:cNvPr id="1" name=""/>
        <p:cNvGrpSpPr/>
        <p:nvPr>
          <p:custDataLst>
            <p:tags r:id="rId1"/>
          </p:custDataLst>
        </p:nvPr>
      </p:nvGrpSpPr>
      <p:grpSpPr>
        <a:xfrm>
          <a:off x="0" y="0"/>
          <a:ext cx="0" cy="0"/>
        </a:xfrm>
      </p:grpSpPr>
    </p:spTree>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custDataLst>
            <p:tags r:id="rId1"/>
          </p:custDataLst>
        </p:nvPr>
      </p:nvGrpSpPr>
      <p:grpSpPr>
        <a:xfrm>
          <a:off x="0" y="0"/>
          <a:ext cx="0" cy="0"/>
        </a:xfrm>
      </p:grpSpPr>
      <p:sp>
        <p:nvSpPr>
          <p:cNvPr id="2" name="Date Placeholder 1"/>
          <p:cNvSpPr>
            <a:spLocks noGrp="1"/>
          </p:cNvSpPr>
          <p:nvPr>
            <p:ph type="dt" sz="half" idx="10"/>
            <p:custDataLst>
              <p:tags r:id="rId2"/>
            </p:custDataLst>
          </p:nvPr>
        </p:nvSpPr>
        <p:spPr>
          <a:xfrm>
            <a:off x="838237" y="6356361"/>
            <a:ext cx="2743272" cy="365126"/>
          </a:xfrm>
        </p:spPr>
        <p:txBody>
          <a:bodyPr/>
          <a:lstStyle/>
          <a:p>
            <a:fld id="{81ABA338-C754-4EDE-B0F7-9C541DAB2653}" type="datetimeFigureOut">
              <a:rPr lang="zh-CN" altLang="en-US" smtClean="0">
                <a:solidFill>
                  <a:prstClr val="black">
                    <a:tint val="75000"/>
                  </a:prstClr>
                </a:solidFill>
              </a:rPr>
              <a:t/>
            </a:fld>
            <a:endParaRPr lang="zh-CN" altLang="en-US">
              <a:solidFill>
                <a:prstClr val="black">
                  <a:tint val="75000"/>
                </a:prstClr>
              </a:solidFill>
            </a:endParaRPr>
          </a:p>
        </p:txBody>
      </p:sp>
      <p:sp>
        <p:nvSpPr>
          <p:cNvPr id="3" name="Footer Placeholder 2"/>
          <p:cNvSpPr>
            <a:spLocks noGrp="1"/>
          </p:cNvSpPr>
          <p:nvPr>
            <p:ph type="ftr" sz="quarter" idx="11"/>
            <p:custDataLst>
              <p:tags r:id="rId3"/>
            </p:custDataLst>
          </p:nvPr>
        </p:nvSpPr>
        <p:spPr>
          <a:xfrm>
            <a:off x="4038707" y="6356361"/>
            <a:ext cx="4114907" cy="365126"/>
          </a:xfrm>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custDataLst>
              <p:tags r:id="rId4"/>
            </p:custDataLst>
          </p:nvPr>
        </p:nvSpPr>
        <p:spPr>
          <a:xfrm>
            <a:off x="8610831" y="6356361"/>
            <a:ext cx="2743272" cy="365126"/>
          </a:xfrm>
        </p:spPr>
        <p:txBody>
          <a:bodyPr/>
          <a:lstStyle/>
          <a:p>
            <a:fld id="{63FE5F2F-2341-4894-9DB8-674B4B2A6DED}" type="slidenum">
              <a:rPr lang="zh-CN" altLang="en-US" smtClean="0">
                <a:solidFill>
                  <a:prstClr val="black">
                    <a:tint val="75000"/>
                  </a:prstClr>
                </a:solidFill>
              </a:rPr>
              <a:t/>
            </a:fld>
            <a:endParaRPr lang="zh-CN" altLang="en-US">
              <a:solidFill>
                <a:prstClr val="black">
                  <a:tint val="75000"/>
                </a:prstClr>
              </a:solidFill>
            </a:endParaRPr>
          </a:p>
        </p:txBody>
      </p:sp>
    </p:spTree>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4_自定义版式">
    <p:spTree>
      <p:nvGrpSpPr>
        <p:cNvPr id="1" name=""/>
        <p:cNvGrpSpPr/>
        <p:nvPr>
          <p:custDataLst>
            <p:tags r:id="rId1"/>
          </p:custDataLst>
        </p:nvPr>
      </p:nvGrpSpPr>
      <p:grpSpPr>
        <a:xfrm>
          <a:off x="0" y="0"/>
          <a:ext cx="0" cy="0"/>
        </a:xfrm>
      </p:grpSpPr>
      <p:sp>
        <p:nvSpPr>
          <p:cNvPr id="4" name="Picture Placeholder 4"/>
          <p:cNvSpPr>
            <a:spLocks noGrp="1"/>
          </p:cNvSpPr>
          <p:nvPr>
            <p:ph type="pic" sz="quarter" idx="14"/>
            <p:custDataLst>
              <p:tags r:id="rId2"/>
            </p:custDataLst>
          </p:nvPr>
        </p:nvSpPr>
        <p:spPr>
          <a:xfrm flipH="1">
            <a:off x="1435763" y="1046322"/>
            <a:ext cx="3190895" cy="2819400"/>
          </a:xfrm>
          <a:prstGeom prst="rect">
            <a:avLst/>
          </a:prstGeom>
          <a:solidFill>
            <a:schemeClr val="accent5"/>
          </a:solidFill>
        </p:spPr>
        <p:txBody>
          <a:bodyPr/>
          <a:lstStyle>
            <a:lvl1pPr>
              <a:defRPr sz="2695">
                <a:latin typeface="三极准柔宋" panose="00000500000000000000" pitchFamily="2" charset="-122"/>
              </a:defRPr>
            </a:lvl1pPr>
          </a:lstStyle>
          <a:p>
            <a:endParaRPr lang="id-ID"/>
          </a:p>
        </p:txBody>
      </p:sp>
    </p:spTree>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AndObj">
  <p:cSld name="标题，文本与内容">
    <p:spTree>
      <p:nvGrpSpPr>
        <p:cNvPr id="1" name=""/>
        <p:cNvGrpSpPr/>
        <p:nvPr>
          <p:custDataLst>
            <p:tags r:id="rId1"/>
          </p:custDataLst>
        </p:nvPr>
      </p:nvGrpSpPr>
      <p:grpSpPr>
        <a:xfrm>
          <a:off x="0" y="0"/>
          <a:ext cx="0" cy="0"/>
        </a:xfrm>
      </p:grpSpPr>
      <p:sp>
        <p:nvSpPr>
          <p:cNvPr id="2" name="标题 1"/>
          <p:cNvSpPr>
            <a:spLocks noGrp="1"/>
          </p:cNvSpPr>
          <p:nvPr>
            <p:ph type="title"/>
            <p:custDataLst>
              <p:tags r:id="rId2"/>
            </p:custDataLst>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custDataLst>
              <p:tags r:id="rId3"/>
            </p:custDataLst>
          </p:nvPr>
        </p:nvSpPr>
        <p:spPr>
          <a:xfrm>
            <a:off x="838200" y="1825625"/>
            <a:ext cx="5181600" cy="435133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custDataLst>
              <p:tags r:id="rId4"/>
            </p:custDataLst>
          </p:nvPr>
        </p:nvSpPr>
        <p:spPr>
          <a:xfrm>
            <a:off x="6172200" y="1825625"/>
            <a:ext cx="5181600" cy="435133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fourObj">
  <p:cSld name="标题和四项内容">
    <p:spTree>
      <p:nvGrpSpPr>
        <p:cNvPr id="1" name=""/>
        <p:cNvGrpSpPr/>
        <p:nvPr>
          <p:custDataLst>
            <p:tags r:id="rId1"/>
          </p:custDataLst>
        </p:nvPr>
      </p:nvGrpSpPr>
      <p:grpSpPr>
        <a:xfrm>
          <a:off x="0" y="0"/>
          <a:ext cx="0" cy="0"/>
        </a:xfrm>
      </p:grpSpPr>
      <p:sp>
        <p:nvSpPr>
          <p:cNvPr id="2" name="标题 1"/>
          <p:cNvSpPr>
            <a:spLocks noGrp="1"/>
          </p:cNvSpPr>
          <p:nvPr>
            <p:ph type="title" sz="quarter"/>
            <p:custDataLst>
              <p:tags r:id="rId2"/>
            </p:custDataLst>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quarter" idx="1"/>
            <p:custDataLst>
              <p:tags r:id="rId3"/>
            </p:custDataLst>
          </p:nvPr>
        </p:nvSpPr>
        <p:spPr>
          <a:xfrm>
            <a:off x="838200" y="1825626"/>
            <a:ext cx="5181600" cy="209867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custDataLst>
              <p:tags r:id="rId4"/>
            </p:custDataLst>
          </p:nvPr>
        </p:nvSpPr>
        <p:spPr>
          <a:xfrm>
            <a:off x="6172200" y="1825626"/>
            <a:ext cx="5181600" cy="209867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custDataLst>
              <p:tags r:id="rId5"/>
            </p:custDataLst>
          </p:nvPr>
        </p:nvSpPr>
        <p:spPr>
          <a:xfrm>
            <a:off x="838200" y="4076701"/>
            <a:ext cx="5181600" cy="21002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内容占位符 5"/>
          <p:cNvSpPr>
            <a:spLocks noGrp="1"/>
          </p:cNvSpPr>
          <p:nvPr>
            <p:ph sz="quarter" idx="4"/>
            <p:custDataLst>
              <p:tags r:id="rId6"/>
            </p:custDataLst>
          </p:nvPr>
        </p:nvSpPr>
        <p:spPr>
          <a:xfrm>
            <a:off x="6172200" y="4076701"/>
            <a:ext cx="5181600" cy="21002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09571"/>
          <p:cNvSpPr>
            <a:spLocks noGrp="1"/>
          </p:cNvSpPr>
          <p:nvPr>
            <p:ph type="dt" sz="half" idx="10"/>
            <p:custDataLst>
              <p:tags r:id="rId7"/>
            </p:custDataLst>
          </p:nvPr>
        </p:nvSpPr>
        <p:spPr>
          <a:xfrm>
            <a:off x="609600" y="6356352"/>
            <a:ext cx="2844800" cy="365126"/>
          </a:xfrm>
        </p:spPr>
        <p:txBody>
          <a:bodyPr/>
          <a:lstStyle>
            <a:lvl1pPr>
              <a:defRPr/>
            </a:lvl1pPr>
          </a:lstStyle>
          <a:p>
            <a:endParaRPr lang="zh-CN" altLang="en-US"/>
          </a:p>
        </p:txBody>
      </p:sp>
      <p:sp>
        <p:nvSpPr>
          <p:cNvPr id="8" name="页脚占位符 109572"/>
          <p:cNvSpPr>
            <a:spLocks noGrp="1"/>
          </p:cNvSpPr>
          <p:nvPr>
            <p:ph type="ftr" sz="quarter" idx="11"/>
            <p:custDataLst>
              <p:tags r:id="rId8"/>
            </p:custDataLst>
          </p:nvPr>
        </p:nvSpPr>
        <p:spPr>
          <a:xfrm>
            <a:off x="4165600" y="6356352"/>
            <a:ext cx="3860800" cy="365126"/>
          </a:xfrm>
        </p:spPr>
        <p:txBody>
          <a:bodyPr/>
          <a:lstStyle>
            <a:lvl1pPr>
              <a:defRPr/>
            </a:lvl1pPr>
          </a:lstStyle>
          <a:p>
            <a:endParaRPr lang="zh-CN" altLang="en-US"/>
          </a:p>
        </p:txBody>
      </p:sp>
      <p:sp>
        <p:nvSpPr>
          <p:cNvPr id="9" name="灯片编号占位符 109573"/>
          <p:cNvSpPr>
            <a:spLocks noGrp="1"/>
          </p:cNvSpPr>
          <p:nvPr>
            <p:ph type="sldNum" sz="quarter" idx="12"/>
            <p:custDataLst>
              <p:tags r:id="rId9"/>
            </p:custDataLst>
          </p:nvPr>
        </p:nvSpPr>
        <p:spPr>
          <a:xfrm>
            <a:off x="8737600" y="6356352"/>
            <a:ext cx="2844800" cy="365126"/>
          </a:xfrm>
        </p:spPr>
        <p:txBody>
          <a:bodyPr/>
          <a:lstStyle>
            <a:lvl1pPr>
              <a:defRPr/>
            </a:lvl1pPr>
          </a:lstStyle>
          <a:p>
            <a:fld id="{4A9B5396-02FD-4ADB-99D0-0FA04D6FF8A3}" type="slidenum">
              <a:rPr lang="zh-CN" altLang="en-US"/>
              <a:t/>
            </a:fld>
            <a:endParaRPr lang="zh-CN" altLang="en-US"/>
          </a:p>
        </p:txBody>
      </p:sp>
    </p:spTree>
  </p:cSld>
  <p:clrMapOvr>
    <a:masterClrMapping/>
  </p:clrMapOvr>
  <p:transition spd="slow"/>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AndClipArt">
  <p:cSld name="标题，文本与剪贴画">
    <p:spTree>
      <p:nvGrpSpPr>
        <p:cNvPr id="1" name=""/>
        <p:cNvGrpSpPr/>
        <p:nvPr>
          <p:custDataLst>
            <p:tags r:id="rId1"/>
          </p:custDataLst>
        </p:nvPr>
      </p:nvGrpSpPr>
      <p:grpSpPr>
        <a:xfrm>
          <a:off x="0" y="0"/>
          <a:ext cx="0" cy="0"/>
        </a:xfrm>
      </p:grpSpPr>
      <p:sp>
        <p:nvSpPr>
          <p:cNvPr id="2" name="标题 1"/>
          <p:cNvSpPr>
            <a:spLocks noGrp="1"/>
          </p:cNvSpPr>
          <p:nvPr>
            <p:ph type="title"/>
            <p:custDataLst>
              <p:tags r:id="rId2"/>
            </p:custDataLst>
          </p:nvPr>
        </p:nvSpPr>
        <p:spPr>
          <a:xfrm>
            <a:off x="609600" y="274638"/>
            <a:ext cx="10972800" cy="1143000"/>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custDataLst>
              <p:tags r:id="rId3"/>
            </p:custDataLst>
          </p:nvPr>
        </p:nvSpPr>
        <p:spPr>
          <a:xfrm>
            <a:off x="609600" y="1600200"/>
            <a:ext cx="5384800" cy="4525963"/>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z="1350" strike="noStrike" noProof="1" smtClean="0"/>
              <a:t>第四级</a:t>
            </a:r>
            <a:endParaRPr lang="zh-CN" altLang="en-US" strike="noStrike" noProof="1" smtClean="0"/>
          </a:p>
          <a:p>
            <a:pPr lvl="4" fontAlgn="auto"/>
            <a:r>
              <a:rPr lang="zh-CN" altLang="en-US" sz="1350" strike="noStrike" noProof="1" smtClean="0"/>
              <a:t>第五级</a:t>
            </a:r>
            <a:endParaRPr lang="zh-CN" altLang="en-US" strike="noStrike" noProof="1"/>
          </a:p>
        </p:txBody>
      </p:sp>
      <p:sp>
        <p:nvSpPr>
          <p:cNvPr id="4" name="联机映像占位符 3"/>
          <p:cNvSpPr>
            <a:spLocks noGrp="1"/>
          </p:cNvSpPr>
          <p:nvPr>
            <p:ph type="clipArt" sz="half" idx="2"/>
            <p:custDataLst>
              <p:tags r:id="rId4"/>
            </p:custDataLst>
          </p:nvPr>
        </p:nvSpPr>
        <p:spPr>
          <a:xfrm>
            <a:off x="6197600" y="1600200"/>
            <a:ext cx="5384800" cy="4525963"/>
          </a:xfrm>
        </p:spPr>
        <p:txBody>
          <a:bodyPr vert="horz" lIns="91440" tIns="45720" rIns="91440" bIns="45720" rtlCol="0">
            <a:normAutofit/>
          </a:bodyPr>
          <a:lstStyle/>
          <a:p>
            <a:pPr marL="171450" marR="0" lvl="0" indent="-171450" algn="l" defTabSz="685800" rtl="0" eaLnBrk="1" fontAlgn="auto" latinLnBrk="0" hangingPunct="1">
              <a:lnSpc>
                <a:spcPct val="90000"/>
              </a:lnSpc>
              <a:spcBef>
                <a:spcPts val="750"/>
              </a:spcBef>
              <a:spcAft>
                <a:spcPct val="0"/>
              </a:spcAft>
              <a:buClrTx/>
              <a:buSzTx/>
              <a:buFont typeface="Arial" panose="020b0604020202020204" pitchFamily="34" charset="0"/>
              <a:buChar char="•"/>
              <a:defRPr/>
            </a:pPr>
            <a:endParaRPr kumimoji="0" lang="zh-CN" altLang="en-US" sz="2100" b="0" i="0" u="none" strike="noStrike" kern="1200" cap="none" spc="0" normalizeH="0" baseline="0" noProof="0" smtClean="0">
              <a:ln>
                <a:noFill/>
              </a:ln>
              <a:solidFill>
                <a:schemeClr val="tx1"/>
              </a:solidFill>
              <a:effectLst/>
              <a:uLnTx/>
              <a:uFillTx/>
              <a:latin typeface="+mn-lt"/>
              <a:ea typeface="+mn-ea"/>
              <a:cs typeface="+mn-cs"/>
            </a:endParaRPr>
          </a:p>
        </p:txBody>
      </p:sp>
      <p:sp>
        <p:nvSpPr>
          <p:cNvPr id="7" name="日期占位符 4"/>
          <p:cNvSpPr>
            <a:spLocks noGrp="1"/>
          </p:cNvSpPr>
          <p:nvPr>
            <p:ph type="dt" sz="half" idx="12"/>
            <p:custDataLst>
              <p:tags r:id="rId5"/>
            </p:custDataLst>
          </p:nvPr>
        </p:nvSpPr>
        <p:spPr>
          <a:xfrm>
            <a:off x="609600" y="6245226"/>
            <a:ext cx="2844800" cy="476251"/>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custDataLst>
              <p:tags r:id="rId6"/>
            </p:custDataLst>
          </p:nvPr>
        </p:nvSpPr>
        <p:spPr>
          <a:xfrm>
            <a:off x="4165600" y="6245226"/>
            <a:ext cx="3860800" cy="476251"/>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custDataLst>
              <p:tags r:id="rId7"/>
            </p:custDataLst>
          </p:nvPr>
        </p:nvSpPr>
        <p:spPr>
          <a:xfrm>
            <a:off x="8737600" y="6245226"/>
            <a:ext cx="2844800" cy="476251"/>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E27E300-DFF0-4B52-9D6E-D6440329A3BA}" type="slidenum">
              <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rPr>
              <a:t/>
            </a:fld>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med"/>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custDataLst>
            <p:tags r:id="rId1"/>
          </p:custDataLst>
        </p:nvPr>
      </p:nvGrpSpPr>
      <p:grpSpPr>
        <a:xfrm>
          <a:off x="0" y="0"/>
          <a:ext cx="0" cy="0"/>
        </a:xfrm>
      </p:grpSpPr>
      <p:sp>
        <p:nvSpPr>
          <p:cNvPr id="7" name="矩形 6"/>
          <p:cNvSpPr/>
          <p:nvPr userDrawn="1">
            <p:custDataLst>
              <p:tags r:id="rId2"/>
            </p:custDataLst>
          </p:nvPr>
        </p:nvSpPr>
        <p:spPr>
          <a:xfrm>
            <a:off x="734094" y="0"/>
            <a:ext cx="2125015" cy="6858000"/>
          </a:xfrm>
          <a:prstGeom prst="rect">
            <a:avLst/>
          </a:prstGeom>
          <a:solidFill>
            <a:srgbClr val="9A7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custDataLst>
              <p:tags r:id="rId3"/>
            </p:custDataLst>
          </p:nvPr>
        </p:nvSpPr>
        <p:spPr>
          <a:xfrm>
            <a:off x="2081530" y="1149350"/>
            <a:ext cx="2429510" cy="4559300"/>
          </a:xfrm>
          <a:custGeom>
            <a:gdLst>
              <a:gd name="connsiteX0" fmla="*/ 0 w 4521200"/>
              <a:gd name="connsiteY0" fmla="*/ 0 h 4559300"/>
              <a:gd name="connsiteX1" fmla="*/ 4521200 w 4521200"/>
              <a:gd name="connsiteY1" fmla="*/ 0 h 4559300"/>
              <a:gd name="connsiteX2" fmla="*/ 4521200 w 4521200"/>
              <a:gd name="connsiteY2" fmla="*/ 549775 h 4559300"/>
              <a:gd name="connsiteX3" fmla="*/ 4447233 w 4521200"/>
              <a:gd name="connsiteY3" fmla="*/ 549775 h 4559300"/>
              <a:gd name="connsiteX4" fmla="*/ 4447233 w 4521200"/>
              <a:gd name="connsiteY4" fmla="*/ 73967 h 4559300"/>
              <a:gd name="connsiteX5" fmla="*/ 73967 w 4521200"/>
              <a:gd name="connsiteY5" fmla="*/ 73967 h 4559300"/>
              <a:gd name="connsiteX6" fmla="*/ 73967 w 4521200"/>
              <a:gd name="connsiteY6" fmla="*/ 4485333 h 4559300"/>
              <a:gd name="connsiteX7" fmla="*/ 4447233 w 4521200"/>
              <a:gd name="connsiteY7" fmla="*/ 4485333 h 4559300"/>
              <a:gd name="connsiteX8" fmla="*/ 4447233 w 4521200"/>
              <a:gd name="connsiteY8" fmla="*/ 1380772 h 4559300"/>
              <a:gd name="connsiteX9" fmla="*/ 4521200 w 4521200"/>
              <a:gd name="connsiteY9" fmla="*/ 1380772 h 4559300"/>
              <a:gd name="connsiteX10" fmla="*/ 4521200 w 4521200"/>
              <a:gd name="connsiteY10" fmla="*/ 4559300 h 4559300"/>
              <a:gd name="connsiteX11" fmla="*/ 0 w 4521200"/>
              <a:gd name="connsiteY11" fmla="*/ 4559300 h 45593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1200" h="4559300">
                <a:moveTo>
                  <a:pt x="0" y="0"/>
                </a:moveTo>
                <a:lnTo>
                  <a:pt x="4521200" y="0"/>
                </a:lnTo>
                <a:lnTo>
                  <a:pt x="4521200" y="549775"/>
                </a:lnTo>
                <a:lnTo>
                  <a:pt x="4447233" y="549775"/>
                </a:lnTo>
                <a:lnTo>
                  <a:pt x="4447233" y="73967"/>
                </a:lnTo>
                <a:lnTo>
                  <a:pt x="73967" y="73967"/>
                </a:lnTo>
                <a:lnTo>
                  <a:pt x="73967" y="4485333"/>
                </a:lnTo>
                <a:lnTo>
                  <a:pt x="4447233" y="4485333"/>
                </a:lnTo>
                <a:lnTo>
                  <a:pt x="4447233" y="1380772"/>
                </a:lnTo>
                <a:lnTo>
                  <a:pt x="4521200" y="1380772"/>
                </a:lnTo>
                <a:lnTo>
                  <a:pt x="4521200" y="4559300"/>
                </a:lnTo>
                <a:lnTo>
                  <a:pt x="0" y="4559300"/>
                </a:lnTo>
                <a:close/>
              </a:path>
            </a:pathLst>
          </a:custGeom>
          <a:solidFill>
            <a:srgbClr val="9A7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1_节标题">
    <p:spTree>
      <p:nvGrpSpPr>
        <p:cNvPr id="1" name=""/>
        <p:cNvGrpSpPr/>
        <p:nvPr>
          <p:custDataLst>
            <p:tags r:id="rId1"/>
          </p:custDataLst>
        </p:nvPr>
      </p:nvGrpSpPr>
      <p:grpSpPr>
        <a:xfrm>
          <a:off x="0" y="0"/>
          <a:ext cx="0" cy="0"/>
        </a:xfrm>
      </p:grpSpPr>
      <p:sp>
        <p:nvSpPr>
          <p:cNvPr id="7" name="矩形 6"/>
          <p:cNvSpPr/>
          <p:nvPr userDrawn="1">
            <p:custDataLst>
              <p:tags r:id="rId2"/>
            </p:custDataLst>
          </p:nvPr>
        </p:nvSpPr>
        <p:spPr>
          <a:xfrm>
            <a:off x="734094" y="0"/>
            <a:ext cx="2125015" cy="6858000"/>
          </a:xfrm>
          <a:prstGeom prst="rect">
            <a:avLst/>
          </a:prstGeom>
          <a:solidFill>
            <a:srgbClr val="9A7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custDataLst>
              <p:tags r:id="rId3"/>
            </p:custDataLst>
          </p:nvPr>
        </p:nvSpPr>
        <p:spPr>
          <a:xfrm>
            <a:off x="2081530" y="1149350"/>
            <a:ext cx="2429510" cy="4559300"/>
          </a:xfrm>
          <a:custGeom>
            <a:gdLst>
              <a:gd name="connsiteX0" fmla="*/ 0 w 4521200"/>
              <a:gd name="connsiteY0" fmla="*/ 0 h 4559300"/>
              <a:gd name="connsiteX1" fmla="*/ 4521200 w 4521200"/>
              <a:gd name="connsiteY1" fmla="*/ 0 h 4559300"/>
              <a:gd name="connsiteX2" fmla="*/ 4521200 w 4521200"/>
              <a:gd name="connsiteY2" fmla="*/ 549775 h 4559300"/>
              <a:gd name="connsiteX3" fmla="*/ 4447233 w 4521200"/>
              <a:gd name="connsiteY3" fmla="*/ 549775 h 4559300"/>
              <a:gd name="connsiteX4" fmla="*/ 4447233 w 4521200"/>
              <a:gd name="connsiteY4" fmla="*/ 73967 h 4559300"/>
              <a:gd name="connsiteX5" fmla="*/ 73967 w 4521200"/>
              <a:gd name="connsiteY5" fmla="*/ 73967 h 4559300"/>
              <a:gd name="connsiteX6" fmla="*/ 73967 w 4521200"/>
              <a:gd name="connsiteY6" fmla="*/ 4485333 h 4559300"/>
              <a:gd name="connsiteX7" fmla="*/ 4447233 w 4521200"/>
              <a:gd name="connsiteY7" fmla="*/ 4485333 h 4559300"/>
              <a:gd name="connsiteX8" fmla="*/ 4447233 w 4521200"/>
              <a:gd name="connsiteY8" fmla="*/ 1380772 h 4559300"/>
              <a:gd name="connsiteX9" fmla="*/ 4521200 w 4521200"/>
              <a:gd name="connsiteY9" fmla="*/ 1380772 h 4559300"/>
              <a:gd name="connsiteX10" fmla="*/ 4521200 w 4521200"/>
              <a:gd name="connsiteY10" fmla="*/ 4559300 h 4559300"/>
              <a:gd name="connsiteX11" fmla="*/ 0 w 4521200"/>
              <a:gd name="connsiteY11" fmla="*/ 4559300 h 45593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1200" h="4559300">
                <a:moveTo>
                  <a:pt x="0" y="0"/>
                </a:moveTo>
                <a:lnTo>
                  <a:pt x="4521200" y="0"/>
                </a:lnTo>
                <a:lnTo>
                  <a:pt x="4521200" y="549775"/>
                </a:lnTo>
                <a:lnTo>
                  <a:pt x="4447233" y="549775"/>
                </a:lnTo>
                <a:lnTo>
                  <a:pt x="4447233" y="73967"/>
                </a:lnTo>
                <a:lnTo>
                  <a:pt x="73967" y="73967"/>
                </a:lnTo>
                <a:lnTo>
                  <a:pt x="73967" y="4485333"/>
                </a:lnTo>
                <a:lnTo>
                  <a:pt x="4447233" y="4485333"/>
                </a:lnTo>
                <a:lnTo>
                  <a:pt x="4447233" y="1380772"/>
                </a:lnTo>
                <a:lnTo>
                  <a:pt x="4521200" y="1380772"/>
                </a:lnTo>
                <a:lnTo>
                  <a:pt x="4521200" y="4559300"/>
                </a:lnTo>
                <a:lnTo>
                  <a:pt x="0" y="4559300"/>
                </a:lnTo>
                <a:close/>
              </a:path>
            </a:pathLst>
          </a:custGeom>
          <a:solidFill>
            <a:srgbClr val="9A7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userDrawn="1">
            <p:custDataLst>
              <p:tags r:id="rId4"/>
            </p:custDataLst>
          </p:nvPr>
        </p:nvSpPr>
        <p:spPr>
          <a:xfrm>
            <a:off x="3307243" y="1676248"/>
            <a:ext cx="2507794" cy="829945"/>
          </a:xfrm>
          <a:prstGeom prst="rect">
            <a:avLst/>
          </a:prstGeom>
          <a:noFill/>
        </p:spPr>
        <p:txBody>
          <a:bodyPr wrap="square" rtlCol="0">
            <a:spAutoFit/>
            <a:scene3d>
              <a:camera prst="orthographicFront"/>
              <a:lightRig rig="threePt" dir="t"/>
            </a:scene3d>
            <a:sp3d contourW="12700"/>
          </a:bodyPr>
          <a:lstStyle/>
          <a:p>
            <a:pPr algn="ctr"/>
            <a:r>
              <a:rPr lang="en-US" altLang="zh-CN" sz="4800" b="1">
                <a:solidFill>
                  <a:srgbClr val="9A713C"/>
                </a:solidFill>
                <a:latin typeface="Century Gothic" panose="020b0502020202020204" pitchFamily="34" charset="0"/>
                <a:cs typeface="经典综艺体简" panose="02010609000101010101" pitchFamily="49" charset="-122"/>
              </a:rPr>
              <a:t>PART 02</a:t>
            </a:r>
            <a:endParaRPr lang="en-US" altLang="zh-CN" sz="4800" b="1">
              <a:solidFill>
                <a:srgbClr val="9A713C"/>
              </a:solidFill>
              <a:latin typeface="Century Gothic" panose="020b0502020202020204" pitchFamily="34" charset="0"/>
              <a:cs typeface="经典综艺体简" panose="02010609000101010101" pitchFamily="49" charset="-122"/>
            </a:endParaRPr>
          </a:p>
        </p:txBody>
      </p:sp>
      <p:pic>
        <p:nvPicPr>
          <p:cNvPr id="2" name="图片 1" descr="摄图网_401478537_物理指南针望远镜矢量图标（企业商用）"/>
          <p:cNvPicPr>
            <a:picLocks noChangeAspect="1"/>
          </p:cNvPicPr>
          <p:nvPr userDrawn="1">
            <p:custDataLst>
              <p:tags r:id="rId6"/>
            </p:custDataLst>
          </p:nvPr>
        </p:nvPicPr>
        <p:blipFill>
          <a:blip r:embed="rId5"/>
          <a:srcRect l="12796" t="12519" r="51185" b="53935"/>
          <a:stretch>
            <a:fillRect/>
          </a:stretch>
        </p:blipFill>
        <p:spPr>
          <a:xfrm>
            <a:off x="11043285" y="5497195"/>
            <a:ext cx="1593215" cy="1483995"/>
          </a:xfrm>
          <a:prstGeom prst="rect">
            <a:avLst/>
          </a:prstGeom>
        </p:spPr>
      </p:pic>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2_节标题">
    <p:spTree>
      <p:nvGrpSpPr>
        <p:cNvPr id="1" name=""/>
        <p:cNvGrpSpPr/>
        <p:nvPr>
          <p:custDataLst>
            <p:tags r:id="rId1"/>
          </p:custDataLst>
        </p:nvPr>
      </p:nvGrpSpPr>
      <p:grpSpPr>
        <a:xfrm>
          <a:off x="0" y="0"/>
          <a:ext cx="0" cy="0"/>
        </a:xfrm>
      </p:grpSpPr>
      <p:sp>
        <p:nvSpPr>
          <p:cNvPr id="7" name="矩形 6"/>
          <p:cNvSpPr/>
          <p:nvPr userDrawn="1">
            <p:custDataLst>
              <p:tags r:id="rId2"/>
            </p:custDataLst>
          </p:nvPr>
        </p:nvSpPr>
        <p:spPr>
          <a:xfrm>
            <a:off x="734094" y="0"/>
            <a:ext cx="2125015" cy="6858000"/>
          </a:xfrm>
          <a:prstGeom prst="rect">
            <a:avLst/>
          </a:prstGeom>
          <a:solidFill>
            <a:srgbClr val="9A7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custDataLst>
              <p:tags r:id="rId3"/>
            </p:custDataLst>
          </p:nvPr>
        </p:nvSpPr>
        <p:spPr>
          <a:xfrm>
            <a:off x="2081530" y="1149350"/>
            <a:ext cx="2429510" cy="4559300"/>
          </a:xfrm>
          <a:custGeom>
            <a:gdLst>
              <a:gd name="connsiteX0" fmla="*/ 0 w 4521200"/>
              <a:gd name="connsiteY0" fmla="*/ 0 h 4559300"/>
              <a:gd name="connsiteX1" fmla="*/ 4521200 w 4521200"/>
              <a:gd name="connsiteY1" fmla="*/ 0 h 4559300"/>
              <a:gd name="connsiteX2" fmla="*/ 4521200 w 4521200"/>
              <a:gd name="connsiteY2" fmla="*/ 549775 h 4559300"/>
              <a:gd name="connsiteX3" fmla="*/ 4447233 w 4521200"/>
              <a:gd name="connsiteY3" fmla="*/ 549775 h 4559300"/>
              <a:gd name="connsiteX4" fmla="*/ 4447233 w 4521200"/>
              <a:gd name="connsiteY4" fmla="*/ 73967 h 4559300"/>
              <a:gd name="connsiteX5" fmla="*/ 73967 w 4521200"/>
              <a:gd name="connsiteY5" fmla="*/ 73967 h 4559300"/>
              <a:gd name="connsiteX6" fmla="*/ 73967 w 4521200"/>
              <a:gd name="connsiteY6" fmla="*/ 4485333 h 4559300"/>
              <a:gd name="connsiteX7" fmla="*/ 4447233 w 4521200"/>
              <a:gd name="connsiteY7" fmla="*/ 4485333 h 4559300"/>
              <a:gd name="connsiteX8" fmla="*/ 4447233 w 4521200"/>
              <a:gd name="connsiteY8" fmla="*/ 1380772 h 4559300"/>
              <a:gd name="connsiteX9" fmla="*/ 4521200 w 4521200"/>
              <a:gd name="connsiteY9" fmla="*/ 1380772 h 4559300"/>
              <a:gd name="connsiteX10" fmla="*/ 4521200 w 4521200"/>
              <a:gd name="connsiteY10" fmla="*/ 4559300 h 4559300"/>
              <a:gd name="connsiteX11" fmla="*/ 0 w 4521200"/>
              <a:gd name="connsiteY11" fmla="*/ 4559300 h 45593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1200" h="4559300">
                <a:moveTo>
                  <a:pt x="0" y="0"/>
                </a:moveTo>
                <a:lnTo>
                  <a:pt x="4521200" y="0"/>
                </a:lnTo>
                <a:lnTo>
                  <a:pt x="4521200" y="549775"/>
                </a:lnTo>
                <a:lnTo>
                  <a:pt x="4447233" y="549775"/>
                </a:lnTo>
                <a:lnTo>
                  <a:pt x="4447233" y="73967"/>
                </a:lnTo>
                <a:lnTo>
                  <a:pt x="73967" y="73967"/>
                </a:lnTo>
                <a:lnTo>
                  <a:pt x="73967" y="4485333"/>
                </a:lnTo>
                <a:lnTo>
                  <a:pt x="4447233" y="4485333"/>
                </a:lnTo>
                <a:lnTo>
                  <a:pt x="4447233" y="1380772"/>
                </a:lnTo>
                <a:lnTo>
                  <a:pt x="4521200" y="1380772"/>
                </a:lnTo>
                <a:lnTo>
                  <a:pt x="4521200" y="4559300"/>
                </a:lnTo>
                <a:lnTo>
                  <a:pt x="0" y="4559300"/>
                </a:lnTo>
                <a:close/>
              </a:path>
            </a:pathLst>
          </a:custGeom>
          <a:solidFill>
            <a:srgbClr val="9A7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userDrawn="1">
            <p:custDataLst>
              <p:tags r:id="rId4"/>
            </p:custDataLst>
          </p:nvPr>
        </p:nvSpPr>
        <p:spPr>
          <a:xfrm>
            <a:off x="3307243" y="1676248"/>
            <a:ext cx="2507794" cy="829945"/>
          </a:xfrm>
          <a:prstGeom prst="rect">
            <a:avLst/>
          </a:prstGeom>
          <a:noFill/>
        </p:spPr>
        <p:txBody>
          <a:bodyPr wrap="square" rtlCol="0">
            <a:spAutoFit/>
            <a:scene3d>
              <a:camera prst="orthographicFront"/>
              <a:lightRig rig="threePt" dir="t"/>
            </a:scene3d>
            <a:sp3d contourW="12700"/>
          </a:bodyPr>
          <a:lstStyle/>
          <a:p>
            <a:pPr algn="ctr"/>
            <a:r>
              <a:rPr lang="en-US" altLang="zh-CN" sz="4800" b="1">
                <a:solidFill>
                  <a:srgbClr val="9A713C"/>
                </a:solidFill>
                <a:latin typeface="Century Gothic" panose="020b0502020202020204" pitchFamily="34" charset="0"/>
                <a:cs typeface="经典综艺体简" panose="02010609000101010101" pitchFamily="49" charset="-122"/>
              </a:rPr>
              <a:t>PART 03</a:t>
            </a:r>
            <a:endParaRPr lang="en-US" altLang="zh-CN" sz="4800" b="1">
              <a:solidFill>
                <a:srgbClr val="9A713C"/>
              </a:solidFill>
              <a:latin typeface="Century Gothic" panose="020b0502020202020204" pitchFamily="34" charset="0"/>
              <a:cs typeface="经典综艺体简" panose="0201060900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bldLvl="0" animBg="1"/>
      <p:bldP spid="10" grpId="0"/>
    </p:bldLst>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3_节标题">
    <p:spTree>
      <p:nvGrpSpPr>
        <p:cNvPr id="1" name=""/>
        <p:cNvGrpSpPr/>
        <p:nvPr>
          <p:custDataLst>
            <p:tags r:id="rId1"/>
          </p:custDataLst>
        </p:nvPr>
      </p:nvGrpSpPr>
      <p:grpSpPr>
        <a:xfrm>
          <a:off x="0" y="0"/>
          <a:ext cx="0" cy="0"/>
        </a:xfrm>
      </p:grpSpPr>
      <p:sp>
        <p:nvSpPr>
          <p:cNvPr id="7" name="矩形 6"/>
          <p:cNvSpPr/>
          <p:nvPr userDrawn="1">
            <p:custDataLst>
              <p:tags r:id="rId2"/>
            </p:custDataLst>
          </p:nvPr>
        </p:nvSpPr>
        <p:spPr>
          <a:xfrm>
            <a:off x="734094" y="0"/>
            <a:ext cx="2125015" cy="6858000"/>
          </a:xfrm>
          <a:prstGeom prst="rect">
            <a:avLst/>
          </a:prstGeom>
          <a:solidFill>
            <a:srgbClr val="9A7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custDataLst>
              <p:tags r:id="rId3"/>
            </p:custDataLst>
          </p:nvPr>
        </p:nvSpPr>
        <p:spPr>
          <a:xfrm>
            <a:off x="2081530" y="1149350"/>
            <a:ext cx="2429510" cy="4559300"/>
          </a:xfrm>
          <a:custGeom>
            <a:gdLst>
              <a:gd name="connsiteX0" fmla="*/ 0 w 4521200"/>
              <a:gd name="connsiteY0" fmla="*/ 0 h 4559300"/>
              <a:gd name="connsiteX1" fmla="*/ 4521200 w 4521200"/>
              <a:gd name="connsiteY1" fmla="*/ 0 h 4559300"/>
              <a:gd name="connsiteX2" fmla="*/ 4521200 w 4521200"/>
              <a:gd name="connsiteY2" fmla="*/ 549775 h 4559300"/>
              <a:gd name="connsiteX3" fmla="*/ 4447233 w 4521200"/>
              <a:gd name="connsiteY3" fmla="*/ 549775 h 4559300"/>
              <a:gd name="connsiteX4" fmla="*/ 4447233 w 4521200"/>
              <a:gd name="connsiteY4" fmla="*/ 73967 h 4559300"/>
              <a:gd name="connsiteX5" fmla="*/ 73967 w 4521200"/>
              <a:gd name="connsiteY5" fmla="*/ 73967 h 4559300"/>
              <a:gd name="connsiteX6" fmla="*/ 73967 w 4521200"/>
              <a:gd name="connsiteY6" fmla="*/ 4485333 h 4559300"/>
              <a:gd name="connsiteX7" fmla="*/ 4447233 w 4521200"/>
              <a:gd name="connsiteY7" fmla="*/ 4485333 h 4559300"/>
              <a:gd name="connsiteX8" fmla="*/ 4447233 w 4521200"/>
              <a:gd name="connsiteY8" fmla="*/ 1380772 h 4559300"/>
              <a:gd name="connsiteX9" fmla="*/ 4521200 w 4521200"/>
              <a:gd name="connsiteY9" fmla="*/ 1380772 h 4559300"/>
              <a:gd name="connsiteX10" fmla="*/ 4521200 w 4521200"/>
              <a:gd name="connsiteY10" fmla="*/ 4559300 h 4559300"/>
              <a:gd name="connsiteX11" fmla="*/ 0 w 4521200"/>
              <a:gd name="connsiteY11" fmla="*/ 4559300 h 45593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1200" h="4559300">
                <a:moveTo>
                  <a:pt x="0" y="0"/>
                </a:moveTo>
                <a:lnTo>
                  <a:pt x="4521200" y="0"/>
                </a:lnTo>
                <a:lnTo>
                  <a:pt x="4521200" y="549775"/>
                </a:lnTo>
                <a:lnTo>
                  <a:pt x="4447233" y="549775"/>
                </a:lnTo>
                <a:lnTo>
                  <a:pt x="4447233" y="73967"/>
                </a:lnTo>
                <a:lnTo>
                  <a:pt x="73967" y="73967"/>
                </a:lnTo>
                <a:lnTo>
                  <a:pt x="73967" y="4485333"/>
                </a:lnTo>
                <a:lnTo>
                  <a:pt x="4447233" y="4485333"/>
                </a:lnTo>
                <a:lnTo>
                  <a:pt x="4447233" y="1380772"/>
                </a:lnTo>
                <a:lnTo>
                  <a:pt x="4521200" y="1380772"/>
                </a:lnTo>
                <a:lnTo>
                  <a:pt x="4521200" y="4559300"/>
                </a:lnTo>
                <a:lnTo>
                  <a:pt x="0" y="4559300"/>
                </a:lnTo>
                <a:close/>
              </a:path>
            </a:pathLst>
          </a:custGeom>
          <a:solidFill>
            <a:srgbClr val="9A7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userDrawn="1">
            <p:custDataLst>
              <p:tags r:id="rId4"/>
            </p:custDataLst>
          </p:nvPr>
        </p:nvSpPr>
        <p:spPr>
          <a:xfrm>
            <a:off x="3307243" y="1676248"/>
            <a:ext cx="2507794" cy="829945"/>
          </a:xfrm>
          <a:prstGeom prst="rect">
            <a:avLst/>
          </a:prstGeom>
          <a:noFill/>
        </p:spPr>
        <p:txBody>
          <a:bodyPr wrap="square" rtlCol="0">
            <a:spAutoFit/>
            <a:scene3d>
              <a:camera prst="orthographicFront"/>
              <a:lightRig rig="threePt" dir="t"/>
            </a:scene3d>
            <a:sp3d contourW="12700"/>
          </a:bodyPr>
          <a:lstStyle/>
          <a:p>
            <a:pPr algn="ctr"/>
            <a:r>
              <a:rPr lang="en-US" altLang="zh-CN" sz="4800" b="1">
                <a:solidFill>
                  <a:srgbClr val="9A713C"/>
                </a:solidFill>
                <a:latin typeface="Century Gothic" panose="020b0502020202020204" pitchFamily="34" charset="0"/>
                <a:cs typeface="经典综艺体简" panose="02010609000101010101" pitchFamily="49" charset="-122"/>
              </a:rPr>
              <a:t>PART 04</a:t>
            </a:r>
            <a:endParaRPr lang="en-US" altLang="zh-CN" sz="4800" b="1">
              <a:solidFill>
                <a:srgbClr val="9A713C"/>
              </a:solidFill>
              <a:latin typeface="Century Gothic" panose="020b0502020202020204" pitchFamily="34" charset="0"/>
              <a:cs typeface="经典综艺体简" panose="02010609000101010101" pitchFamily="49" charset="-122"/>
            </a:endParaRPr>
          </a:p>
        </p:txBody>
      </p:sp>
      <p:pic>
        <p:nvPicPr>
          <p:cNvPr id="2" name="图片 1" descr="摄图网_401478537_物理指南针望远镜矢量图标（企业商用）"/>
          <p:cNvPicPr>
            <a:picLocks noChangeAspect="1"/>
          </p:cNvPicPr>
          <p:nvPr userDrawn="1">
            <p:custDataLst>
              <p:tags r:id="rId6"/>
            </p:custDataLst>
          </p:nvPr>
        </p:nvPicPr>
        <p:blipFill>
          <a:blip r:embed="rId5"/>
          <a:srcRect l="12796" t="12519" r="51185" b="53935"/>
          <a:stretch>
            <a:fillRect/>
          </a:stretch>
        </p:blipFill>
        <p:spPr>
          <a:xfrm>
            <a:off x="11043285" y="5497195"/>
            <a:ext cx="1593215" cy="148399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bldLvl="0" animBg="1"/>
      <p:bldP spid="10" grpId="0"/>
    </p:bldLst>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4_节标题">
    <p:spTree>
      <p:nvGrpSpPr>
        <p:cNvPr id="1" name=""/>
        <p:cNvGrpSpPr/>
        <p:nvPr>
          <p:custDataLst>
            <p:tags r:id="rId1"/>
          </p:custDataLst>
        </p:nvPr>
      </p:nvGrpSpPr>
      <p:grpSpPr>
        <a:xfrm>
          <a:off x="0" y="0"/>
          <a:ext cx="0" cy="0"/>
        </a:xfrm>
      </p:grpSpPr>
      <p:sp>
        <p:nvSpPr>
          <p:cNvPr id="7" name="矩形 6"/>
          <p:cNvSpPr/>
          <p:nvPr userDrawn="1">
            <p:custDataLst>
              <p:tags r:id="rId2"/>
            </p:custDataLst>
          </p:nvPr>
        </p:nvSpPr>
        <p:spPr>
          <a:xfrm>
            <a:off x="734094" y="0"/>
            <a:ext cx="2125015" cy="6858000"/>
          </a:xfrm>
          <a:prstGeom prst="rect">
            <a:avLst/>
          </a:prstGeom>
          <a:solidFill>
            <a:srgbClr val="9A7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custDataLst>
              <p:tags r:id="rId3"/>
            </p:custDataLst>
          </p:nvPr>
        </p:nvSpPr>
        <p:spPr>
          <a:xfrm>
            <a:off x="2081530" y="1149350"/>
            <a:ext cx="2429510" cy="4559300"/>
          </a:xfrm>
          <a:custGeom>
            <a:gdLst>
              <a:gd name="connsiteX0" fmla="*/ 0 w 4521200"/>
              <a:gd name="connsiteY0" fmla="*/ 0 h 4559300"/>
              <a:gd name="connsiteX1" fmla="*/ 4521200 w 4521200"/>
              <a:gd name="connsiteY1" fmla="*/ 0 h 4559300"/>
              <a:gd name="connsiteX2" fmla="*/ 4521200 w 4521200"/>
              <a:gd name="connsiteY2" fmla="*/ 549775 h 4559300"/>
              <a:gd name="connsiteX3" fmla="*/ 4447233 w 4521200"/>
              <a:gd name="connsiteY3" fmla="*/ 549775 h 4559300"/>
              <a:gd name="connsiteX4" fmla="*/ 4447233 w 4521200"/>
              <a:gd name="connsiteY4" fmla="*/ 73967 h 4559300"/>
              <a:gd name="connsiteX5" fmla="*/ 73967 w 4521200"/>
              <a:gd name="connsiteY5" fmla="*/ 73967 h 4559300"/>
              <a:gd name="connsiteX6" fmla="*/ 73967 w 4521200"/>
              <a:gd name="connsiteY6" fmla="*/ 4485333 h 4559300"/>
              <a:gd name="connsiteX7" fmla="*/ 4447233 w 4521200"/>
              <a:gd name="connsiteY7" fmla="*/ 4485333 h 4559300"/>
              <a:gd name="connsiteX8" fmla="*/ 4447233 w 4521200"/>
              <a:gd name="connsiteY8" fmla="*/ 1380772 h 4559300"/>
              <a:gd name="connsiteX9" fmla="*/ 4521200 w 4521200"/>
              <a:gd name="connsiteY9" fmla="*/ 1380772 h 4559300"/>
              <a:gd name="connsiteX10" fmla="*/ 4521200 w 4521200"/>
              <a:gd name="connsiteY10" fmla="*/ 4559300 h 4559300"/>
              <a:gd name="connsiteX11" fmla="*/ 0 w 4521200"/>
              <a:gd name="connsiteY11" fmla="*/ 4559300 h 45593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1200" h="4559300">
                <a:moveTo>
                  <a:pt x="0" y="0"/>
                </a:moveTo>
                <a:lnTo>
                  <a:pt x="4521200" y="0"/>
                </a:lnTo>
                <a:lnTo>
                  <a:pt x="4521200" y="549775"/>
                </a:lnTo>
                <a:lnTo>
                  <a:pt x="4447233" y="549775"/>
                </a:lnTo>
                <a:lnTo>
                  <a:pt x="4447233" y="73967"/>
                </a:lnTo>
                <a:lnTo>
                  <a:pt x="73967" y="73967"/>
                </a:lnTo>
                <a:lnTo>
                  <a:pt x="73967" y="4485333"/>
                </a:lnTo>
                <a:lnTo>
                  <a:pt x="4447233" y="4485333"/>
                </a:lnTo>
                <a:lnTo>
                  <a:pt x="4447233" y="1380772"/>
                </a:lnTo>
                <a:lnTo>
                  <a:pt x="4521200" y="1380772"/>
                </a:lnTo>
                <a:lnTo>
                  <a:pt x="4521200" y="4559300"/>
                </a:lnTo>
                <a:lnTo>
                  <a:pt x="0" y="4559300"/>
                </a:lnTo>
                <a:close/>
              </a:path>
            </a:pathLst>
          </a:custGeom>
          <a:solidFill>
            <a:srgbClr val="9A7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userDrawn="1">
            <p:custDataLst>
              <p:tags r:id="rId4"/>
            </p:custDataLst>
          </p:nvPr>
        </p:nvSpPr>
        <p:spPr>
          <a:xfrm>
            <a:off x="3307243" y="1676248"/>
            <a:ext cx="2507794" cy="829945"/>
          </a:xfrm>
          <a:prstGeom prst="rect">
            <a:avLst/>
          </a:prstGeom>
          <a:noFill/>
        </p:spPr>
        <p:txBody>
          <a:bodyPr wrap="square" rtlCol="0">
            <a:spAutoFit/>
            <a:scene3d>
              <a:camera prst="orthographicFront"/>
              <a:lightRig rig="threePt" dir="t"/>
            </a:scene3d>
            <a:sp3d contourW="12700"/>
          </a:bodyPr>
          <a:lstStyle/>
          <a:p>
            <a:pPr algn="ctr"/>
            <a:r>
              <a:rPr lang="en-US" altLang="zh-CN" sz="4800" b="1">
                <a:solidFill>
                  <a:srgbClr val="9A713C"/>
                </a:solidFill>
                <a:latin typeface="Century Gothic" panose="020b0502020202020204" pitchFamily="34" charset="0"/>
                <a:cs typeface="经典综艺体简" panose="02010609000101010101" pitchFamily="49" charset="-122"/>
              </a:rPr>
              <a:t>PART 05</a:t>
            </a:r>
            <a:endParaRPr lang="en-US" altLang="zh-CN" sz="4800" b="1">
              <a:solidFill>
                <a:srgbClr val="9A713C"/>
              </a:solidFill>
              <a:latin typeface="Century Gothic" panose="020b0502020202020204" pitchFamily="34" charset="0"/>
              <a:cs typeface="经典综艺体简" panose="02010609000101010101" pitchFamily="49" charset="-122"/>
            </a:endParaRPr>
          </a:p>
        </p:txBody>
      </p:sp>
      <p:pic>
        <p:nvPicPr>
          <p:cNvPr id="2" name="图片 1" descr="摄图网_401478537_物理指南针望远镜矢量图标（企业商用）"/>
          <p:cNvPicPr>
            <a:picLocks noChangeAspect="1"/>
          </p:cNvPicPr>
          <p:nvPr userDrawn="1">
            <p:custDataLst>
              <p:tags r:id="rId6"/>
            </p:custDataLst>
          </p:nvPr>
        </p:nvPicPr>
        <p:blipFill>
          <a:blip r:embed="rId5"/>
          <a:srcRect l="12796" t="12519" r="51185" b="53935"/>
          <a:stretch>
            <a:fillRect/>
          </a:stretch>
        </p:blipFill>
        <p:spPr>
          <a:xfrm>
            <a:off x="11043285" y="5497195"/>
            <a:ext cx="1593215" cy="148399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bldLvl="0" animBg="1"/>
      <p:bldP spid="10" grpId="0"/>
    </p:bldLst>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custDataLst>
            <p:tags r:id="rId1"/>
          </p:custDataLst>
        </p:nvPr>
      </p:nvGrpSpPr>
      <p:grpSpPr>
        <a:xfrm>
          <a:off x="0" y="0"/>
          <a:ext cx="0" cy="0"/>
        </a:xfrm>
      </p:grpSpPr>
      <p:sp>
        <p:nvSpPr>
          <p:cNvPr id="31" name="矩形 25"/>
          <p:cNvSpPr>
            <a:spLocks noChangeArrowheads="1"/>
          </p:cNvSpPr>
          <p:nvPr userDrawn="1">
            <p:custDataLst>
              <p:tags r:id="rId2"/>
            </p:custDataLst>
          </p:nvPr>
        </p:nvSpPr>
        <p:spPr bwMode="auto">
          <a:xfrm flipV="1">
            <a:off x="1003394" y="743903"/>
            <a:ext cx="10841261" cy="60959"/>
          </a:xfrm>
          <a:prstGeom prst="rect">
            <a:avLst/>
          </a:prstGeom>
          <a:solidFill>
            <a:srgbClr val="9A713C"/>
          </a:solidFill>
          <a:ln w="9525" algn="ctr">
            <a:noFill/>
            <a:miter lim="800000"/>
          </a:ln>
        </p:spPr>
        <p:txBody>
          <a:bodyPr lIns="91436" tIns="45718" rIns="91436" bIns="45718"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zh-CN" altLang="en-US" sz="2265"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1_两栏内容">
    <p:spTree>
      <p:nvGrpSpPr>
        <p:cNvPr id="1" name=""/>
        <p:cNvGrpSpPr/>
        <p:nvPr>
          <p:custDataLst>
            <p:tags r:id="rId1"/>
          </p:custDataLst>
        </p:nvPr>
      </p:nvGrpSpPr>
      <p:grpSpPr>
        <a:xfrm>
          <a:off x="0" y="0"/>
          <a:ext cx="0" cy="0"/>
        </a:xfrm>
      </p:grpSpPr>
      <p:grpSp>
        <p:nvGrpSpPr>
          <p:cNvPr id="28" name="Group 15"/>
          <p:cNvGrpSpPr/>
          <p:nvPr userDrawn="1">
            <p:custDataLst>
              <p:tags r:id="rId2"/>
            </p:custDataLst>
          </p:nvPr>
        </p:nvGrpSpPr>
        <p:grpSpPr>
          <a:xfrm>
            <a:off x="245180" y="-13643"/>
            <a:ext cx="917549" cy="971530"/>
            <a:chOff x="169" y="-249"/>
            <a:chExt cx="429" cy="922"/>
          </a:xfrm>
        </p:grpSpPr>
        <p:sp>
          <p:nvSpPr>
            <p:cNvPr id="29" name="AutoShape 10"/>
            <p:cNvSpPr>
              <a:spLocks noChangeArrowheads="1"/>
            </p:cNvSpPr>
            <p:nvPr userDrawn="1">
              <p:custDataLst>
                <p:tags r:id="rId3"/>
              </p:custDataLst>
            </p:nvPr>
          </p:nvSpPr>
          <p:spPr bwMode="auto">
            <a:xfrm>
              <a:off x="169" y="7"/>
              <a:ext cx="429" cy="666"/>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30" name="Text Box 24"/>
            <p:cNvSpPr txBox="1">
              <a:spLocks noChangeArrowheads="1"/>
            </p:cNvSpPr>
            <p:nvPr userDrawn="1">
              <p:custDataLst>
                <p:tags r:id="rId4"/>
              </p:custDataLst>
            </p:nvPr>
          </p:nvSpPr>
          <p:spPr bwMode="auto">
            <a:xfrm rot="16200000">
              <a:off x="24" y="-104"/>
              <a:ext cx="719" cy="429"/>
            </a:xfrm>
            <a:prstGeom prst="rect">
              <a:avLst/>
            </a:prstGeom>
            <a:solidFill>
              <a:srgbClr val="9A713C"/>
            </a:solidFill>
            <a:ln w="9525">
              <a:noFill/>
              <a:miter lim="800000"/>
            </a:ln>
          </p:spPr>
          <p:txBody>
            <a:bodyPr vert="eaVert"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en-US" altLang="zh-CN" sz="3735" b="1" i="0" u="none" strike="noStrike" kern="0" cap="none" spc="0" normalizeH="0" baseline="0" noProof="0">
                  <a:ln>
                    <a:noFill/>
                  </a:ln>
                  <a:solidFill>
                    <a:prstClr val="white"/>
                  </a:solidFill>
                  <a:effectLst/>
                  <a:uLnTx/>
                  <a:uFillTx/>
                  <a:latin typeface="黑体" panose="02010609060101010101" charset="-122"/>
                  <a:ea typeface="黑体" panose="02010609060101010101" charset="-122"/>
                </a:rPr>
                <a:t>02</a:t>
              </a:r>
              <a:endParaRPr kumimoji="0" lang="en-US" altLang="zh-CN" sz="3735" b="1" i="0" u="none" strike="noStrike" kern="0" cap="none" spc="0" normalizeH="0" baseline="0" noProof="0">
                <a:ln>
                  <a:noFill/>
                </a:ln>
                <a:solidFill>
                  <a:prstClr val="white"/>
                </a:solidFill>
                <a:effectLst/>
                <a:uLnTx/>
                <a:uFillTx/>
                <a:latin typeface="黑体" panose="02010609060101010101" charset="-122"/>
                <a:ea typeface="黑体" panose="02010609060101010101" charset="-122"/>
              </a:endParaRPr>
            </a:p>
          </p:txBody>
        </p:sp>
      </p:grpSp>
      <p:sp>
        <p:nvSpPr>
          <p:cNvPr id="31" name="矩形 25"/>
          <p:cNvSpPr>
            <a:spLocks noChangeArrowheads="1"/>
          </p:cNvSpPr>
          <p:nvPr userDrawn="1">
            <p:custDataLst>
              <p:tags r:id="rId5"/>
            </p:custDataLst>
          </p:nvPr>
        </p:nvSpPr>
        <p:spPr bwMode="auto">
          <a:xfrm flipV="1">
            <a:off x="1350739" y="842963"/>
            <a:ext cx="10841261" cy="60959"/>
          </a:xfrm>
          <a:prstGeom prst="rect">
            <a:avLst/>
          </a:prstGeom>
          <a:solidFill>
            <a:srgbClr val="9A713C"/>
          </a:solidFill>
          <a:ln w="9525" algn="ctr">
            <a:noFill/>
            <a:miter lim="800000"/>
          </a:ln>
        </p:spPr>
        <p:txBody>
          <a:bodyPr lIns="91436" tIns="45718" rIns="91436" bIns="45718"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zh-CN" altLang="en-US" sz="2265"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Lst>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 Type="http://schemas.openxmlformats.org/officeDocument/2006/relationships/slideLayout" Target="../slideLayouts/slideLayout2.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tags" Target="../tags/tag99.xml" /><Relationship Id="rId27" Type="http://schemas.openxmlformats.org/officeDocument/2006/relationships/tags" Target="../tags/tag100.xml" /><Relationship Id="rId28" Type="http://schemas.openxmlformats.org/officeDocument/2006/relationships/tags" Target="../tags/tag101.xml" /><Relationship Id="rId29" Type="http://schemas.openxmlformats.org/officeDocument/2006/relationships/tags" Target="../tags/tag102.xml" /><Relationship Id="rId3" Type="http://schemas.openxmlformats.org/officeDocument/2006/relationships/slideLayout" Target="../slideLayouts/slideLayout3.xml" /><Relationship Id="rId30" Type="http://schemas.openxmlformats.org/officeDocument/2006/relationships/tags" Target="../tags/tag103.xml" /><Relationship Id="rId31" Type="http://schemas.openxmlformats.org/officeDocument/2006/relationships/tags" Target="../tags/tag104.xml" /><Relationship Id="rId32" Type="http://schemas.openxmlformats.org/officeDocument/2006/relationships/image" Target="../media/image3.png" /><Relationship Id="rId33" Type="http://schemas.openxmlformats.org/officeDocument/2006/relationships/tags" Target="../tags/tag105.xml" /><Relationship Id="rId34" Type="http://schemas.openxmlformats.org/officeDocument/2006/relationships/image" Target="file:///D:\qq&#25991;&#20214;\712321467\Image\C2C\Image2\%7b75232B38-A165-1FB7-499C-2E1C792CACB5%7d.png" TargetMode="External" /><Relationship Id="rId35" Type="http://schemas.openxmlformats.org/officeDocument/2006/relationships/image" Target="../media/image4.png" /><Relationship Id="rId36" Type="http://schemas.openxmlformats.org/officeDocument/2006/relationships/tags" Target="../tags/tag106.xml" /><Relationship Id="rId37" Type="http://schemas.openxmlformats.org/officeDocument/2006/relationships/tags" Target="../tags/tag107.xml" /><Relationship Id="rId38" Type="http://schemas.openxmlformats.org/officeDocument/2006/relationships/theme" Target="../theme/theme1.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custDataLst>
            <p:tags r:id="rId26"/>
          </p:custDataLst>
        </p:nvPr>
      </p:nvGrpSpPr>
      <p:grpSpPr>
        <a:xfrm>
          <a:off x="0" y="0"/>
          <a:ext cx="0" cy="0"/>
        </a:xfrm>
      </p:grpSpPr>
      <p:sp>
        <p:nvSpPr>
          <p:cNvPr id="2" name="标题占位符 1"/>
          <p:cNvSpPr>
            <a:spLocks noGrp="1"/>
          </p:cNvSpPr>
          <p:nvPr>
            <p:ph type="title"/>
            <p:custDataLst>
              <p:tags r:id="rId27"/>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a:t>单击此处编辑母版标题样式</a:t>
            </a:r>
            <a:endParaRPr lang="zh-CN" altLang="en-US"/>
          </a:p>
        </p:txBody>
      </p:sp>
      <p:sp>
        <p:nvSpPr>
          <p:cNvPr id="3" name="文本占位符 2"/>
          <p:cNvSpPr>
            <a:spLocks noGrp="1"/>
          </p:cNvSpPr>
          <p:nvPr>
            <p:ph type="body" idx="1"/>
            <p:custDataLst>
              <p:tags r:id="rId28"/>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29"/>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
            </a:fld>
            <a:endParaRPr lang="zh-CN" altLang="en-US"/>
          </a:p>
        </p:txBody>
      </p:sp>
      <p:sp>
        <p:nvSpPr>
          <p:cNvPr id="5" name="页脚占位符 4"/>
          <p:cNvSpPr>
            <a:spLocks noGrp="1"/>
          </p:cNvSpPr>
          <p:nvPr>
            <p:ph type="ftr" sz="quarter" idx="3"/>
            <p:custDataLst>
              <p:tags r:id="rId30"/>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31"/>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0</a:t>
            </a:fld>
            <a:endParaRPr lang="zh-CN" altLang="en-US"/>
          </a:p>
        </p:txBody>
      </p:sp>
      <p:pic>
        <p:nvPicPr>
          <p:cNvPr id="7" name="图片 6" descr="标准"/>
          <p:cNvPicPr>
            <a:picLocks noChangeAspect="1"/>
          </p:cNvPicPr>
          <p:nvPr userDrawn="1">
            <p:custDataLst>
              <p:tags r:id="rId33"/>
            </p:custDataLst>
          </p:nvPr>
        </p:nvPicPr>
        <p:blipFill>
          <a:blip r:embed="rId32"/>
          <a:stretch>
            <a:fillRect/>
          </a:stretch>
        </p:blipFill>
        <p:spPr>
          <a:xfrm>
            <a:off x="10814050" y="59690"/>
            <a:ext cx="1253490" cy="440055"/>
          </a:xfrm>
          <a:prstGeom prst="rect">
            <a:avLst/>
          </a:prstGeom>
        </p:spPr>
      </p:pic>
      <p:pic>
        <p:nvPicPr>
          <p:cNvPr id="8" name="图片 1073743875" descr="学科网 zxxk.com" title=""/>
          <p:cNvPicPr>
            <a:picLocks noChangeAspect="1"/>
          </p:cNvPicPr>
          <p:nvPr>
            <p:custDataLst>
              <p:tags r:id="rId36"/>
            </p:custDataLst>
          </p:nvPr>
        </p:nvPicPr>
        <p:blipFill>
          <a:blip r:embed="rId35" r:link="rId34"/>
          <a:stretch>
            <a:fillRect/>
          </a:stretch>
        </p:blipFill>
        <p:spPr>
          <a:xfrm>
            <a:off x="838200" y="365125"/>
            <a:ext cx="9525" cy="9525"/>
          </a:xfrm>
          <a:prstGeom prst="rect">
            <a:avLst/>
          </a:prstGeom>
          <a:noFill/>
          <a:ln>
            <a:noFill/>
            <a:miter lim="800000"/>
          </a:ln>
        </p:spPr>
      </p:pic>
    </p:spTree>
    <p:custDataLst>
      <p:tags r:id="rId3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ransition/>
  <p:timing/>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ct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ct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ct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tags" Target="../tags/tag120.xml" /><Relationship Id="rId3" Type="http://schemas.openxmlformats.org/officeDocument/2006/relationships/tags" Target="../tags/tag121.xml" /><Relationship Id="rId4" Type="http://schemas.openxmlformats.org/officeDocument/2006/relationships/tags" Target="../tags/tag122.xml" /><Relationship Id="rId5" Type="http://schemas.openxmlformats.org/officeDocument/2006/relationships/tags" Target="../tags/tag123.xml" /><Relationship Id="rId6" Type="http://schemas.openxmlformats.org/officeDocument/2006/relationships/tags" Target="../tags/tag124.xml" /><Relationship Id="rId7" Type="http://schemas.openxmlformats.org/officeDocument/2006/relationships/tags" Target="../tags/tag125.xml" /><Relationship Id="rId8" Type="http://schemas.openxmlformats.org/officeDocument/2006/relationships/tags" Target="../tags/tag126.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tags" Target="../tags/tag386.xml" /><Relationship Id="rId3" Type="http://schemas.openxmlformats.org/officeDocument/2006/relationships/tags" Target="../tags/tag387.xml" /><Relationship Id="rId4" Type="http://schemas.openxmlformats.org/officeDocument/2006/relationships/tags" Target="../tags/tag388.xml" /><Relationship Id="rId5" Type="http://schemas.openxmlformats.org/officeDocument/2006/relationships/tags" Target="../tags/tag389.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397.xml" /><Relationship Id="rId11" Type="http://schemas.openxmlformats.org/officeDocument/2006/relationships/tags" Target="../tags/tag398.xml" /><Relationship Id="rId12" Type="http://schemas.openxmlformats.org/officeDocument/2006/relationships/image" Target="../media/image14.png" /><Relationship Id="rId13" Type="http://schemas.openxmlformats.org/officeDocument/2006/relationships/tags" Target="../tags/tag399.xml" /><Relationship Id="rId14" Type="http://schemas.openxmlformats.org/officeDocument/2006/relationships/tags" Target="../tags/tag400.xml" /><Relationship Id="rId15" Type="http://schemas.openxmlformats.org/officeDocument/2006/relationships/tags" Target="../tags/tag401.xml" /><Relationship Id="rId16" Type="http://schemas.openxmlformats.org/officeDocument/2006/relationships/tags" Target="../tags/tag402.xml" /><Relationship Id="rId17" Type="http://schemas.openxmlformats.org/officeDocument/2006/relationships/tags" Target="../tags/tag403.xml" /><Relationship Id="rId18" Type="http://schemas.openxmlformats.org/officeDocument/2006/relationships/tags" Target="../tags/tag404.xml" /><Relationship Id="rId19" Type="http://schemas.openxmlformats.org/officeDocument/2006/relationships/tags" Target="../tags/tag405.xml" /><Relationship Id="rId2" Type="http://schemas.openxmlformats.org/officeDocument/2006/relationships/tags" Target="../tags/tag390.xml" /><Relationship Id="rId20" Type="http://schemas.openxmlformats.org/officeDocument/2006/relationships/tags" Target="../tags/tag406.xml" /><Relationship Id="rId21" Type="http://schemas.openxmlformats.org/officeDocument/2006/relationships/tags" Target="../tags/tag407.xml" /><Relationship Id="rId22" Type="http://schemas.openxmlformats.org/officeDocument/2006/relationships/tags" Target="../tags/tag408.xml" /><Relationship Id="rId23" Type="http://schemas.openxmlformats.org/officeDocument/2006/relationships/tags" Target="../tags/tag409.xml" /><Relationship Id="rId24" Type="http://schemas.openxmlformats.org/officeDocument/2006/relationships/tags" Target="../tags/tag410.xml" /><Relationship Id="rId25" Type="http://schemas.openxmlformats.org/officeDocument/2006/relationships/tags" Target="../tags/tag411.xml" /><Relationship Id="rId26" Type="http://schemas.openxmlformats.org/officeDocument/2006/relationships/tags" Target="../tags/tag412.xml" /><Relationship Id="rId27" Type="http://schemas.openxmlformats.org/officeDocument/2006/relationships/tags" Target="../tags/tag413.xml" /><Relationship Id="rId28" Type="http://schemas.openxmlformats.org/officeDocument/2006/relationships/tags" Target="../tags/tag414.xml" /><Relationship Id="rId29" Type="http://schemas.openxmlformats.org/officeDocument/2006/relationships/tags" Target="../tags/tag415.xml" /><Relationship Id="rId3" Type="http://schemas.openxmlformats.org/officeDocument/2006/relationships/tags" Target="../tags/tag391.xml" /><Relationship Id="rId30" Type="http://schemas.openxmlformats.org/officeDocument/2006/relationships/tags" Target="../tags/tag416.xml" /><Relationship Id="rId31" Type="http://schemas.openxmlformats.org/officeDocument/2006/relationships/tags" Target="../tags/tag417.xml" /><Relationship Id="rId32" Type="http://schemas.openxmlformats.org/officeDocument/2006/relationships/tags" Target="../tags/tag418.xml" /><Relationship Id="rId33" Type="http://schemas.openxmlformats.org/officeDocument/2006/relationships/tags" Target="../tags/tag419.xml" /><Relationship Id="rId34" Type="http://schemas.openxmlformats.org/officeDocument/2006/relationships/tags" Target="../tags/tag420.xml" /><Relationship Id="rId35" Type="http://schemas.openxmlformats.org/officeDocument/2006/relationships/oleObject" Target="../embeddings/oleObject3.bin" TargetMode="Internal" /><Relationship Id="rId36" Type="http://schemas.openxmlformats.org/officeDocument/2006/relationships/image" Target="../media/image15.wmf" /><Relationship Id="rId37" Type="http://schemas.openxmlformats.org/officeDocument/2006/relationships/tags" Target="../tags/tag421.xml" /><Relationship Id="rId38" Type="http://schemas.openxmlformats.org/officeDocument/2006/relationships/tags" Target="../tags/tag422.xml" /><Relationship Id="rId39" Type="http://schemas.openxmlformats.org/officeDocument/2006/relationships/tags" Target="../tags/tag423.xml" /><Relationship Id="rId4" Type="http://schemas.openxmlformats.org/officeDocument/2006/relationships/image" Target="../media/image13.png" /><Relationship Id="rId40" Type="http://schemas.openxmlformats.org/officeDocument/2006/relationships/tags" Target="../tags/tag424.xml" /><Relationship Id="rId41" Type="http://schemas.openxmlformats.org/officeDocument/2006/relationships/tags" Target="../tags/tag425.xml" /><Relationship Id="rId42" Type="http://schemas.openxmlformats.org/officeDocument/2006/relationships/tags" Target="../tags/tag426.xml" /><Relationship Id="rId43" Type="http://schemas.openxmlformats.org/officeDocument/2006/relationships/tags" Target="../tags/tag427.xml" /><Relationship Id="rId44" Type="http://schemas.openxmlformats.org/officeDocument/2006/relationships/tags" Target="../tags/tag428.xml" /><Relationship Id="rId45" Type="http://schemas.openxmlformats.org/officeDocument/2006/relationships/tags" Target="../tags/tag429.xml" /><Relationship Id="rId46" Type="http://schemas.openxmlformats.org/officeDocument/2006/relationships/tags" Target="../tags/tag430.xml" /><Relationship Id="rId47" Type="http://schemas.openxmlformats.org/officeDocument/2006/relationships/tags" Target="../tags/tag431.xml" /><Relationship Id="rId48" Type="http://schemas.openxmlformats.org/officeDocument/2006/relationships/tags" Target="../tags/tag432.xml" /><Relationship Id="rId49" Type="http://schemas.openxmlformats.org/officeDocument/2006/relationships/tags" Target="../tags/tag433.xml" /><Relationship Id="rId5" Type="http://schemas.openxmlformats.org/officeDocument/2006/relationships/tags" Target="../tags/tag392.xml" /><Relationship Id="rId50" Type="http://schemas.openxmlformats.org/officeDocument/2006/relationships/tags" Target="../tags/tag434.xml" /><Relationship Id="rId51" Type="http://schemas.openxmlformats.org/officeDocument/2006/relationships/oleObject" Target="../embeddings/oleObject4.bin" TargetMode="Internal" /><Relationship Id="rId52" Type="http://schemas.openxmlformats.org/officeDocument/2006/relationships/image" Target="../media/image16.wmf" /><Relationship Id="rId53" Type="http://schemas.openxmlformats.org/officeDocument/2006/relationships/tags" Target="../tags/tag435.xml" /><Relationship Id="rId54" Type="http://schemas.openxmlformats.org/officeDocument/2006/relationships/tags" Target="../tags/tag436.xml" /><Relationship Id="rId55" Type="http://schemas.openxmlformats.org/officeDocument/2006/relationships/tags" Target="../tags/tag437.xml" /><Relationship Id="rId56" Type="http://schemas.openxmlformats.org/officeDocument/2006/relationships/tags" Target="../tags/tag438.xml" /><Relationship Id="rId57" Type="http://schemas.openxmlformats.org/officeDocument/2006/relationships/tags" Target="../tags/tag439.xml" /><Relationship Id="rId58" Type="http://schemas.openxmlformats.org/officeDocument/2006/relationships/tags" Target="../tags/tag440.xml" /><Relationship Id="rId59" Type="http://schemas.openxmlformats.org/officeDocument/2006/relationships/tags" Target="../tags/tag441.xml" /><Relationship Id="rId6" Type="http://schemas.openxmlformats.org/officeDocument/2006/relationships/tags" Target="../tags/tag393.xml" /><Relationship Id="rId60" Type="http://schemas.openxmlformats.org/officeDocument/2006/relationships/tags" Target="../tags/tag442.xml" /><Relationship Id="rId61" Type="http://schemas.openxmlformats.org/officeDocument/2006/relationships/tags" Target="../tags/tag443.xml" /><Relationship Id="rId62" Type="http://schemas.openxmlformats.org/officeDocument/2006/relationships/vmlDrawing" Target="../drawings/vmlDrawing2.vml" /><Relationship Id="rId7" Type="http://schemas.openxmlformats.org/officeDocument/2006/relationships/tags" Target="../tags/tag394.xml" /><Relationship Id="rId8" Type="http://schemas.openxmlformats.org/officeDocument/2006/relationships/tags" Target="../tags/tag395.xml" /><Relationship Id="rId9" Type="http://schemas.openxmlformats.org/officeDocument/2006/relationships/tags" Target="../tags/tag396.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451.xml" /><Relationship Id="rId11" Type="http://schemas.openxmlformats.org/officeDocument/2006/relationships/tags" Target="../tags/tag452.xml" /><Relationship Id="rId12" Type="http://schemas.openxmlformats.org/officeDocument/2006/relationships/tags" Target="../tags/tag453.xml" /><Relationship Id="rId13" Type="http://schemas.openxmlformats.org/officeDocument/2006/relationships/tags" Target="../tags/tag454.xml" /><Relationship Id="rId14" Type="http://schemas.openxmlformats.org/officeDocument/2006/relationships/tags" Target="../tags/tag455.xml" /><Relationship Id="rId15" Type="http://schemas.openxmlformats.org/officeDocument/2006/relationships/tags" Target="../tags/tag456.xml" /><Relationship Id="rId16" Type="http://schemas.openxmlformats.org/officeDocument/2006/relationships/tags" Target="../tags/tag457.xml" /><Relationship Id="rId17" Type="http://schemas.openxmlformats.org/officeDocument/2006/relationships/tags" Target="../tags/tag458.xml" /><Relationship Id="rId18" Type="http://schemas.openxmlformats.org/officeDocument/2006/relationships/tags" Target="../tags/tag459.xml" /><Relationship Id="rId19" Type="http://schemas.openxmlformats.org/officeDocument/2006/relationships/tags" Target="../tags/tag460.xml" /><Relationship Id="rId2" Type="http://schemas.openxmlformats.org/officeDocument/2006/relationships/tags" Target="../tags/tag444.xml" /><Relationship Id="rId20" Type="http://schemas.openxmlformats.org/officeDocument/2006/relationships/tags" Target="../tags/tag461.xml" /><Relationship Id="rId21" Type="http://schemas.openxmlformats.org/officeDocument/2006/relationships/tags" Target="../tags/tag462.xml" /><Relationship Id="rId22" Type="http://schemas.openxmlformats.org/officeDocument/2006/relationships/tags" Target="../tags/tag463.xml" /><Relationship Id="rId23" Type="http://schemas.openxmlformats.org/officeDocument/2006/relationships/tags" Target="../tags/tag464.xml" /><Relationship Id="rId24" Type="http://schemas.openxmlformats.org/officeDocument/2006/relationships/tags" Target="../tags/tag465.xml" /><Relationship Id="rId25" Type="http://schemas.openxmlformats.org/officeDocument/2006/relationships/tags" Target="../tags/tag466.xml" /><Relationship Id="rId26" Type="http://schemas.openxmlformats.org/officeDocument/2006/relationships/image" Target="../media/image18.jpeg" /><Relationship Id="rId27" Type="http://schemas.openxmlformats.org/officeDocument/2006/relationships/tags" Target="../tags/tag467.xml" /><Relationship Id="rId28" Type="http://schemas.openxmlformats.org/officeDocument/2006/relationships/tags" Target="../tags/tag468.xml" /><Relationship Id="rId29" Type="http://schemas.openxmlformats.org/officeDocument/2006/relationships/tags" Target="../tags/tag469.xml" /><Relationship Id="rId3" Type="http://schemas.openxmlformats.org/officeDocument/2006/relationships/tags" Target="../tags/tag445.xml" /><Relationship Id="rId30" Type="http://schemas.openxmlformats.org/officeDocument/2006/relationships/tags" Target="../tags/tag470.xml" /><Relationship Id="rId31" Type="http://schemas.openxmlformats.org/officeDocument/2006/relationships/tags" Target="../tags/tag471.xml" /><Relationship Id="rId32" Type="http://schemas.openxmlformats.org/officeDocument/2006/relationships/tags" Target="../tags/tag472.xml" /><Relationship Id="rId4" Type="http://schemas.openxmlformats.org/officeDocument/2006/relationships/tags" Target="../tags/tag446.xml" /><Relationship Id="rId5" Type="http://schemas.openxmlformats.org/officeDocument/2006/relationships/image" Target="../media/image17.jpeg" /><Relationship Id="rId6" Type="http://schemas.openxmlformats.org/officeDocument/2006/relationships/tags" Target="../tags/tag447.xml" /><Relationship Id="rId7" Type="http://schemas.openxmlformats.org/officeDocument/2006/relationships/tags" Target="../tags/tag448.xml" /><Relationship Id="rId8" Type="http://schemas.openxmlformats.org/officeDocument/2006/relationships/tags" Target="../tags/tag449.xml" /><Relationship Id="rId9" Type="http://schemas.openxmlformats.org/officeDocument/2006/relationships/tags" Target="../tags/tag450.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481.xml" /><Relationship Id="rId11" Type="http://schemas.openxmlformats.org/officeDocument/2006/relationships/tags" Target="../tags/tag482.xml" /><Relationship Id="rId12" Type="http://schemas.openxmlformats.org/officeDocument/2006/relationships/tags" Target="../tags/tag483.xml" /><Relationship Id="rId13" Type="http://schemas.openxmlformats.org/officeDocument/2006/relationships/tags" Target="../tags/tag484.xml" /><Relationship Id="rId14" Type="http://schemas.openxmlformats.org/officeDocument/2006/relationships/tags" Target="../tags/tag485.xml" /><Relationship Id="rId15" Type="http://schemas.openxmlformats.org/officeDocument/2006/relationships/tags" Target="../tags/tag486.xml" /><Relationship Id="rId16" Type="http://schemas.openxmlformats.org/officeDocument/2006/relationships/tags" Target="../tags/tag487.xml" /><Relationship Id="rId17" Type="http://schemas.openxmlformats.org/officeDocument/2006/relationships/tags" Target="../tags/tag488.xml" /><Relationship Id="rId18" Type="http://schemas.openxmlformats.org/officeDocument/2006/relationships/tags" Target="../tags/tag489.xml" /><Relationship Id="rId19" Type="http://schemas.openxmlformats.org/officeDocument/2006/relationships/tags" Target="../tags/tag490.xml" /><Relationship Id="rId2" Type="http://schemas.openxmlformats.org/officeDocument/2006/relationships/tags" Target="../tags/tag473.xml" /><Relationship Id="rId20" Type="http://schemas.openxmlformats.org/officeDocument/2006/relationships/tags" Target="../tags/tag491.xml" /><Relationship Id="rId21" Type="http://schemas.openxmlformats.org/officeDocument/2006/relationships/tags" Target="../tags/tag492.xml" /><Relationship Id="rId22" Type="http://schemas.openxmlformats.org/officeDocument/2006/relationships/tags" Target="../tags/tag493.xml" /><Relationship Id="rId23" Type="http://schemas.openxmlformats.org/officeDocument/2006/relationships/tags" Target="../tags/tag494.xml" /><Relationship Id="rId24" Type="http://schemas.openxmlformats.org/officeDocument/2006/relationships/tags" Target="../tags/tag495.xml" /><Relationship Id="rId25" Type="http://schemas.openxmlformats.org/officeDocument/2006/relationships/tags" Target="../tags/tag496.xml" /><Relationship Id="rId26" Type="http://schemas.openxmlformats.org/officeDocument/2006/relationships/tags" Target="../tags/tag497.xml" /><Relationship Id="rId27" Type="http://schemas.openxmlformats.org/officeDocument/2006/relationships/tags" Target="../tags/tag498.xml" /><Relationship Id="rId28" Type="http://schemas.openxmlformats.org/officeDocument/2006/relationships/tags" Target="../tags/tag499.xml" /><Relationship Id="rId29" Type="http://schemas.openxmlformats.org/officeDocument/2006/relationships/tags" Target="../tags/tag500.xml" /><Relationship Id="rId3" Type="http://schemas.openxmlformats.org/officeDocument/2006/relationships/tags" Target="../tags/tag474.xml" /><Relationship Id="rId30" Type="http://schemas.openxmlformats.org/officeDocument/2006/relationships/tags" Target="../tags/tag501.xml" /><Relationship Id="rId31" Type="http://schemas.openxmlformats.org/officeDocument/2006/relationships/tags" Target="../tags/tag502.xml" /><Relationship Id="rId32" Type="http://schemas.openxmlformats.org/officeDocument/2006/relationships/tags" Target="../tags/tag503.xml" /><Relationship Id="rId33" Type="http://schemas.openxmlformats.org/officeDocument/2006/relationships/tags" Target="../tags/tag504.xml" /><Relationship Id="rId34" Type="http://schemas.openxmlformats.org/officeDocument/2006/relationships/tags" Target="../tags/tag505.xml" /><Relationship Id="rId35" Type="http://schemas.openxmlformats.org/officeDocument/2006/relationships/tags" Target="../tags/tag506.xml" /><Relationship Id="rId36" Type="http://schemas.openxmlformats.org/officeDocument/2006/relationships/tags" Target="../tags/tag507.xml" /><Relationship Id="rId37" Type="http://schemas.openxmlformats.org/officeDocument/2006/relationships/tags" Target="../tags/tag508.xml" /><Relationship Id="rId38" Type="http://schemas.openxmlformats.org/officeDocument/2006/relationships/tags" Target="../tags/tag509.xml" /><Relationship Id="rId39" Type="http://schemas.openxmlformats.org/officeDocument/2006/relationships/tags" Target="../tags/tag510.xml" /><Relationship Id="rId4" Type="http://schemas.openxmlformats.org/officeDocument/2006/relationships/tags" Target="../tags/tag475.xml" /><Relationship Id="rId40" Type="http://schemas.openxmlformats.org/officeDocument/2006/relationships/tags" Target="../tags/tag511.xml" /><Relationship Id="rId41" Type="http://schemas.openxmlformats.org/officeDocument/2006/relationships/tags" Target="../tags/tag512.xml" /><Relationship Id="rId42" Type="http://schemas.openxmlformats.org/officeDocument/2006/relationships/tags" Target="../tags/tag513.xml" /><Relationship Id="rId43" Type="http://schemas.openxmlformats.org/officeDocument/2006/relationships/tags" Target="../tags/tag514.xml" /><Relationship Id="rId44" Type="http://schemas.openxmlformats.org/officeDocument/2006/relationships/tags" Target="../tags/tag515.xml" /><Relationship Id="rId45" Type="http://schemas.openxmlformats.org/officeDocument/2006/relationships/tags" Target="../tags/tag516.xml" /><Relationship Id="rId46" Type="http://schemas.openxmlformats.org/officeDocument/2006/relationships/tags" Target="../tags/tag517.xml" /><Relationship Id="rId47" Type="http://schemas.openxmlformats.org/officeDocument/2006/relationships/tags" Target="../tags/tag518.xml" /><Relationship Id="rId48" Type="http://schemas.openxmlformats.org/officeDocument/2006/relationships/tags" Target="../tags/tag519.xml" /><Relationship Id="rId49" Type="http://schemas.openxmlformats.org/officeDocument/2006/relationships/tags" Target="../tags/tag520.xml" /><Relationship Id="rId5" Type="http://schemas.openxmlformats.org/officeDocument/2006/relationships/tags" Target="../tags/tag476.xml" /><Relationship Id="rId50" Type="http://schemas.openxmlformats.org/officeDocument/2006/relationships/tags" Target="../tags/tag521.xml" /><Relationship Id="rId51" Type="http://schemas.openxmlformats.org/officeDocument/2006/relationships/tags" Target="../tags/tag522.xml" /><Relationship Id="rId52" Type="http://schemas.openxmlformats.org/officeDocument/2006/relationships/tags" Target="../tags/tag523.xml" /><Relationship Id="rId53" Type="http://schemas.openxmlformats.org/officeDocument/2006/relationships/tags" Target="../tags/tag524.xml" /><Relationship Id="rId54" Type="http://schemas.openxmlformats.org/officeDocument/2006/relationships/tags" Target="../tags/tag525.xml" /><Relationship Id="rId55" Type="http://schemas.openxmlformats.org/officeDocument/2006/relationships/tags" Target="../tags/tag526.xml" /><Relationship Id="rId56" Type="http://schemas.openxmlformats.org/officeDocument/2006/relationships/tags" Target="../tags/tag527.xml" /><Relationship Id="rId57" Type="http://schemas.openxmlformats.org/officeDocument/2006/relationships/tags" Target="../tags/tag528.xml" /><Relationship Id="rId58" Type="http://schemas.openxmlformats.org/officeDocument/2006/relationships/oleObject" Target="../embeddings/oleObject5.bin" TargetMode="Internal" /><Relationship Id="rId59" Type="http://schemas.openxmlformats.org/officeDocument/2006/relationships/image" Target="../media/image19.wmf" /><Relationship Id="rId6" Type="http://schemas.openxmlformats.org/officeDocument/2006/relationships/tags" Target="../tags/tag477.xml" /><Relationship Id="rId60" Type="http://schemas.openxmlformats.org/officeDocument/2006/relationships/tags" Target="../tags/tag529.xml" /><Relationship Id="rId61" Type="http://schemas.openxmlformats.org/officeDocument/2006/relationships/oleObject" Target="../embeddings/oleObject6.bin" TargetMode="Internal" /><Relationship Id="rId62" Type="http://schemas.openxmlformats.org/officeDocument/2006/relationships/image" Target="../media/image20.wmf" /><Relationship Id="rId63" Type="http://schemas.openxmlformats.org/officeDocument/2006/relationships/tags" Target="../tags/tag530.xml" /><Relationship Id="rId64" Type="http://schemas.openxmlformats.org/officeDocument/2006/relationships/oleObject" Target="../embeddings/oleObject7.bin" TargetMode="Internal" /><Relationship Id="rId65" Type="http://schemas.openxmlformats.org/officeDocument/2006/relationships/image" Target="../media/image21.wmf" /><Relationship Id="rId66" Type="http://schemas.openxmlformats.org/officeDocument/2006/relationships/tags" Target="../tags/tag531.xml" /><Relationship Id="rId67" Type="http://schemas.openxmlformats.org/officeDocument/2006/relationships/oleObject" Target="../embeddings/oleObject8.bin" TargetMode="Internal" /><Relationship Id="rId68" Type="http://schemas.openxmlformats.org/officeDocument/2006/relationships/image" Target="../media/image22.wmf" /><Relationship Id="rId69" Type="http://schemas.openxmlformats.org/officeDocument/2006/relationships/tags" Target="../tags/tag532.xml" /><Relationship Id="rId7" Type="http://schemas.openxmlformats.org/officeDocument/2006/relationships/tags" Target="../tags/tag478.xml" /><Relationship Id="rId70" Type="http://schemas.openxmlformats.org/officeDocument/2006/relationships/tags" Target="../tags/tag533.xml" /><Relationship Id="rId71" Type="http://schemas.openxmlformats.org/officeDocument/2006/relationships/tags" Target="../tags/tag534.xml" /><Relationship Id="rId72" Type="http://schemas.openxmlformats.org/officeDocument/2006/relationships/tags" Target="../tags/tag535.xml" /><Relationship Id="rId73" Type="http://schemas.openxmlformats.org/officeDocument/2006/relationships/tags" Target="../tags/tag536.xml" /><Relationship Id="rId74" Type="http://schemas.openxmlformats.org/officeDocument/2006/relationships/tags" Target="../tags/tag537.xml" /><Relationship Id="rId75" Type="http://schemas.openxmlformats.org/officeDocument/2006/relationships/tags" Target="../tags/tag538.xml" /><Relationship Id="rId76" Type="http://schemas.openxmlformats.org/officeDocument/2006/relationships/tags" Target="../tags/tag539.xml" /><Relationship Id="rId77" Type="http://schemas.openxmlformats.org/officeDocument/2006/relationships/tags" Target="../tags/tag540.xml" /><Relationship Id="rId78" Type="http://schemas.openxmlformats.org/officeDocument/2006/relationships/tags" Target="../tags/tag541.xml" /><Relationship Id="rId79" Type="http://schemas.openxmlformats.org/officeDocument/2006/relationships/tags" Target="../tags/tag542.xml" /><Relationship Id="rId8" Type="http://schemas.openxmlformats.org/officeDocument/2006/relationships/tags" Target="../tags/tag479.xml" /><Relationship Id="rId80" Type="http://schemas.openxmlformats.org/officeDocument/2006/relationships/tags" Target="../tags/tag543.xml" /><Relationship Id="rId81" Type="http://schemas.openxmlformats.org/officeDocument/2006/relationships/tags" Target="../tags/tag544.xml" /><Relationship Id="rId82" Type="http://schemas.openxmlformats.org/officeDocument/2006/relationships/tags" Target="../tags/tag545.xml" /><Relationship Id="rId83" Type="http://schemas.openxmlformats.org/officeDocument/2006/relationships/tags" Target="../tags/tag546.xml" /><Relationship Id="rId84" Type="http://schemas.openxmlformats.org/officeDocument/2006/relationships/vmlDrawing" Target="../drawings/vmlDrawing3.vml" /><Relationship Id="rId9" Type="http://schemas.openxmlformats.org/officeDocument/2006/relationships/tags" Target="../tags/tag480.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555.xml" /><Relationship Id="rId11" Type="http://schemas.openxmlformats.org/officeDocument/2006/relationships/tags" Target="../tags/tag556.xml" /><Relationship Id="rId12" Type="http://schemas.openxmlformats.org/officeDocument/2006/relationships/tags" Target="../tags/tag557.xml" /><Relationship Id="rId13" Type="http://schemas.openxmlformats.org/officeDocument/2006/relationships/tags" Target="../tags/tag558.xml" /><Relationship Id="rId14" Type="http://schemas.openxmlformats.org/officeDocument/2006/relationships/tags" Target="../tags/tag559.xml" /><Relationship Id="rId15" Type="http://schemas.openxmlformats.org/officeDocument/2006/relationships/tags" Target="../tags/tag560.xml" /><Relationship Id="rId16" Type="http://schemas.openxmlformats.org/officeDocument/2006/relationships/tags" Target="../tags/tag561.xml" /><Relationship Id="rId17" Type="http://schemas.openxmlformats.org/officeDocument/2006/relationships/tags" Target="../tags/tag562.xml" /><Relationship Id="rId18" Type="http://schemas.openxmlformats.org/officeDocument/2006/relationships/tags" Target="../tags/tag563.xml" /><Relationship Id="rId19" Type="http://schemas.openxmlformats.org/officeDocument/2006/relationships/tags" Target="../tags/tag564.xml" /><Relationship Id="rId2" Type="http://schemas.openxmlformats.org/officeDocument/2006/relationships/tags" Target="../tags/tag547.xml" /><Relationship Id="rId20" Type="http://schemas.openxmlformats.org/officeDocument/2006/relationships/tags" Target="../tags/tag565.xml" /><Relationship Id="rId21" Type="http://schemas.openxmlformats.org/officeDocument/2006/relationships/image" Target="../media/image23.jpeg" /><Relationship Id="rId22" Type="http://schemas.openxmlformats.org/officeDocument/2006/relationships/tags" Target="../tags/tag566.xml" /><Relationship Id="rId23" Type="http://schemas.openxmlformats.org/officeDocument/2006/relationships/tags" Target="../tags/tag567.xml" /><Relationship Id="rId24" Type="http://schemas.openxmlformats.org/officeDocument/2006/relationships/tags" Target="../tags/tag568.xml" /><Relationship Id="rId25" Type="http://schemas.openxmlformats.org/officeDocument/2006/relationships/tags" Target="../tags/tag569.xml" /><Relationship Id="rId26" Type="http://schemas.openxmlformats.org/officeDocument/2006/relationships/tags" Target="../tags/tag570.xml" /><Relationship Id="rId27" Type="http://schemas.openxmlformats.org/officeDocument/2006/relationships/tags" Target="../tags/tag571.xml" /><Relationship Id="rId28" Type="http://schemas.openxmlformats.org/officeDocument/2006/relationships/tags" Target="../tags/tag572.xml" /><Relationship Id="rId29" Type="http://schemas.openxmlformats.org/officeDocument/2006/relationships/tags" Target="../tags/tag573.xml" /><Relationship Id="rId3" Type="http://schemas.openxmlformats.org/officeDocument/2006/relationships/tags" Target="../tags/tag548.xml" /><Relationship Id="rId30" Type="http://schemas.openxmlformats.org/officeDocument/2006/relationships/tags" Target="../tags/tag574.xml" /><Relationship Id="rId31" Type="http://schemas.openxmlformats.org/officeDocument/2006/relationships/tags" Target="../tags/tag575.xml" /><Relationship Id="rId32" Type="http://schemas.openxmlformats.org/officeDocument/2006/relationships/tags" Target="../tags/tag576.xml" /><Relationship Id="rId33" Type="http://schemas.openxmlformats.org/officeDocument/2006/relationships/tags" Target="../tags/tag577.xml" /><Relationship Id="rId34" Type="http://schemas.openxmlformats.org/officeDocument/2006/relationships/tags" Target="../tags/tag578.xml" /><Relationship Id="rId35" Type="http://schemas.openxmlformats.org/officeDocument/2006/relationships/tags" Target="../tags/tag579.xml" /><Relationship Id="rId36" Type="http://schemas.openxmlformats.org/officeDocument/2006/relationships/tags" Target="../tags/tag580.xml" /><Relationship Id="rId37" Type="http://schemas.openxmlformats.org/officeDocument/2006/relationships/tags" Target="../tags/tag581.xml" /><Relationship Id="rId38" Type="http://schemas.openxmlformats.org/officeDocument/2006/relationships/tags" Target="../tags/tag582.xml" /><Relationship Id="rId39" Type="http://schemas.openxmlformats.org/officeDocument/2006/relationships/tags" Target="../tags/tag583.xml" /><Relationship Id="rId4" Type="http://schemas.openxmlformats.org/officeDocument/2006/relationships/tags" Target="../tags/tag549.xml" /><Relationship Id="rId40" Type="http://schemas.openxmlformats.org/officeDocument/2006/relationships/tags" Target="../tags/tag584.xml" /><Relationship Id="rId41" Type="http://schemas.openxmlformats.org/officeDocument/2006/relationships/tags" Target="../tags/tag585.xml" /><Relationship Id="rId42" Type="http://schemas.openxmlformats.org/officeDocument/2006/relationships/tags" Target="../tags/tag586.xml" /><Relationship Id="rId43" Type="http://schemas.openxmlformats.org/officeDocument/2006/relationships/tags" Target="../tags/tag587.xml" /><Relationship Id="rId44" Type="http://schemas.openxmlformats.org/officeDocument/2006/relationships/tags" Target="../tags/tag588.xml" /><Relationship Id="rId45" Type="http://schemas.openxmlformats.org/officeDocument/2006/relationships/tags" Target="../tags/tag589.xml" /><Relationship Id="rId46" Type="http://schemas.openxmlformats.org/officeDocument/2006/relationships/tags" Target="../tags/tag590.xml" /><Relationship Id="rId47" Type="http://schemas.openxmlformats.org/officeDocument/2006/relationships/tags" Target="../tags/tag591.xml" /><Relationship Id="rId48" Type="http://schemas.openxmlformats.org/officeDocument/2006/relationships/tags" Target="../tags/tag592.xml" /><Relationship Id="rId49" Type="http://schemas.openxmlformats.org/officeDocument/2006/relationships/tags" Target="../tags/tag593.xml" /><Relationship Id="rId5" Type="http://schemas.openxmlformats.org/officeDocument/2006/relationships/tags" Target="../tags/tag550.xml" /><Relationship Id="rId50" Type="http://schemas.openxmlformats.org/officeDocument/2006/relationships/tags" Target="../tags/tag594.xml" /><Relationship Id="rId51" Type="http://schemas.openxmlformats.org/officeDocument/2006/relationships/tags" Target="../tags/tag595.xml" /><Relationship Id="rId52" Type="http://schemas.openxmlformats.org/officeDocument/2006/relationships/tags" Target="../tags/tag596.xml" /><Relationship Id="rId53" Type="http://schemas.openxmlformats.org/officeDocument/2006/relationships/tags" Target="../tags/tag597.xml" /><Relationship Id="rId54" Type="http://schemas.openxmlformats.org/officeDocument/2006/relationships/tags" Target="../tags/tag598.xml" /><Relationship Id="rId55" Type="http://schemas.openxmlformats.org/officeDocument/2006/relationships/tags" Target="../tags/tag599.xml" /><Relationship Id="rId56" Type="http://schemas.openxmlformats.org/officeDocument/2006/relationships/tags" Target="../tags/tag600.xml" /><Relationship Id="rId57" Type="http://schemas.openxmlformats.org/officeDocument/2006/relationships/tags" Target="../tags/tag601.xml" /><Relationship Id="rId58" Type="http://schemas.openxmlformats.org/officeDocument/2006/relationships/tags" Target="../tags/tag602.xml" /><Relationship Id="rId59" Type="http://schemas.openxmlformats.org/officeDocument/2006/relationships/tags" Target="../tags/tag603.xml" /><Relationship Id="rId6" Type="http://schemas.openxmlformats.org/officeDocument/2006/relationships/tags" Target="../tags/tag551.xml" /><Relationship Id="rId60" Type="http://schemas.openxmlformats.org/officeDocument/2006/relationships/tags" Target="../tags/tag604.xml" /><Relationship Id="rId61" Type="http://schemas.openxmlformats.org/officeDocument/2006/relationships/tags" Target="../tags/tag605.xml" /><Relationship Id="rId62" Type="http://schemas.openxmlformats.org/officeDocument/2006/relationships/tags" Target="../tags/tag606.xml" /><Relationship Id="rId63" Type="http://schemas.openxmlformats.org/officeDocument/2006/relationships/tags" Target="../tags/tag607.xml" /><Relationship Id="rId64" Type="http://schemas.openxmlformats.org/officeDocument/2006/relationships/tags" Target="../tags/tag608.xml" /><Relationship Id="rId65" Type="http://schemas.openxmlformats.org/officeDocument/2006/relationships/tags" Target="../tags/tag609.xml" /><Relationship Id="rId66" Type="http://schemas.openxmlformats.org/officeDocument/2006/relationships/tags" Target="../tags/tag610.xml" /><Relationship Id="rId67" Type="http://schemas.openxmlformats.org/officeDocument/2006/relationships/tags" Target="../tags/tag611.xml" /><Relationship Id="rId68" Type="http://schemas.openxmlformats.org/officeDocument/2006/relationships/tags" Target="../tags/tag612.xml" /><Relationship Id="rId69" Type="http://schemas.openxmlformats.org/officeDocument/2006/relationships/tags" Target="../tags/tag613.xml" /><Relationship Id="rId7" Type="http://schemas.openxmlformats.org/officeDocument/2006/relationships/tags" Target="../tags/tag552.xml" /><Relationship Id="rId70" Type="http://schemas.openxmlformats.org/officeDocument/2006/relationships/tags" Target="../tags/tag614.xml" /><Relationship Id="rId71" Type="http://schemas.openxmlformats.org/officeDocument/2006/relationships/tags" Target="../tags/tag615.xml" /><Relationship Id="rId72" Type="http://schemas.openxmlformats.org/officeDocument/2006/relationships/tags" Target="../tags/tag616.xml" /><Relationship Id="rId73" Type="http://schemas.openxmlformats.org/officeDocument/2006/relationships/tags" Target="../tags/tag617.xml" /><Relationship Id="rId74" Type="http://schemas.openxmlformats.org/officeDocument/2006/relationships/tags" Target="../tags/tag618.xml" /><Relationship Id="rId75" Type="http://schemas.openxmlformats.org/officeDocument/2006/relationships/tags" Target="../tags/tag619.xml" /><Relationship Id="rId76" Type="http://schemas.openxmlformats.org/officeDocument/2006/relationships/tags" Target="../tags/tag620.xml" /><Relationship Id="rId77" Type="http://schemas.openxmlformats.org/officeDocument/2006/relationships/tags" Target="../tags/tag621.xml" /><Relationship Id="rId78" Type="http://schemas.openxmlformats.org/officeDocument/2006/relationships/tags" Target="../tags/tag622.xml" /><Relationship Id="rId79" Type="http://schemas.openxmlformats.org/officeDocument/2006/relationships/tags" Target="../tags/tag623.xml" /><Relationship Id="rId8" Type="http://schemas.openxmlformats.org/officeDocument/2006/relationships/tags" Target="../tags/tag553.xml" /><Relationship Id="rId80" Type="http://schemas.openxmlformats.org/officeDocument/2006/relationships/tags" Target="../tags/tag624.xml" /><Relationship Id="rId81" Type="http://schemas.openxmlformats.org/officeDocument/2006/relationships/tags" Target="../tags/tag625.xml" /><Relationship Id="rId82" Type="http://schemas.openxmlformats.org/officeDocument/2006/relationships/tags" Target="../tags/tag626.xml" /><Relationship Id="rId83" Type="http://schemas.openxmlformats.org/officeDocument/2006/relationships/tags" Target="../tags/tag627.xml" /><Relationship Id="rId84" Type="http://schemas.openxmlformats.org/officeDocument/2006/relationships/tags" Target="../tags/tag628.xml" /><Relationship Id="rId85" Type="http://schemas.openxmlformats.org/officeDocument/2006/relationships/image" Target="../media/image24.png" /><Relationship Id="rId86" Type="http://schemas.openxmlformats.org/officeDocument/2006/relationships/tags" Target="../tags/tag629.xml" /><Relationship Id="rId87" Type="http://schemas.openxmlformats.org/officeDocument/2006/relationships/tags" Target="../tags/tag630.xml" /><Relationship Id="rId88" Type="http://schemas.openxmlformats.org/officeDocument/2006/relationships/image" Target="../media/image25.png" /><Relationship Id="rId89" Type="http://schemas.openxmlformats.org/officeDocument/2006/relationships/tags" Target="../tags/tag631.xml" /><Relationship Id="rId9" Type="http://schemas.openxmlformats.org/officeDocument/2006/relationships/tags" Target="../tags/tag554.xml" /><Relationship Id="rId90" Type="http://schemas.openxmlformats.org/officeDocument/2006/relationships/tags" Target="../tags/tag632.xml" /><Relationship Id="rId91" Type="http://schemas.openxmlformats.org/officeDocument/2006/relationships/image" Target="../media/image26.png" /><Relationship Id="rId92" Type="http://schemas.openxmlformats.org/officeDocument/2006/relationships/tags" Target="../tags/tag633.xml" /><Relationship Id="rId93" Type="http://schemas.openxmlformats.org/officeDocument/2006/relationships/tags" Target="../tags/tag634.xml" /><Relationship Id="rId94" Type="http://schemas.openxmlformats.org/officeDocument/2006/relationships/image" Target="../media/image27.png" /><Relationship Id="rId95" Type="http://schemas.openxmlformats.org/officeDocument/2006/relationships/tags" Target="../tags/tag635.xml" /><Relationship Id="rId96" Type="http://schemas.openxmlformats.org/officeDocument/2006/relationships/tags" Target="../tags/tag636.xml" /><Relationship Id="rId97" Type="http://schemas.openxmlformats.org/officeDocument/2006/relationships/tags" Target="../tags/tag637.xml" /><Relationship Id="rId98" Type="http://schemas.openxmlformats.org/officeDocument/2006/relationships/tags" Target="../tags/tag638.xml" /><Relationship Id="rId99" Type="http://schemas.openxmlformats.org/officeDocument/2006/relationships/tags" Target="../tags/tag639.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648.xml" /><Relationship Id="rId100" Type="http://schemas.openxmlformats.org/officeDocument/2006/relationships/tags" Target="../tags/tag737.xml" /><Relationship Id="rId101" Type="http://schemas.openxmlformats.org/officeDocument/2006/relationships/tags" Target="../tags/tag738.xml" /><Relationship Id="rId102" Type="http://schemas.openxmlformats.org/officeDocument/2006/relationships/tags" Target="../tags/tag739.xml" /><Relationship Id="rId103" Type="http://schemas.openxmlformats.org/officeDocument/2006/relationships/image" Target="../media/image29.png" /><Relationship Id="rId104" Type="http://schemas.openxmlformats.org/officeDocument/2006/relationships/tags" Target="../tags/tag740.xml" /><Relationship Id="rId105" Type="http://schemas.openxmlformats.org/officeDocument/2006/relationships/tags" Target="../tags/tag741.xml" /><Relationship Id="rId106" Type="http://schemas.openxmlformats.org/officeDocument/2006/relationships/tags" Target="../tags/tag742.xml" /><Relationship Id="rId107" Type="http://schemas.openxmlformats.org/officeDocument/2006/relationships/tags" Target="../tags/tag743.xml" /><Relationship Id="rId108" Type="http://schemas.openxmlformats.org/officeDocument/2006/relationships/tags" Target="../tags/tag744.xml" /><Relationship Id="rId11" Type="http://schemas.openxmlformats.org/officeDocument/2006/relationships/tags" Target="../tags/tag649.xml" /><Relationship Id="rId12" Type="http://schemas.openxmlformats.org/officeDocument/2006/relationships/tags" Target="../tags/tag650.xml" /><Relationship Id="rId13" Type="http://schemas.openxmlformats.org/officeDocument/2006/relationships/tags" Target="../tags/tag651.xml" /><Relationship Id="rId14" Type="http://schemas.openxmlformats.org/officeDocument/2006/relationships/tags" Target="../tags/tag652.xml" /><Relationship Id="rId15" Type="http://schemas.openxmlformats.org/officeDocument/2006/relationships/tags" Target="../tags/tag653.xml" /><Relationship Id="rId16" Type="http://schemas.openxmlformats.org/officeDocument/2006/relationships/tags" Target="../tags/tag654.xml" /><Relationship Id="rId17" Type="http://schemas.openxmlformats.org/officeDocument/2006/relationships/tags" Target="../tags/tag655.xml" /><Relationship Id="rId18" Type="http://schemas.openxmlformats.org/officeDocument/2006/relationships/tags" Target="../tags/tag656.xml" /><Relationship Id="rId19" Type="http://schemas.openxmlformats.org/officeDocument/2006/relationships/tags" Target="../tags/tag657.xml" /><Relationship Id="rId2" Type="http://schemas.openxmlformats.org/officeDocument/2006/relationships/tags" Target="../tags/tag640.xml" /><Relationship Id="rId20" Type="http://schemas.openxmlformats.org/officeDocument/2006/relationships/tags" Target="../tags/tag658.xml" /><Relationship Id="rId21" Type="http://schemas.openxmlformats.org/officeDocument/2006/relationships/tags" Target="../tags/tag659.xml" /><Relationship Id="rId22" Type="http://schemas.openxmlformats.org/officeDocument/2006/relationships/tags" Target="../tags/tag660.xml" /><Relationship Id="rId23" Type="http://schemas.openxmlformats.org/officeDocument/2006/relationships/tags" Target="../tags/tag661.xml" /><Relationship Id="rId24" Type="http://schemas.openxmlformats.org/officeDocument/2006/relationships/tags" Target="../tags/tag662.xml" /><Relationship Id="rId25" Type="http://schemas.openxmlformats.org/officeDocument/2006/relationships/tags" Target="../tags/tag663.xml" /><Relationship Id="rId26" Type="http://schemas.openxmlformats.org/officeDocument/2006/relationships/tags" Target="../tags/tag664.xml" /><Relationship Id="rId27" Type="http://schemas.openxmlformats.org/officeDocument/2006/relationships/tags" Target="../tags/tag665.xml" /><Relationship Id="rId28" Type="http://schemas.openxmlformats.org/officeDocument/2006/relationships/tags" Target="../tags/tag666.xml" /><Relationship Id="rId29" Type="http://schemas.openxmlformats.org/officeDocument/2006/relationships/tags" Target="../tags/tag667.xml" /><Relationship Id="rId3" Type="http://schemas.openxmlformats.org/officeDocument/2006/relationships/tags" Target="../tags/tag641.xml" /><Relationship Id="rId30" Type="http://schemas.openxmlformats.org/officeDocument/2006/relationships/tags" Target="../tags/tag668.xml" /><Relationship Id="rId31" Type="http://schemas.openxmlformats.org/officeDocument/2006/relationships/tags" Target="../tags/tag669.xml" /><Relationship Id="rId32" Type="http://schemas.openxmlformats.org/officeDocument/2006/relationships/tags" Target="../tags/tag670.xml" /><Relationship Id="rId33" Type="http://schemas.openxmlformats.org/officeDocument/2006/relationships/tags" Target="../tags/tag671.xml" /><Relationship Id="rId34" Type="http://schemas.openxmlformats.org/officeDocument/2006/relationships/tags" Target="../tags/tag672.xml" /><Relationship Id="rId35" Type="http://schemas.openxmlformats.org/officeDocument/2006/relationships/tags" Target="../tags/tag673.xml" /><Relationship Id="rId36" Type="http://schemas.openxmlformats.org/officeDocument/2006/relationships/tags" Target="../tags/tag674.xml" /><Relationship Id="rId37" Type="http://schemas.openxmlformats.org/officeDocument/2006/relationships/tags" Target="../tags/tag675.xml" /><Relationship Id="rId38" Type="http://schemas.openxmlformats.org/officeDocument/2006/relationships/tags" Target="../tags/tag676.xml" /><Relationship Id="rId39" Type="http://schemas.openxmlformats.org/officeDocument/2006/relationships/tags" Target="../tags/tag677.xml" /><Relationship Id="rId4" Type="http://schemas.openxmlformats.org/officeDocument/2006/relationships/tags" Target="../tags/tag642.xml" /><Relationship Id="rId40" Type="http://schemas.openxmlformats.org/officeDocument/2006/relationships/tags" Target="../tags/tag678.xml" /><Relationship Id="rId41" Type="http://schemas.openxmlformats.org/officeDocument/2006/relationships/tags" Target="../tags/tag679.xml" /><Relationship Id="rId42" Type="http://schemas.openxmlformats.org/officeDocument/2006/relationships/tags" Target="../tags/tag680.xml" /><Relationship Id="rId43" Type="http://schemas.openxmlformats.org/officeDocument/2006/relationships/tags" Target="../tags/tag681.xml" /><Relationship Id="rId44" Type="http://schemas.openxmlformats.org/officeDocument/2006/relationships/tags" Target="../tags/tag682.xml" /><Relationship Id="rId45" Type="http://schemas.openxmlformats.org/officeDocument/2006/relationships/tags" Target="../tags/tag683.xml" /><Relationship Id="rId46" Type="http://schemas.openxmlformats.org/officeDocument/2006/relationships/tags" Target="../tags/tag684.xml" /><Relationship Id="rId47" Type="http://schemas.openxmlformats.org/officeDocument/2006/relationships/tags" Target="../tags/tag685.xml" /><Relationship Id="rId48" Type="http://schemas.openxmlformats.org/officeDocument/2006/relationships/tags" Target="../tags/tag686.xml" /><Relationship Id="rId49" Type="http://schemas.openxmlformats.org/officeDocument/2006/relationships/tags" Target="../tags/tag687.xml" /><Relationship Id="rId5" Type="http://schemas.openxmlformats.org/officeDocument/2006/relationships/tags" Target="../tags/tag643.xml" /><Relationship Id="rId50" Type="http://schemas.openxmlformats.org/officeDocument/2006/relationships/tags" Target="../tags/tag688.xml" /><Relationship Id="rId51" Type="http://schemas.openxmlformats.org/officeDocument/2006/relationships/tags" Target="../tags/tag689.xml" /><Relationship Id="rId52" Type="http://schemas.openxmlformats.org/officeDocument/2006/relationships/tags" Target="../tags/tag690.xml" /><Relationship Id="rId53" Type="http://schemas.openxmlformats.org/officeDocument/2006/relationships/tags" Target="../tags/tag691.xml" /><Relationship Id="rId54" Type="http://schemas.openxmlformats.org/officeDocument/2006/relationships/tags" Target="../tags/tag692.xml" /><Relationship Id="rId55" Type="http://schemas.openxmlformats.org/officeDocument/2006/relationships/tags" Target="../tags/tag693.xml" /><Relationship Id="rId56" Type="http://schemas.openxmlformats.org/officeDocument/2006/relationships/tags" Target="../tags/tag694.xml" /><Relationship Id="rId57" Type="http://schemas.openxmlformats.org/officeDocument/2006/relationships/tags" Target="../tags/tag695.xml" /><Relationship Id="rId58" Type="http://schemas.openxmlformats.org/officeDocument/2006/relationships/tags" Target="../tags/tag696.xml" /><Relationship Id="rId59" Type="http://schemas.openxmlformats.org/officeDocument/2006/relationships/tags" Target="../tags/tag697.xml" /><Relationship Id="rId6" Type="http://schemas.openxmlformats.org/officeDocument/2006/relationships/tags" Target="../tags/tag644.xml" /><Relationship Id="rId60" Type="http://schemas.openxmlformats.org/officeDocument/2006/relationships/tags" Target="../tags/tag698.xml" /><Relationship Id="rId61" Type="http://schemas.openxmlformats.org/officeDocument/2006/relationships/tags" Target="../tags/tag699.xml" /><Relationship Id="rId62" Type="http://schemas.openxmlformats.org/officeDocument/2006/relationships/tags" Target="../tags/tag700.xml" /><Relationship Id="rId63" Type="http://schemas.openxmlformats.org/officeDocument/2006/relationships/tags" Target="../tags/tag701.xml" /><Relationship Id="rId64" Type="http://schemas.openxmlformats.org/officeDocument/2006/relationships/tags" Target="../tags/tag702.xml" /><Relationship Id="rId65" Type="http://schemas.openxmlformats.org/officeDocument/2006/relationships/tags" Target="../tags/tag703.xml" /><Relationship Id="rId66" Type="http://schemas.openxmlformats.org/officeDocument/2006/relationships/tags" Target="../tags/tag704.xml" /><Relationship Id="rId67" Type="http://schemas.openxmlformats.org/officeDocument/2006/relationships/tags" Target="../tags/tag705.xml" /><Relationship Id="rId68" Type="http://schemas.openxmlformats.org/officeDocument/2006/relationships/tags" Target="../tags/tag706.xml" /><Relationship Id="rId69" Type="http://schemas.openxmlformats.org/officeDocument/2006/relationships/tags" Target="../tags/tag707.xml" /><Relationship Id="rId7" Type="http://schemas.openxmlformats.org/officeDocument/2006/relationships/tags" Target="../tags/tag645.xml" /><Relationship Id="rId70" Type="http://schemas.openxmlformats.org/officeDocument/2006/relationships/tags" Target="../tags/tag708.xml" /><Relationship Id="rId71" Type="http://schemas.openxmlformats.org/officeDocument/2006/relationships/tags" Target="../tags/tag709.xml" /><Relationship Id="rId72" Type="http://schemas.openxmlformats.org/officeDocument/2006/relationships/tags" Target="../tags/tag710.xml" /><Relationship Id="rId73" Type="http://schemas.openxmlformats.org/officeDocument/2006/relationships/tags" Target="../tags/tag711.xml" /><Relationship Id="rId74" Type="http://schemas.openxmlformats.org/officeDocument/2006/relationships/tags" Target="../tags/tag712.xml" /><Relationship Id="rId75" Type="http://schemas.openxmlformats.org/officeDocument/2006/relationships/tags" Target="../tags/tag713.xml" /><Relationship Id="rId76" Type="http://schemas.openxmlformats.org/officeDocument/2006/relationships/tags" Target="../tags/tag714.xml" /><Relationship Id="rId77" Type="http://schemas.openxmlformats.org/officeDocument/2006/relationships/tags" Target="../tags/tag715.xml" /><Relationship Id="rId78" Type="http://schemas.openxmlformats.org/officeDocument/2006/relationships/tags" Target="../tags/tag716.xml" /><Relationship Id="rId79" Type="http://schemas.openxmlformats.org/officeDocument/2006/relationships/tags" Target="../tags/tag717.xml" /><Relationship Id="rId8" Type="http://schemas.openxmlformats.org/officeDocument/2006/relationships/tags" Target="../tags/tag646.xml" /><Relationship Id="rId80" Type="http://schemas.openxmlformats.org/officeDocument/2006/relationships/tags" Target="../tags/tag718.xml" /><Relationship Id="rId81" Type="http://schemas.openxmlformats.org/officeDocument/2006/relationships/tags" Target="../tags/tag719.xml" /><Relationship Id="rId82" Type="http://schemas.openxmlformats.org/officeDocument/2006/relationships/tags" Target="../tags/tag720.xml" /><Relationship Id="rId83" Type="http://schemas.openxmlformats.org/officeDocument/2006/relationships/tags" Target="../tags/tag721.xml" /><Relationship Id="rId84" Type="http://schemas.openxmlformats.org/officeDocument/2006/relationships/tags" Target="../tags/tag722.xml" /><Relationship Id="rId85" Type="http://schemas.openxmlformats.org/officeDocument/2006/relationships/tags" Target="../tags/tag723.xml" /><Relationship Id="rId86" Type="http://schemas.openxmlformats.org/officeDocument/2006/relationships/tags" Target="../tags/tag724.xml" /><Relationship Id="rId87" Type="http://schemas.openxmlformats.org/officeDocument/2006/relationships/tags" Target="../tags/tag725.xml" /><Relationship Id="rId88" Type="http://schemas.openxmlformats.org/officeDocument/2006/relationships/tags" Target="../tags/tag726.xml" /><Relationship Id="rId89" Type="http://schemas.openxmlformats.org/officeDocument/2006/relationships/tags" Target="../tags/tag727.xml" /><Relationship Id="rId9" Type="http://schemas.openxmlformats.org/officeDocument/2006/relationships/tags" Target="../tags/tag647.xml" /><Relationship Id="rId90" Type="http://schemas.openxmlformats.org/officeDocument/2006/relationships/tags" Target="../tags/tag728.xml" /><Relationship Id="rId91" Type="http://schemas.openxmlformats.org/officeDocument/2006/relationships/tags" Target="../tags/tag729.xml" /><Relationship Id="rId92" Type="http://schemas.openxmlformats.org/officeDocument/2006/relationships/tags" Target="../tags/tag730.xml" /><Relationship Id="rId93" Type="http://schemas.openxmlformats.org/officeDocument/2006/relationships/tags" Target="../tags/tag731.xml" /><Relationship Id="rId94" Type="http://schemas.openxmlformats.org/officeDocument/2006/relationships/tags" Target="../tags/tag732.xml" /><Relationship Id="rId95" Type="http://schemas.openxmlformats.org/officeDocument/2006/relationships/tags" Target="../tags/tag733.xml" /><Relationship Id="rId96" Type="http://schemas.openxmlformats.org/officeDocument/2006/relationships/tags" Target="../tags/tag734.xml" /><Relationship Id="rId97" Type="http://schemas.openxmlformats.org/officeDocument/2006/relationships/tags" Target="../tags/tag735.xml" /><Relationship Id="rId98" Type="http://schemas.openxmlformats.org/officeDocument/2006/relationships/tags" Target="../tags/tag736.xml" /><Relationship Id="rId99" Type="http://schemas.openxmlformats.org/officeDocument/2006/relationships/image" Target="../media/image28.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750.xml" /><Relationship Id="rId11" Type="http://schemas.openxmlformats.org/officeDocument/2006/relationships/image" Target="../media/image32.jpeg" /><Relationship Id="rId12" Type="http://schemas.openxmlformats.org/officeDocument/2006/relationships/tags" Target="../tags/tag751.xml" /><Relationship Id="rId13" Type="http://schemas.openxmlformats.org/officeDocument/2006/relationships/tags" Target="../tags/tag752.xml" /><Relationship Id="rId14" Type="http://schemas.openxmlformats.org/officeDocument/2006/relationships/tags" Target="../tags/tag753.xml" /><Relationship Id="rId15" Type="http://schemas.openxmlformats.org/officeDocument/2006/relationships/tags" Target="../tags/tag754.xml" /><Relationship Id="rId16" Type="http://schemas.openxmlformats.org/officeDocument/2006/relationships/tags" Target="../tags/tag755.xml" /><Relationship Id="rId17" Type="http://schemas.openxmlformats.org/officeDocument/2006/relationships/tags" Target="../tags/tag756.xml" /><Relationship Id="rId18" Type="http://schemas.openxmlformats.org/officeDocument/2006/relationships/tags" Target="../tags/tag757.xml" /><Relationship Id="rId19" Type="http://schemas.openxmlformats.org/officeDocument/2006/relationships/vmlDrawing" Target="../drawings/vmlDrawing4.vml" /><Relationship Id="rId2" Type="http://schemas.openxmlformats.org/officeDocument/2006/relationships/tags" Target="../tags/tag745.xml" /><Relationship Id="rId3" Type="http://schemas.openxmlformats.org/officeDocument/2006/relationships/image" Target="../media/image30.jpeg" /><Relationship Id="rId4" Type="http://schemas.openxmlformats.org/officeDocument/2006/relationships/tags" Target="../tags/tag746.xml" /><Relationship Id="rId5" Type="http://schemas.openxmlformats.org/officeDocument/2006/relationships/tags" Target="../tags/tag747.xml" /><Relationship Id="rId6" Type="http://schemas.openxmlformats.org/officeDocument/2006/relationships/tags" Target="../tags/tag748.xml" /><Relationship Id="rId7" Type="http://schemas.openxmlformats.org/officeDocument/2006/relationships/oleObject" Target="../embeddings/oleObject9.bin" TargetMode="Internal" /><Relationship Id="rId8" Type="http://schemas.openxmlformats.org/officeDocument/2006/relationships/image" Target="../media/image31.wmf" /><Relationship Id="rId9" Type="http://schemas.openxmlformats.org/officeDocument/2006/relationships/tags" Target="../tags/tag749.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765.xml" /><Relationship Id="rId11" Type="http://schemas.openxmlformats.org/officeDocument/2006/relationships/tags" Target="../tags/tag766.xml" /><Relationship Id="rId12" Type="http://schemas.openxmlformats.org/officeDocument/2006/relationships/tags" Target="../tags/tag767.xml" /><Relationship Id="rId13" Type="http://schemas.openxmlformats.org/officeDocument/2006/relationships/tags" Target="../tags/tag768.xml" /><Relationship Id="rId14" Type="http://schemas.openxmlformats.org/officeDocument/2006/relationships/tags" Target="../tags/tag769.xml" /><Relationship Id="rId15" Type="http://schemas.openxmlformats.org/officeDocument/2006/relationships/tags" Target="../tags/tag770.xml" /><Relationship Id="rId16" Type="http://schemas.openxmlformats.org/officeDocument/2006/relationships/tags" Target="../tags/tag771.xml" /><Relationship Id="rId17" Type="http://schemas.openxmlformats.org/officeDocument/2006/relationships/tags" Target="../tags/tag772.xml" /><Relationship Id="rId18" Type="http://schemas.openxmlformats.org/officeDocument/2006/relationships/tags" Target="../tags/tag773.xml" /><Relationship Id="rId19" Type="http://schemas.openxmlformats.org/officeDocument/2006/relationships/tags" Target="../tags/tag774.xml" /><Relationship Id="rId2" Type="http://schemas.openxmlformats.org/officeDocument/2006/relationships/tags" Target="../tags/tag758.xml" /><Relationship Id="rId20" Type="http://schemas.openxmlformats.org/officeDocument/2006/relationships/tags" Target="../tags/tag775.xml" /><Relationship Id="rId21" Type="http://schemas.openxmlformats.org/officeDocument/2006/relationships/tags" Target="../tags/tag776.xml" /><Relationship Id="rId22" Type="http://schemas.openxmlformats.org/officeDocument/2006/relationships/tags" Target="../tags/tag777.xml" /><Relationship Id="rId23" Type="http://schemas.openxmlformats.org/officeDocument/2006/relationships/image" Target="../media/image34.jpeg" /><Relationship Id="rId24" Type="http://schemas.openxmlformats.org/officeDocument/2006/relationships/tags" Target="../tags/tag778.xml" /><Relationship Id="rId25" Type="http://schemas.openxmlformats.org/officeDocument/2006/relationships/tags" Target="../tags/tag779.xml" /><Relationship Id="rId26" Type="http://schemas.openxmlformats.org/officeDocument/2006/relationships/tags" Target="../tags/tag780.xml" /><Relationship Id="rId27" Type="http://schemas.openxmlformats.org/officeDocument/2006/relationships/tags" Target="../tags/tag781.xml" /><Relationship Id="rId28" Type="http://schemas.openxmlformats.org/officeDocument/2006/relationships/tags" Target="../tags/tag782.xml" /><Relationship Id="rId29" Type="http://schemas.openxmlformats.org/officeDocument/2006/relationships/tags" Target="../tags/tag783.xml" /><Relationship Id="rId3" Type="http://schemas.openxmlformats.org/officeDocument/2006/relationships/image" Target="../media/image33.png" /><Relationship Id="rId30" Type="http://schemas.openxmlformats.org/officeDocument/2006/relationships/tags" Target="../tags/tag784.xml" /><Relationship Id="rId31" Type="http://schemas.openxmlformats.org/officeDocument/2006/relationships/tags" Target="../tags/tag785.xml" /><Relationship Id="rId32" Type="http://schemas.openxmlformats.org/officeDocument/2006/relationships/tags" Target="../tags/tag786.xml" /><Relationship Id="rId33" Type="http://schemas.openxmlformats.org/officeDocument/2006/relationships/tags" Target="../tags/tag787.xml" /><Relationship Id="rId34" Type="http://schemas.openxmlformats.org/officeDocument/2006/relationships/tags" Target="../tags/tag788.xml" /><Relationship Id="rId35" Type="http://schemas.openxmlformats.org/officeDocument/2006/relationships/tags" Target="../tags/tag789.xml" /><Relationship Id="rId36" Type="http://schemas.openxmlformats.org/officeDocument/2006/relationships/tags" Target="../tags/tag790.xml" /><Relationship Id="rId37" Type="http://schemas.openxmlformats.org/officeDocument/2006/relationships/tags" Target="../tags/tag791.xml" /><Relationship Id="rId38" Type="http://schemas.openxmlformats.org/officeDocument/2006/relationships/tags" Target="../tags/tag792.xml" /><Relationship Id="rId39" Type="http://schemas.openxmlformats.org/officeDocument/2006/relationships/tags" Target="../tags/tag793.xml" /><Relationship Id="rId4" Type="http://schemas.openxmlformats.org/officeDocument/2006/relationships/tags" Target="../tags/tag759.xml" /><Relationship Id="rId40" Type="http://schemas.openxmlformats.org/officeDocument/2006/relationships/tags" Target="../tags/tag794.xml" /><Relationship Id="rId41" Type="http://schemas.openxmlformats.org/officeDocument/2006/relationships/tags" Target="../tags/tag795.xml" /><Relationship Id="rId5" Type="http://schemas.openxmlformats.org/officeDocument/2006/relationships/tags" Target="../tags/tag760.xml" /><Relationship Id="rId6" Type="http://schemas.openxmlformats.org/officeDocument/2006/relationships/tags" Target="../tags/tag761.xml" /><Relationship Id="rId7" Type="http://schemas.openxmlformats.org/officeDocument/2006/relationships/tags" Target="../tags/tag762.xml" /><Relationship Id="rId8" Type="http://schemas.openxmlformats.org/officeDocument/2006/relationships/tags" Target="../tags/tag763.xml" /><Relationship Id="rId9" Type="http://schemas.openxmlformats.org/officeDocument/2006/relationships/tags" Target="../tags/tag764.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803.xml" /><Relationship Id="rId11" Type="http://schemas.openxmlformats.org/officeDocument/2006/relationships/tags" Target="../tags/tag804.xml" /><Relationship Id="rId12" Type="http://schemas.openxmlformats.org/officeDocument/2006/relationships/tags" Target="../tags/tag805.xml" /><Relationship Id="rId13" Type="http://schemas.openxmlformats.org/officeDocument/2006/relationships/tags" Target="../tags/tag806.xml" /><Relationship Id="rId14" Type="http://schemas.openxmlformats.org/officeDocument/2006/relationships/tags" Target="../tags/tag807.xml" /><Relationship Id="rId15" Type="http://schemas.openxmlformats.org/officeDocument/2006/relationships/tags" Target="../tags/tag808.xml" /><Relationship Id="rId16" Type="http://schemas.openxmlformats.org/officeDocument/2006/relationships/tags" Target="../tags/tag809.xml" /><Relationship Id="rId17" Type="http://schemas.openxmlformats.org/officeDocument/2006/relationships/tags" Target="../tags/tag810.xml" /><Relationship Id="rId18" Type="http://schemas.openxmlformats.org/officeDocument/2006/relationships/tags" Target="../tags/tag811.xml" /><Relationship Id="rId19" Type="http://schemas.openxmlformats.org/officeDocument/2006/relationships/tags" Target="../tags/tag812.xml" /><Relationship Id="rId2" Type="http://schemas.openxmlformats.org/officeDocument/2006/relationships/tags" Target="../tags/tag796.xml" /><Relationship Id="rId20" Type="http://schemas.openxmlformats.org/officeDocument/2006/relationships/tags" Target="../tags/tag813.xml" /><Relationship Id="rId21" Type="http://schemas.openxmlformats.org/officeDocument/2006/relationships/image" Target="../media/image35.jpeg" /><Relationship Id="rId22" Type="http://schemas.openxmlformats.org/officeDocument/2006/relationships/tags" Target="../tags/tag814.xml" /><Relationship Id="rId23" Type="http://schemas.openxmlformats.org/officeDocument/2006/relationships/tags" Target="../tags/tag815.xml" /><Relationship Id="rId24" Type="http://schemas.openxmlformats.org/officeDocument/2006/relationships/tags" Target="../tags/tag816.xml" /><Relationship Id="rId25" Type="http://schemas.openxmlformats.org/officeDocument/2006/relationships/tags" Target="../tags/tag817.xml" /><Relationship Id="rId26" Type="http://schemas.openxmlformats.org/officeDocument/2006/relationships/image" Target="../media/image36.jpeg" /><Relationship Id="rId27" Type="http://schemas.openxmlformats.org/officeDocument/2006/relationships/tags" Target="../tags/tag818.xml" /><Relationship Id="rId28" Type="http://schemas.openxmlformats.org/officeDocument/2006/relationships/tags" Target="../tags/tag819.xml" /><Relationship Id="rId29" Type="http://schemas.openxmlformats.org/officeDocument/2006/relationships/tags" Target="../tags/tag820.xml" /><Relationship Id="rId3" Type="http://schemas.openxmlformats.org/officeDocument/2006/relationships/tags" Target="../tags/tag797.xml" /><Relationship Id="rId30" Type="http://schemas.openxmlformats.org/officeDocument/2006/relationships/tags" Target="../tags/tag821.xml" /><Relationship Id="rId31" Type="http://schemas.openxmlformats.org/officeDocument/2006/relationships/tags" Target="../tags/tag822.xml" /><Relationship Id="rId32" Type="http://schemas.openxmlformats.org/officeDocument/2006/relationships/tags" Target="../tags/tag823.xml" /><Relationship Id="rId4" Type="http://schemas.openxmlformats.org/officeDocument/2006/relationships/tags" Target="../tags/tag798.xml" /><Relationship Id="rId5" Type="http://schemas.openxmlformats.org/officeDocument/2006/relationships/image" Target="../media/image14.png" /><Relationship Id="rId6" Type="http://schemas.openxmlformats.org/officeDocument/2006/relationships/tags" Target="../tags/tag799.xml" /><Relationship Id="rId7" Type="http://schemas.openxmlformats.org/officeDocument/2006/relationships/tags" Target="../tags/tag800.xml" /><Relationship Id="rId8" Type="http://schemas.openxmlformats.org/officeDocument/2006/relationships/tags" Target="../tags/tag801.xml" /><Relationship Id="rId9" Type="http://schemas.openxmlformats.org/officeDocument/2006/relationships/tags" Target="../tags/tag802.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832.xml" /><Relationship Id="rId11" Type="http://schemas.openxmlformats.org/officeDocument/2006/relationships/tags" Target="../tags/tag833.xml" /><Relationship Id="rId12" Type="http://schemas.openxmlformats.org/officeDocument/2006/relationships/tags" Target="../tags/tag834.xml" /><Relationship Id="rId13" Type="http://schemas.openxmlformats.org/officeDocument/2006/relationships/tags" Target="../tags/tag835.xml" /><Relationship Id="rId14" Type="http://schemas.openxmlformats.org/officeDocument/2006/relationships/tags" Target="../tags/tag836.xml" /><Relationship Id="rId15" Type="http://schemas.openxmlformats.org/officeDocument/2006/relationships/tags" Target="../tags/tag837.xml" /><Relationship Id="rId16" Type="http://schemas.openxmlformats.org/officeDocument/2006/relationships/tags" Target="../tags/tag838.xml" /><Relationship Id="rId17" Type="http://schemas.openxmlformats.org/officeDocument/2006/relationships/tags" Target="../tags/tag839.xml" /><Relationship Id="rId18" Type="http://schemas.openxmlformats.org/officeDocument/2006/relationships/tags" Target="../tags/tag840.xml" /><Relationship Id="rId19" Type="http://schemas.openxmlformats.org/officeDocument/2006/relationships/tags" Target="../tags/tag841.xml" /><Relationship Id="rId2" Type="http://schemas.openxmlformats.org/officeDocument/2006/relationships/tags" Target="../tags/tag824.xml" /><Relationship Id="rId20" Type="http://schemas.openxmlformats.org/officeDocument/2006/relationships/tags" Target="../tags/tag842.xml" /><Relationship Id="rId21" Type="http://schemas.openxmlformats.org/officeDocument/2006/relationships/tags" Target="../tags/tag843.xml" /><Relationship Id="rId22" Type="http://schemas.openxmlformats.org/officeDocument/2006/relationships/tags" Target="../tags/tag844.xml" /><Relationship Id="rId23" Type="http://schemas.openxmlformats.org/officeDocument/2006/relationships/tags" Target="../tags/tag845.xml" /><Relationship Id="rId24" Type="http://schemas.openxmlformats.org/officeDocument/2006/relationships/tags" Target="../tags/tag846.xml" /><Relationship Id="rId25" Type="http://schemas.openxmlformats.org/officeDocument/2006/relationships/tags" Target="../tags/tag847.xml" /><Relationship Id="rId26" Type="http://schemas.openxmlformats.org/officeDocument/2006/relationships/tags" Target="../tags/tag848.xml" /><Relationship Id="rId27" Type="http://schemas.openxmlformats.org/officeDocument/2006/relationships/tags" Target="../tags/tag849.xml" /><Relationship Id="rId28" Type="http://schemas.openxmlformats.org/officeDocument/2006/relationships/tags" Target="../tags/tag850.xml" /><Relationship Id="rId29" Type="http://schemas.openxmlformats.org/officeDocument/2006/relationships/tags" Target="../tags/tag851.xml" /><Relationship Id="rId3" Type="http://schemas.openxmlformats.org/officeDocument/2006/relationships/tags" Target="../tags/tag825.xml" /><Relationship Id="rId30" Type="http://schemas.openxmlformats.org/officeDocument/2006/relationships/tags" Target="../tags/tag852.xml" /><Relationship Id="rId31" Type="http://schemas.openxmlformats.org/officeDocument/2006/relationships/tags" Target="../tags/tag853.xml" /><Relationship Id="rId32" Type="http://schemas.openxmlformats.org/officeDocument/2006/relationships/tags" Target="../tags/tag854.xml" /><Relationship Id="rId33" Type="http://schemas.openxmlformats.org/officeDocument/2006/relationships/tags" Target="../tags/tag855.xml" /><Relationship Id="rId34" Type="http://schemas.openxmlformats.org/officeDocument/2006/relationships/tags" Target="../tags/tag856.xml" /><Relationship Id="rId35" Type="http://schemas.openxmlformats.org/officeDocument/2006/relationships/tags" Target="../tags/tag857.xml" /><Relationship Id="rId36" Type="http://schemas.openxmlformats.org/officeDocument/2006/relationships/tags" Target="../tags/tag858.xml" /><Relationship Id="rId37" Type="http://schemas.openxmlformats.org/officeDocument/2006/relationships/tags" Target="../tags/tag859.xml" /><Relationship Id="rId38" Type="http://schemas.openxmlformats.org/officeDocument/2006/relationships/tags" Target="../tags/tag860.xml" /><Relationship Id="rId39" Type="http://schemas.openxmlformats.org/officeDocument/2006/relationships/tags" Target="../tags/tag861.xml" /><Relationship Id="rId4" Type="http://schemas.openxmlformats.org/officeDocument/2006/relationships/tags" Target="../tags/tag826.xml" /><Relationship Id="rId40" Type="http://schemas.openxmlformats.org/officeDocument/2006/relationships/tags" Target="../tags/tag862.xml" /><Relationship Id="rId41" Type="http://schemas.openxmlformats.org/officeDocument/2006/relationships/tags" Target="../tags/tag863.xml" /><Relationship Id="rId42" Type="http://schemas.openxmlformats.org/officeDocument/2006/relationships/tags" Target="../tags/tag864.xml" /><Relationship Id="rId43" Type="http://schemas.openxmlformats.org/officeDocument/2006/relationships/tags" Target="../tags/tag865.xml" /><Relationship Id="rId44" Type="http://schemas.openxmlformats.org/officeDocument/2006/relationships/tags" Target="../tags/tag866.xml" /><Relationship Id="rId45" Type="http://schemas.openxmlformats.org/officeDocument/2006/relationships/tags" Target="../tags/tag867.xml" /><Relationship Id="rId46" Type="http://schemas.openxmlformats.org/officeDocument/2006/relationships/tags" Target="../tags/tag868.xml" /><Relationship Id="rId47" Type="http://schemas.openxmlformats.org/officeDocument/2006/relationships/tags" Target="../tags/tag869.xml" /><Relationship Id="rId48" Type="http://schemas.openxmlformats.org/officeDocument/2006/relationships/tags" Target="../tags/tag870.xml" /><Relationship Id="rId49" Type="http://schemas.openxmlformats.org/officeDocument/2006/relationships/tags" Target="../tags/tag871.xml" /><Relationship Id="rId5" Type="http://schemas.openxmlformats.org/officeDocument/2006/relationships/tags" Target="../tags/tag827.xml" /><Relationship Id="rId50" Type="http://schemas.openxmlformats.org/officeDocument/2006/relationships/tags" Target="../tags/tag872.xml" /><Relationship Id="rId51" Type="http://schemas.openxmlformats.org/officeDocument/2006/relationships/tags" Target="../tags/tag873.xml" /><Relationship Id="rId52" Type="http://schemas.openxmlformats.org/officeDocument/2006/relationships/tags" Target="../tags/tag874.xml" /><Relationship Id="rId53" Type="http://schemas.openxmlformats.org/officeDocument/2006/relationships/tags" Target="../tags/tag875.xml" /><Relationship Id="rId54" Type="http://schemas.openxmlformats.org/officeDocument/2006/relationships/tags" Target="../tags/tag876.xml" /><Relationship Id="rId55" Type="http://schemas.openxmlformats.org/officeDocument/2006/relationships/tags" Target="../tags/tag877.xml" /><Relationship Id="rId56" Type="http://schemas.openxmlformats.org/officeDocument/2006/relationships/tags" Target="../tags/tag878.xml" /><Relationship Id="rId57" Type="http://schemas.openxmlformats.org/officeDocument/2006/relationships/tags" Target="../tags/tag879.xml" /><Relationship Id="rId58" Type="http://schemas.openxmlformats.org/officeDocument/2006/relationships/tags" Target="../tags/tag880.xml" /><Relationship Id="rId59" Type="http://schemas.openxmlformats.org/officeDocument/2006/relationships/tags" Target="../tags/tag881.xml" /><Relationship Id="rId6" Type="http://schemas.openxmlformats.org/officeDocument/2006/relationships/tags" Target="../tags/tag828.xml" /><Relationship Id="rId60" Type="http://schemas.openxmlformats.org/officeDocument/2006/relationships/tags" Target="../tags/tag882.xml" /><Relationship Id="rId61" Type="http://schemas.openxmlformats.org/officeDocument/2006/relationships/tags" Target="../tags/tag883.xml" /><Relationship Id="rId62" Type="http://schemas.openxmlformats.org/officeDocument/2006/relationships/tags" Target="../tags/tag884.xml" /><Relationship Id="rId63" Type="http://schemas.openxmlformats.org/officeDocument/2006/relationships/image" Target="../media/image37.jpeg" /><Relationship Id="rId64" Type="http://schemas.openxmlformats.org/officeDocument/2006/relationships/tags" Target="../tags/tag885.xml" /><Relationship Id="rId65" Type="http://schemas.openxmlformats.org/officeDocument/2006/relationships/tags" Target="../tags/tag886.xml" /><Relationship Id="rId66" Type="http://schemas.openxmlformats.org/officeDocument/2006/relationships/tags" Target="../tags/tag887.xml" /><Relationship Id="rId67" Type="http://schemas.openxmlformats.org/officeDocument/2006/relationships/tags" Target="../tags/tag888.xml" /><Relationship Id="rId68" Type="http://schemas.openxmlformats.org/officeDocument/2006/relationships/tags" Target="../tags/tag889.xml" /><Relationship Id="rId69" Type="http://schemas.openxmlformats.org/officeDocument/2006/relationships/tags" Target="../tags/tag890.xml" /><Relationship Id="rId7" Type="http://schemas.openxmlformats.org/officeDocument/2006/relationships/tags" Target="../tags/tag829.xml" /><Relationship Id="rId70" Type="http://schemas.openxmlformats.org/officeDocument/2006/relationships/tags" Target="../tags/tag891.xml" /><Relationship Id="rId8" Type="http://schemas.openxmlformats.org/officeDocument/2006/relationships/tags" Target="../tags/tag830.xml" /><Relationship Id="rId9" Type="http://schemas.openxmlformats.org/officeDocument/2006/relationships/tags" Target="../tags/tag831.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135.xml" /><Relationship Id="rId11" Type="http://schemas.openxmlformats.org/officeDocument/2006/relationships/tags" Target="../tags/tag136.xml" /><Relationship Id="rId12" Type="http://schemas.openxmlformats.org/officeDocument/2006/relationships/tags" Target="../tags/tag137.xml" /><Relationship Id="rId13" Type="http://schemas.openxmlformats.org/officeDocument/2006/relationships/tags" Target="../tags/tag138.xml" /><Relationship Id="rId14" Type="http://schemas.openxmlformats.org/officeDocument/2006/relationships/tags" Target="../tags/tag139.xml" /><Relationship Id="rId15" Type="http://schemas.openxmlformats.org/officeDocument/2006/relationships/tags" Target="../tags/tag140.xml" /><Relationship Id="rId16" Type="http://schemas.openxmlformats.org/officeDocument/2006/relationships/tags" Target="../tags/tag141.xml" /><Relationship Id="rId17" Type="http://schemas.openxmlformats.org/officeDocument/2006/relationships/tags" Target="../tags/tag142.xml" /><Relationship Id="rId18" Type="http://schemas.openxmlformats.org/officeDocument/2006/relationships/tags" Target="../tags/tag143.xml" /><Relationship Id="rId2" Type="http://schemas.openxmlformats.org/officeDocument/2006/relationships/tags" Target="../tags/tag127.xml" /><Relationship Id="rId3" Type="http://schemas.openxmlformats.org/officeDocument/2006/relationships/tags" Target="../tags/tag128.xml" /><Relationship Id="rId4" Type="http://schemas.openxmlformats.org/officeDocument/2006/relationships/tags" Target="../tags/tag129.xml" /><Relationship Id="rId5" Type="http://schemas.openxmlformats.org/officeDocument/2006/relationships/tags" Target="../tags/tag130.xml" /><Relationship Id="rId6" Type="http://schemas.openxmlformats.org/officeDocument/2006/relationships/tags" Target="../tags/tag131.xml" /><Relationship Id="rId7" Type="http://schemas.openxmlformats.org/officeDocument/2006/relationships/tags" Target="../tags/tag132.xml" /><Relationship Id="rId8" Type="http://schemas.openxmlformats.org/officeDocument/2006/relationships/tags" Target="../tags/tag133.xml" /><Relationship Id="rId9" Type="http://schemas.openxmlformats.org/officeDocument/2006/relationships/tags" Target="../tags/tag134.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image" Target="../media/image41.svg" /><Relationship Id="rId11" Type="http://schemas.openxmlformats.org/officeDocument/2006/relationships/tags" Target="../tags/tag897.xml" /><Relationship Id="rId12" Type="http://schemas.openxmlformats.org/officeDocument/2006/relationships/tags" Target="../tags/tag898.xml" /><Relationship Id="rId13" Type="http://schemas.openxmlformats.org/officeDocument/2006/relationships/tags" Target="../tags/tag899.xml" /><Relationship Id="rId14" Type="http://schemas.openxmlformats.org/officeDocument/2006/relationships/tags" Target="../tags/tag900.xml" /><Relationship Id="rId15" Type="http://schemas.openxmlformats.org/officeDocument/2006/relationships/tags" Target="../tags/tag901.xml" /><Relationship Id="rId16" Type="http://schemas.openxmlformats.org/officeDocument/2006/relationships/tags" Target="../tags/tag902.xml" /><Relationship Id="rId17" Type="http://schemas.openxmlformats.org/officeDocument/2006/relationships/tags" Target="../tags/tag903.xml" /><Relationship Id="rId18" Type="http://schemas.openxmlformats.org/officeDocument/2006/relationships/tags" Target="../tags/tag904.xml" /><Relationship Id="rId19" Type="http://schemas.openxmlformats.org/officeDocument/2006/relationships/tags" Target="../tags/tag905.xml" /><Relationship Id="rId2" Type="http://schemas.openxmlformats.org/officeDocument/2006/relationships/tags" Target="../tags/tag892.xml" /><Relationship Id="rId20" Type="http://schemas.openxmlformats.org/officeDocument/2006/relationships/tags" Target="../tags/tag906.xml" /><Relationship Id="rId21" Type="http://schemas.openxmlformats.org/officeDocument/2006/relationships/tags" Target="../tags/tag907.xml" /><Relationship Id="rId22" Type="http://schemas.openxmlformats.org/officeDocument/2006/relationships/tags" Target="../tags/tag908.xml" /><Relationship Id="rId23" Type="http://schemas.openxmlformats.org/officeDocument/2006/relationships/tags" Target="../tags/tag909.xml" /><Relationship Id="rId24" Type="http://schemas.openxmlformats.org/officeDocument/2006/relationships/tags" Target="../tags/tag910.xml" /><Relationship Id="rId25" Type="http://schemas.openxmlformats.org/officeDocument/2006/relationships/tags" Target="../tags/tag911.xml" /><Relationship Id="rId26" Type="http://schemas.openxmlformats.org/officeDocument/2006/relationships/tags" Target="../tags/tag912.xml" /><Relationship Id="rId27" Type="http://schemas.openxmlformats.org/officeDocument/2006/relationships/tags" Target="../tags/tag913.xml" /><Relationship Id="rId28" Type="http://schemas.openxmlformats.org/officeDocument/2006/relationships/tags" Target="../tags/tag914.xml" /><Relationship Id="rId29" Type="http://schemas.openxmlformats.org/officeDocument/2006/relationships/tags" Target="../tags/tag915.xml" /><Relationship Id="rId3" Type="http://schemas.openxmlformats.org/officeDocument/2006/relationships/tags" Target="../tags/tag893.xml" /><Relationship Id="rId30" Type="http://schemas.openxmlformats.org/officeDocument/2006/relationships/tags" Target="../tags/tag916.xml" /><Relationship Id="rId31" Type="http://schemas.openxmlformats.org/officeDocument/2006/relationships/tags" Target="../tags/tag917.xml" /><Relationship Id="rId32" Type="http://schemas.openxmlformats.org/officeDocument/2006/relationships/tags" Target="../tags/tag918.xml" /><Relationship Id="rId33" Type="http://schemas.openxmlformats.org/officeDocument/2006/relationships/tags" Target="../tags/tag919.xml" /><Relationship Id="rId34" Type="http://schemas.openxmlformats.org/officeDocument/2006/relationships/tags" Target="../tags/tag920.xml" /><Relationship Id="rId35" Type="http://schemas.openxmlformats.org/officeDocument/2006/relationships/tags" Target="../tags/tag921.xml" /><Relationship Id="rId36" Type="http://schemas.openxmlformats.org/officeDocument/2006/relationships/tags" Target="../tags/tag922.xml" /><Relationship Id="rId37" Type="http://schemas.openxmlformats.org/officeDocument/2006/relationships/tags" Target="../tags/tag923.xml" /><Relationship Id="rId38" Type="http://schemas.openxmlformats.org/officeDocument/2006/relationships/tags" Target="../tags/tag924.xml" /><Relationship Id="rId39" Type="http://schemas.openxmlformats.org/officeDocument/2006/relationships/tags" Target="../tags/tag925.xml" /><Relationship Id="rId4" Type="http://schemas.openxmlformats.org/officeDocument/2006/relationships/tags" Target="../tags/tag894.xml" /><Relationship Id="rId40" Type="http://schemas.openxmlformats.org/officeDocument/2006/relationships/tags" Target="../tags/tag926.xml" /><Relationship Id="rId41" Type="http://schemas.openxmlformats.org/officeDocument/2006/relationships/tags" Target="../tags/tag927.xml" /><Relationship Id="rId42" Type="http://schemas.openxmlformats.org/officeDocument/2006/relationships/tags" Target="../tags/tag928.xml" /><Relationship Id="rId43" Type="http://schemas.openxmlformats.org/officeDocument/2006/relationships/tags" Target="../tags/tag929.xml" /><Relationship Id="rId44" Type="http://schemas.openxmlformats.org/officeDocument/2006/relationships/tags" Target="../tags/tag930.xml" /><Relationship Id="rId45" Type="http://schemas.openxmlformats.org/officeDocument/2006/relationships/tags" Target="../tags/tag931.xml" /><Relationship Id="rId46" Type="http://schemas.openxmlformats.org/officeDocument/2006/relationships/tags" Target="../tags/tag932.xml" /><Relationship Id="rId47" Type="http://schemas.openxmlformats.org/officeDocument/2006/relationships/tags" Target="../tags/tag933.xml" /><Relationship Id="rId48" Type="http://schemas.openxmlformats.org/officeDocument/2006/relationships/tags" Target="../tags/tag934.xml" /><Relationship Id="rId49" Type="http://schemas.openxmlformats.org/officeDocument/2006/relationships/tags" Target="../tags/tag935.xml" /><Relationship Id="rId5" Type="http://schemas.openxmlformats.org/officeDocument/2006/relationships/tags" Target="../tags/tag895.xml" /><Relationship Id="rId6" Type="http://schemas.openxmlformats.org/officeDocument/2006/relationships/image" Target="../media/image38.png" /><Relationship Id="rId7" Type="http://schemas.openxmlformats.org/officeDocument/2006/relationships/image" Target="../media/image39.svg" /><Relationship Id="rId8" Type="http://schemas.openxmlformats.org/officeDocument/2006/relationships/tags" Target="../tags/tag896.xml" /><Relationship Id="rId9" Type="http://schemas.openxmlformats.org/officeDocument/2006/relationships/image" Target="../media/image40.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941.xml" /><Relationship Id="rId11" Type="http://schemas.openxmlformats.org/officeDocument/2006/relationships/tags" Target="../tags/tag942.xml" /><Relationship Id="rId2" Type="http://schemas.openxmlformats.org/officeDocument/2006/relationships/tags" Target="../tags/tag936.xml" /><Relationship Id="rId3" Type="http://schemas.openxmlformats.org/officeDocument/2006/relationships/image" Target="../media/image42.png" /><Relationship Id="rId4" Type="http://schemas.openxmlformats.org/officeDocument/2006/relationships/tags" Target="../tags/tag937.xml" /><Relationship Id="rId5" Type="http://schemas.openxmlformats.org/officeDocument/2006/relationships/video" Target="../media/media1.avi" /><Relationship Id="rId6" Type="http://schemas.microsoft.com/office/2007/relationships/media" Target="../media/media1.avi" /><Relationship Id="rId7" Type="http://schemas.openxmlformats.org/officeDocument/2006/relationships/tags" Target="../tags/tag938.xml" /><Relationship Id="rId8" Type="http://schemas.openxmlformats.org/officeDocument/2006/relationships/tags" Target="../tags/tag939.xml" /><Relationship Id="rId9" Type="http://schemas.openxmlformats.org/officeDocument/2006/relationships/tags" Target="../tags/tag940.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946.xml" /><Relationship Id="rId11" Type="http://schemas.openxmlformats.org/officeDocument/2006/relationships/tags" Target="../tags/tag947.xml" /><Relationship Id="rId12" Type="http://schemas.openxmlformats.org/officeDocument/2006/relationships/tags" Target="../tags/tag948.xml" /><Relationship Id="rId13" Type="http://schemas.openxmlformats.org/officeDocument/2006/relationships/tags" Target="../tags/tag949.xml" /><Relationship Id="rId14" Type="http://schemas.openxmlformats.org/officeDocument/2006/relationships/tags" Target="../tags/tag950.xml" /><Relationship Id="rId15" Type="http://schemas.openxmlformats.org/officeDocument/2006/relationships/tags" Target="../tags/tag951.xml" /><Relationship Id="rId2" Type="http://schemas.openxmlformats.org/officeDocument/2006/relationships/tags" Target="../tags/tag943.xml" /><Relationship Id="rId3" Type="http://schemas.openxmlformats.org/officeDocument/2006/relationships/tags" Target="../tags/tag944.xml" /><Relationship Id="rId4" Type="http://schemas.microsoft.com/office/2007/relationships/diagramDrawing" Target="../diagrams/drawing1.xml" /><Relationship Id="rId5" Type="http://schemas.openxmlformats.org/officeDocument/2006/relationships/diagramData" Target="../diagrams/data1.xml" /><Relationship Id="rId6" Type="http://schemas.openxmlformats.org/officeDocument/2006/relationships/diagramLayout" Target="../diagrams/layout1.xml" /><Relationship Id="rId7" Type="http://schemas.openxmlformats.org/officeDocument/2006/relationships/diagramQuickStyle" Target="../diagrams/quickStyle1.xml" /><Relationship Id="rId8" Type="http://schemas.openxmlformats.org/officeDocument/2006/relationships/diagramColors" Target="../diagrams/colors1.xml" /><Relationship Id="rId9" Type="http://schemas.openxmlformats.org/officeDocument/2006/relationships/tags" Target="../tags/tag945.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tags" Target="../tags/tag952.xml" /><Relationship Id="rId3" Type="http://schemas.openxmlformats.org/officeDocument/2006/relationships/tags" Target="../tags/tag953.xml" /><Relationship Id="rId4" Type="http://schemas.openxmlformats.org/officeDocument/2006/relationships/tags" Target="../tags/tag954.xml" /><Relationship Id="rId5" Type="http://schemas.openxmlformats.org/officeDocument/2006/relationships/tags" Target="../tags/tag955.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964.xml" /><Relationship Id="rId11" Type="http://schemas.openxmlformats.org/officeDocument/2006/relationships/tags" Target="../tags/tag965.xml" /><Relationship Id="rId12" Type="http://schemas.openxmlformats.org/officeDocument/2006/relationships/tags" Target="../tags/tag966.xml" /><Relationship Id="rId13" Type="http://schemas.openxmlformats.org/officeDocument/2006/relationships/tags" Target="../tags/tag967.xml" /><Relationship Id="rId14" Type="http://schemas.openxmlformats.org/officeDocument/2006/relationships/tags" Target="../tags/tag968.xml" /><Relationship Id="rId15" Type="http://schemas.openxmlformats.org/officeDocument/2006/relationships/tags" Target="../tags/tag969.xml" /><Relationship Id="rId16" Type="http://schemas.openxmlformats.org/officeDocument/2006/relationships/tags" Target="../tags/tag970.xml" /><Relationship Id="rId17" Type="http://schemas.openxmlformats.org/officeDocument/2006/relationships/tags" Target="../tags/tag971.xml" /><Relationship Id="rId18" Type="http://schemas.openxmlformats.org/officeDocument/2006/relationships/tags" Target="../tags/tag972.xml" /><Relationship Id="rId19" Type="http://schemas.openxmlformats.org/officeDocument/2006/relationships/tags" Target="../tags/tag973.xml" /><Relationship Id="rId2" Type="http://schemas.openxmlformats.org/officeDocument/2006/relationships/tags" Target="../tags/tag956.xml" /><Relationship Id="rId20" Type="http://schemas.openxmlformats.org/officeDocument/2006/relationships/tags" Target="../tags/tag974.xml" /><Relationship Id="rId21" Type="http://schemas.openxmlformats.org/officeDocument/2006/relationships/tags" Target="../tags/tag975.xml" /><Relationship Id="rId22" Type="http://schemas.openxmlformats.org/officeDocument/2006/relationships/tags" Target="../tags/tag976.xml" /><Relationship Id="rId23" Type="http://schemas.openxmlformats.org/officeDocument/2006/relationships/tags" Target="../tags/tag977.xml" /><Relationship Id="rId24" Type="http://schemas.openxmlformats.org/officeDocument/2006/relationships/tags" Target="../tags/tag978.xml" /><Relationship Id="rId25" Type="http://schemas.openxmlformats.org/officeDocument/2006/relationships/tags" Target="../tags/tag979.xml" /><Relationship Id="rId26" Type="http://schemas.openxmlformats.org/officeDocument/2006/relationships/tags" Target="../tags/tag980.xml" /><Relationship Id="rId27" Type="http://schemas.openxmlformats.org/officeDocument/2006/relationships/tags" Target="../tags/tag981.xml" /><Relationship Id="rId28" Type="http://schemas.openxmlformats.org/officeDocument/2006/relationships/tags" Target="../tags/tag982.xml" /><Relationship Id="rId29" Type="http://schemas.openxmlformats.org/officeDocument/2006/relationships/tags" Target="../tags/tag983.xml" /><Relationship Id="rId3" Type="http://schemas.openxmlformats.org/officeDocument/2006/relationships/tags" Target="../tags/tag957.xml" /><Relationship Id="rId30" Type="http://schemas.openxmlformats.org/officeDocument/2006/relationships/tags" Target="../tags/tag984.xml" /><Relationship Id="rId31" Type="http://schemas.openxmlformats.org/officeDocument/2006/relationships/tags" Target="../tags/tag985.xml" /><Relationship Id="rId32" Type="http://schemas.openxmlformats.org/officeDocument/2006/relationships/tags" Target="../tags/tag986.xml" /><Relationship Id="rId33" Type="http://schemas.openxmlformats.org/officeDocument/2006/relationships/tags" Target="../tags/tag987.xml" /><Relationship Id="rId34" Type="http://schemas.openxmlformats.org/officeDocument/2006/relationships/tags" Target="../tags/tag988.xml" /><Relationship Id="rId35" Type="http://schemas.openxmlformats.org/officeDocument/2006/relationships/tags" Target="../tags/tag989.xml" /><Relationship Id="rId36" Type="http://schemas.openxmlformats.org/officeDocument/2006/relationships/tags" Target="../tags/tag990.xml" /><Relationship Id="rId37" Type="http://schemas.openxmlformats.org/officeDocument/2006/relationships/tags" Target="../tags/tag991.xml" /><Relationship Id="rId38" Type="http://schemas.openxmlformats.org/officeDocument/2006/relationships/tags" Target="../tags/tag992.xml" /><Relationship Id="rId39" Type="http://schemas.openxmlformats.org/officeDocument/2006/relationships/tags" Target="../tags/tag993.xml" /><Relationship Id="rId4" Type="http://schemas.openxmlformats.org/officeDocument/2006/relationships/tags" Target="../tags/tag958.xml" /><Relationship Id="rId40" Type="http://schemas.openxmlformats.org/officeDocument/2006/relationships/tags" Target="../tags/tag994.xml" /><Relationship Id="rId5" Type="http://schemas.openxmlformats.org/officeDocument/2006/relationships/tags" Target="../tags/tag959.xml" /><Relationship Id="rId6" Type="http://schemas.openxmlformats.org/officeDocument/2006/relationships/tags" Target="../tags/tag960.xml" /><Relationship Id="rId7" Type="http://schemas.openxmlformats.org/officeDocument/2006/relationships/tags" Target="../tags/tag961.xml" /><Relationship Id="rId8" Type="http://schemas.openxmlformats.org/officeDocument/2006/relationships/tags" Target="../tags/tag962.xml" /><Relationship Id="rId9" Type="http://schemas.openxmlformats.org/officeDocument/2006/relationships/tags" Target="../tags/tag963.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1003.xml" /><Relationship Id="rId11" Type="http://schemas.openxmlformats.org/officeDocument/2006/relationships/tags" Target="../tags/tag1004.xml" /><Relationship Id="rId12" Type="http://schemas.openxmlformats.org/officeDocument/2006/relationships/tags" Target="../tags/tag1005.xml" /><Relationship Id="rId13" Type="http://schemas.openxmlformats.org/officeDocument/2006/relationships/tags" Target="../tags/tag1006.xml" /><Relationship Id="rId14" Type="http://schemas.openxmlformats.org/officeDocument/2006/relationships/tags" Target="../tags/tag1007.xml" /><Relationship Id="rId15" Type="http://schemas.openxmlformats.org/officeDocument/2006/relationships/tags" Target="../tags/tag1008.xml" /><Relationship Id="rId16" Type="http://schemas.openxmlformats.org/officeDocument/2006/relationships/tags" Target="../tags/tag1009.xml" /><Relationship Id="rId17" Type="http://schemas.openxmlformats.org/officeDocument/2006/relationships/tags" Target="../tags/tag1010.xml" /><Relationship Id="rId18" Type="http://schemas.openxmlformats.org/officeDocument/2006/relationships/tags" Target="../tags/tag1011.xml" /><Relationship Id="rId19" Type="http://schemas.openxmlformats.org/officeDocument/2006/relationships/tags" Target="../tags/tag1012.xml" /><Relationship Id="rId2" Type="http://schemas.openxmlformats.org/officeDocument/2006/relationships/tags" Target="../tags/tag995.xml" /><Relationship Id="rId20" Type="http://schemas.openxmlformats.org/officeDocument/2006/relationships/tags" Target="../tags/tag1013.xml" /><Relationship Id="rId21" Type="http://schemas.openxmlformats.org/officeDocument/2006/relationships/tags" Target="../tags/tag1014.xml" /><Relationship Id="rId22" Type="http://schemas.openxmlformats.org/officeDocument/2006/relationships/tags" Target="../tags/tag1015.xml" /><Relationship Id="rId23" Type="http://schemas.openxmlformats.org/officeDocument/2006/relationships/tags" Target="../tags/tag1016.xml" /><Relationship Id="rId24" Type="http://schemas.openxmlformats.org/officeDocument/2006/relationships/tags" Target="../tags/tag1017.xml" /><Relationship Id="rId25" Type="http://schemas.openxmlformats.org/officeDocument/2006/relationships/tags" Target="../tags/tag1018.xml" /><Relationship Id="rId26" Type="http://schemas.openxmlformats.org/officeDocument/2006/relationships/tags" Target="../tags/tag1019.xml" /><Relationship Id="rId27" Type="http://schemas.openxmlformats.org/officeDocument/2006/relationships/tags" Target="../tags/tag1020.xml" /><Relationship Id="rId28" Type="http://schemas.openxmlformats.org/officeDocument/2006/relationships/tags" Target="../tags/tag1021.xml" /><Relationship Id="rId29" Type="http://schemas.openxmlformats.org/officeDocument/2006/relationships/tags" Target="../tags/tag1022.xml" /><Relationship Id="rId3" Type="http://schemas.openxmlformats.org/officeDocument/2006/relationships/tags" Target="../tags/tag996.xml" /><Relationship Id="rId30" Type="http://schemas.openxmlformats.org/officeDocument/2006/relationships/tags" Target="../tags/tag1023.xml" /><Relationship Id="rId31" Type="http://schemas.openxmlformats.org/officeDocument/2006/relationships/tags" Target="../tags/tag1024.xml" /><Relationship Id="rId32" Type="http://schemas.openxmlformats.org/officeDocument/2006/relationships/tags" Target="../tags/tag1025.xml" /><Relationship Id="rId33" Type="http://schemas.openxmlformats.org/officeDocument/2006/relationships/tags" Target="../tags/tag1026.xml" /><Relationship Id="rId34" Type="http://schemas.openxmlformats.org/officeDocument/2006/relationships/tags" Target="../tags/tag1027.xml" /><Relationship Id="rId35" Type="http://schemas.openxmlformats.org/officeDocument/2006/relationships/tags" Target="../tags/tag1028.xml" /><Relationship Id="rId36" Type="http://schemas.openxmlformats.org/officeDocument/2006/relationships/tags" Target="../tags/tag1029.xml" /><Relationship Id="rId37" Type="http://schemas.openxmlformats.org/officeDocument/2006/relationships/tags" Target="../tags/tag1030.xml" /><Relationship Id="rId38" Type="http://schemas.openxmlformats.org/officeDocument/2006/relationships/tags" Target="../tags/tag1031.xml" /><Relationship Id="rId39" Type="http://schemas.openxmlformats.org/officeDocument/2006/relationships/tags" Target="../tags/tag1032.xml" /><Relationship Id="rId4" Type="http://schemas.openxmlformats.org/officeDocument/2006/relationships/tags" Target="../tags/tag997.xml" /><Relationship Id="rId40" Type="http://schemas.openxmlformats.org/officeDocument/2006/relationships/tags" Target="../tags/tag1033.xml" /><Relationship Id="rId41" Type="http://schemas.openxmlformats.org/officeDocument/2006/relationships/tags" Target="../tags/tag1034.xml" /><Relationship Id="rId42" Type="http://schemas.openxmlformats.org/officeDocument/2006/relationships/tags" Target="../tags/tag1035.xml" /><Relationship Id="rId43" Type="http://schemas.openxmlformats.org/officeDocument/2006/relationships/tags" Target="../tags/tag1036.xml" /><Relationship Id="rId44" Type="http://schemas.openxmlformats.org/officeDocument/2006/relationships/tags" Target="../tags/tag1037.xml" /><Relationship Id="rId45" Type="http://schemas.openxmlformats.org/officeDocument/2006/relationships/tags" Target="../tags/tag1038.xml" /><Relationship Id="rId5" Type="http://schemas.openxmlformats.org/officeDocument/2006/relationships/tags" Target="../tags/tag998.xml" /><Relationship Id="rId6" Type="http://schemas.openxmlformats.org/officeDocument/2006/relationships/tags" Target="../tags/tag999.xml" /><Relationship Id="rId7" Type="http://schemas.openxmlformats.org/officeDocument/2006/relationships/tags" Target="../tags/tag1000.xml" /><Relationship Id="rId8" Type="http://schemas.openxmlformats.org/officeDocument/2006/relationships/tags" Target="../tags/tag1001.xml" /><Relationship Id="rId9" Type="http://schemas.openxmlformats.org/officeDocument/2006/relationships/tags" Target="../tags/tag1002.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1047.xml" /><Relationship Id="rId11" Type="http://schemas.openxmlformats.org/officeDocument/2006/relationships/tags" Target="../tags/tag1048.xml" /><Relationship Id="rId12" Type="http://schemas.openxmlformats.org/officeDocument/2006/relationships/tags" Target="../tags/tag1049.xml" /><Relationship Id="rId13" Type="http://schemas.openxmlformats.org/officeDocument/2006/relationships/tags" Target="../tags/tag1050.xml" /><Relationship Id="rId14" Type="http://schemas.openxmlformats.org/officeDocument/2006/relationships/tags" Target="../tags/tag1051.xml" /><Relationship Id="rId15" Type="http://schemas.openxmlformats.org/officeDocument/2006/relationships/tags" Target="../tags/tag1052.xml" /><Relationship Id="rId16" Type="http://schemas.openxmlformats.org/officeDocument/2006/relationships/tags" Target="../tags/tag1053.xml" /><Relationship Id="rId17" Type="http://schemas.openxmlformats.org/officeDocument/2006/relationships/tags" Target="../tags/tag1054.xml" /><Relationship Id="rId18" Type="http://schemas.openxmlformats.org/officeDocument/2006/relationships/tags" Target="../tags/tag1055.xml" /><Relationship Id="rId19" Type="http://schemas.openxmlformats.org/officeDocument/2006/relationships/tags" Target="../tags/tag1056.xml" /><Relationship Id="rId2" Type="http://schemas.openxmlformats.org/officeDocument/2006/relationships/tags" Target="../tags/tag1039.xml" /><Relationship Id="rId20" Type="http://schemas.openxmlformats.org/officeDocument/2006/relationships/tags" Target="../tags/tag1057.xml" /><Relationship Id="rId21" Type="http://schemas.openxmlformats.org/officeDocument/2006/relationships/tags" Target="../tags/tag1058.xml" /><Relationship Id="rId22" Type="http://schemas.openxmlformats.org/officeDocument/2006/relationships/tags" Target="../tags/tag1059.xml" /><Relationship Id="rId23" Type="http://schemas.openxmlformats.org/officeDocument/2006/relationships/tags" Target="../tags/tag1060.xml" /><Relationship Id="rId24" Type="http://schemas.openxmlformats.org/officeDocument/2006/relationships/tags" Target="../tags/tag1061.xml" /><Relationship Id="rId25" Type="http://schemas.openxmlformats.org/officeDocument/2006/relationships/tags" Target="../tags/tag1062.xml" /><Relationship Id="rId26" Type="http://schemas.openxmlformats.org/officeDocument/2006/relationships/tags" Target="../tags/tag1063.xml" /><Relationship Id="rId27" Type="http://schemas.openxmlformats.org/officeDocument/2006/relationships/tags" Target="../tags/tag1064.xml" /><Relationship Id="rId28" Type="http://schemas.openxmlformats.org/officeDocument/2006/relationships/tags" Target="../tags/tag1065.xml" /><Relationship Id="rId29" Type="http://schemas.openxmlformats.org/officeDocument/2006/relationships/tags" Target="../tags/tag1066.xml" /><Relationship Id="rId3" Type="http://schemas.openxmlformats.org/officeDocument/2006/relationships/tags" Target="../tags/tag1040.xml" /><Relationship Id="rId30" Type="http://schemas.openxmlformats.org/officeDocument/2006/relationships/tags" Target="../tags/tag1067.xml" /><Relationship Id="rId31" Type="http://schemas.openxmlformats.org/officeDocument/2006/relationships/tags" Target="../tags/tag1068.xml" /><Relationship Id="rId32" Type="http://schemas.openxmlformats.org/officeDocument/2006/relationships/tags" Target="../tags/tag1069.xml" /><Relationship Id="rId33" Type="http://schemas.openxmlformats.org/officeDocument/2006/relationships/tags" Target="../tags/tag1070.xml" /><Relationship Id="rId34" Type="http://schemas.openxmlformats.org/officeDocument/2006/relationships/tags" Target="../tags/tag1071.xml" /><Relationship Id="rId35" Type="http://schemas.openxmlformats.org/officeDocument/2006/relationships/tags" Target="../tags/tag1072.xml" /><Relationship Id="rId36" Type="http://schemas.openxmlformats.org/officeDocument/2006/relationships/tags" Target="../tags/tag1073.xml" /><Relationship Id="rId37" Type="http://schemas.openxmlformats.org/officeDocument/2006/relationships/tags" Target="../tags/tag1074.xml" /><Relationship Id="rId38" Type="http://schemas.openxmlformats.org/officeDocument/2006/relationships/tags" Target="../tags/tag1075.xml" /><Relationship Id="rId39" Type="http://schemas.openxmlformats.org/officeDocument/2006/relationships/tags" Target="../tags/tag1076.xml" /><Relationship Id="rId4" Type="http://schemas.openxmlformats.org/officeDocument/2006/relationships/tags" Target="../tags/tag1041.xml" /><Relationship Id="rId40" Type="http://schemas.openxmlformats.org/officeDocument/2006/relationships/tags" Target="../tags/tag1077.xml" /><Relationship Id="rId41" Type="http://schemas.openxmlformats.org/officeDocument/2006/relationships/tags" Target="../tags/tag1078.xml" /><Relationship Id="rId5" Type="http://schemas.openxmlformats.org/officeDocument/2006/relationships/tags" Target="../tags/tag1042.xml" /><Relationship Id="rId6" Type="http://schemas.openxmlformats.org/officeDocument/2006/relationships/tags" Target="../tags/tag1043.xml" /><Relationship Id="rId7" Type="http://schemas.openxmlformats.org/officeDocument/2006/relationships/tags" Target="../tags/tag1044.xml" /><Relationship Id="rId8" Type="http://schemas.openxmlformats.org/officeDocument/2006/relationships/tags" Target="../tags/tag1045.xml" /><Relationship Id="rId9" Type="http://schemas.openxmlformats.org/officeDocument/2006/relationships/tags" Target="../tags/tag1046.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tags" Target="../tags/tag1079.xml" /><Relationship Id="rId3" Type="http://schemas.openxmlformats.org/officeDocument/2006/relationships/tags" Target="../tags/tag1080.xml" /><Relationship Id="rId4" Type="http://schemas.openxmlformats.org/officeDocument/2006/relationships/tags" Target="../tags/tag1081.xml" /><Relationship Id="rId5" Type="http://schemas.openxmlformats.org/officeDocument/2006/relationships/tags" Target="../tags/tag1082.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1091.xml" /><Relationship Id="rId11" Type="http://schemas.openxmlformats.org/officeDocument/2006/relationships/tags" Target="../tags/tag1092.xml" /><Relationship Id="rId12" Type="http://schemas.openxmlformats.org/officeDocument/2006/relationships/tags" Target="../tags/tag1093.xml" /><Relationship Id="rId13" Type="http://schemas.openxmlformats.org/officeDocument/2006/relationships/tags" Target="../tags/tag1094.xml" /><Relationship Id="rId14" Type="http://schemas.openxmlformats.org/officeDocument/2006/relationships/tags" Target="../tags/tag1095.xml" /><Relationship Id="rId15" Type="http://schemas.openxmlformats.org/officeDocument/2006/relationships/tags" Target="../tags/tag1096.xml" /><Relationship Id="rId16" Type="http://schemas.openxmlformats.org/officeDocument/2006/relationships/tags" Target="../tags/tag1097.xml" /><Relationship Id="rId17" Type="http://schemas.openxmlformats.org/officeDocument/2006/relationships/tags" Target="../tags/tag1098.xml" /><Relationship Id="rId18" Type="http://schemas.openxmlformats.org/officeDocument/2006/relationships/tags" Target="../tags/tag1099.xml" /><Relationship Id="rId19" Type="http://schemas.openxmlformats.org/officeDocument/2006/relationships/tags" Target="../tags/tag1100.xml" /><Relationship Id="rId2" Type="http://schemas.openxmlformats.org/officeDocument/2006/relationships/tags" Target="../tags/tag1083.xml" /><Relationship Id="rId20" Type="http://schemas.openxmlformats.org/officeDocument/2006/relationships/tags" Target="../tags/tag1101.xml" /><Relationship Id="rId21" Type="http://schemas.openxmlformats.org/officeDocument/2006/relationships/tags" Target="../tags/tag1102.xml" /><Relationship Id="rId22" Type="http://schemas.openxmlformats.org/officeDocument/2006/relationships/tags" Target="../tags/tag1103.xml" /><Relationship Id="rId23" Type="http://schemas.openxmlformats.org/officeDocument/2006/relationships/tags" Target="../tags/tag1104.xml" /><Relationship Id="rId24" Type="http://schemas.openxmlformats.org/officeDocument/2006/relationships/tags" Target="../tags/tag1105.xml" /><Relationship Id="rId25" Type="http://schemas.openxmlformats.org/officeDocument/2006/relationships/tags" Target="../tags/tag1106.xml" /><Relationship Id="rId26" Type="http://schemas.openxmlformats.org/officeDocument/2006/relationships/tags" Target="../tags/tag1107.xml" /><Relationship Id="rId27" Type="http://schemas.openxmlformats.org/officeDocument/2006/relationships/tags" Target="../tags/tag1108.xml" /><Relationship Id="rId28" Type="http://schemas.openxmlformats.org/officeDocument/2006/relationships/tags" Target="../tags/tag1109.xml" /><Relationship Id="rId29" Type="http://schemas.openxmlformats.org/officeDocument/2006/relationships/tags" Target="../tags/tag1110.xml" /><Relationship Id="rId3" Type="http://schemas.openxmlformats.org/officeDocument/2006/relationships/tags" Target="../tags/tag1084.xml" /><Relationship Id="rId30" Type="http://schemas.openxmlformats.org/officeDocument/2006/relationships/tags" Target="../tags/tag1111.xml" /><Relationship Id="rId31" Type="http://schemas.openxmlformats.org/officeDocument/2006/relationships/tags" Target="../tags/tag1112.xml" /><Relationship Id="rId32" Type="http://schemas.openxmlformats.org/officeDocument/2006/relationships/tags" Target="../tags/tag1113.xml" /><Relationship Id="rId33" Type="http://schemas.openxmlformats.org/officeDocument/2006/relationships/tags" Target="../tags/tag1114.xml" /><Relationship Id="rId34" Type="http://schemas.openxmlformats.org/officeDocument/2006/relationships/tags" Target="../tags/tag1115.xml" /><Relationship Id="rId35" Type="http://schemas.openxmlformats.org/officeDocument/2006/relationships/tags" Target="../tags/tag1116.xml" /><Relationship Id="rId36" Type="http://schemas.openxmlformats.org/officeDocument/2006/relationships/tags" Target="../tags/tag1117.xml" /><Relationship Id="rId37" Type="http://schemas.openxmlformats.org/officeDocument/2006/relationships/tags" Target="../tags/tag1118.xml" /><Relationship Id="rId4" Type="http://schemas.openxmlformats.org/officeDocument/2006/relationships/tags" Target="../tags/tag1085.xml" /><Relationship Id="rId5" Type="http://schemas.openxmlformats.org/officeDocument/2006/relationships/tags" Target="../tags/tag1086.xml" /><Relationship Id="rId6" Type="http://schemas.openxmlformats.org/officeDocument/2006/relationships/tags" Target="../tags/tag1087.xml" /><Relationship Id="rId7" Type="http://schemas.openxmlformats.org/officeDocument/2006/relationships/tags" Target="../tags/tag1088.xml" /><Relationship Id="rId8" Type="http://schemas.openxmlformats.org/officeDocument/2006/relationships/tags" Target="../tags/tag1089.xml" /><Relationship Id="rId9" Type="http://schemas.openxmlformats.org/officeDocument/2006/relationships/tags" Target="../tags/tag1090.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1127.xml" /><Relationship Id="rId11" Type="http://schemas.openxmlformats.org/officeDocument/2006/relationships/tags" Target="../tags/tag1128.xml" /><Relationship Id="rId12" Type="http://schemas.openxmlformats.org/officeDocument/2006/relationships/tags" Target="../tags/tag1129.xml" /><Relationship Id="rId2" Type="http://schemas.openxmlformats.org/officeDocument/2006/relationships/tags" Target="../tags/tag1119.xml" /><Relationship Id="rId3" Type="http://schemas.openxmlformats.org/officeDocument/2006/relationships/tags" Target="../tags/tag1120.xml" /><Relationship Id="rId4" Type="http://schemas.openxmlformats.org/officeDocument/2006/relationships/tags" Target="../tags/tag1121.xml" /><Relationship Id="rId5" Type="http://schemas.openxmlformats.org/officeDocument/2006/relationships/tags" Target="../tags/tag1122.xml" /><Relationship Id="rId6" Type="http://schemas.openxmlformats.org/officeDocument/2006/relationships/tags" Target="../tags/tag1123.xml" /><Relationship Id="rId7" Type="http://schemas.openxmlformats.org/officeDocument/2006/relationships/tags" Target="../tags/tag1124.xml" /><Relationship Id="rId8" Type="http://schemas.openxmlformats.org/officeDocument/2006/relationships/tags" Target="../tags/tag1125.xml" /><Relationship Id="rId9" Type="http://schemas.openxmlformats.org/officeDocument/2006/relationships/tags" Target="../tags/tag1126.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4.xml" /><Relationship Id="rId10" Type="http://schemas.openxmlformats.org/officeDocument/2006/relationships/tags" Target="../tags/tag155.xml" /><Relationship Id="rId11" Type="http://schemas.openxmlformats.org/officeDocument/2006/relationships/tags" Target="../tags/tag156.xml" /><Relationship Id="rId12" Type="http://schemas.openxmlformats.org/officeDocument/2006/relationships/tags" Target="../tags/tag157.xml" /><Relationship Id="rId13" Type="http://schemas.openxmlformats.org/officeDocument/2006/relationships/tags" Target="../tags/tag158.xml" /><Relationship Id="rId14" Type="http://schemas.openxmlformats.org/officeDocument/2006/relationships/tags" Target="../tags/tag159.xml" /><Relationship Id="rId15" Type="http://schemas.openxmlformats.org/officeDocument/2006/relationships/tags" Target="../tags/tag160.xml" /><Relationship Id="rId16" Type="http://schemas.openxmlformats.org/officeDocument/2006/relationships/image" Target="../media/image5.png" /><Relationship Id="rId17" Type="http://schemas.openxmlformats.org/officeDocument/2006/relationships/image" Target="../media/image6.svg" /><Relationship Id="rId18" Type="http://schemas.openxmlformats.org/officeDocument/2006/relationships/tags" Target="../tags/tag161.xml" /><Relationship Id="rId19" Type="http://schemas.openxmlformats.org/officeDocument/2006/relationships/tags" Target="../tags/tag162.xml" /><Relationship Id="rId2" Type="http://schemas.openxmlformats.org/officeDocument/2006/relationships/notesSlide" Target="../notesSlides/notesSlide1.xml" /><Relationship Id="rId20" Type="http://schemas.openxmlformats.org/officeDocument/2006/relationships/tags" Target="../tags/tag163.xml" /><Relationship Id="rId21" Type="http://schemas.openxmlformats.org/officeDocument/2006/relationships/tags" Target="../tags/tag164.xml" /><Relationship Id="rId3" Type="http://schemas.openxmlformats.org/officeDocument/2006/relationships/tags" Target="../tags/tag148.xml" /><Relationship Id="rId4" Type="http://schemas.openxmlformats.org/officeDocument/2006/relationships/tags" Target="../tags/tag149.xml" /><Relationship Id="rId5" Type="http://schemas.openxmlformats.org/officeDocument/2006/relationships/tags" Target="../tags/tag150.xml" /><Relationship Id="rId6" Type="http://schemas.openxmlformats.org/officeDocument/2006/relationships/tags" Target="../tags/tag151.xml" /><Relationship Id="rId7" Type="http://schemas.openxmlformats.org/officeDocument/2006/relationships/tags" Target="../tags/tag152.xml" /><Relationship Id="rId8" Type="http://schemas.openxmlformats.org/officeDocument/2006/relationships/tags" Target="../tags/tag153.xml" /><Relationship Id="rId9" Type="http://schemas.openxmlformats.org/officeDocument/2006/relationships/tags" Target="../tags/tag154.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1138.xml" /><Relationship Id="rId11" Type="http://schemas.openxmlformats.org/officeDocument/2006/relationships/tags" Target="../tags/tag1139.xml" /><Relationship Id="rId12" Type="http://schemas.openxmlformats.org/officeDocument/2006/relationships/tags" Target="../tags/tag1140.xml" /><Relationship Id="rId13" Type="http://schemas.openxmlformats.org/officeDocument/2006/relationships/tags" Target="../tags/tag1141.xml" /><Relationship Id="rId14" Type="http://schemas.openxmlformats.org/officeDocument/2006/relationships/tags" Target="../tags/tag1142.xml" /><Relationship Id="rId15" Type="http://schemas.openxmlformats.org/officeDocument/2006/relationships/tags" Target="../tags/tag1143.xml" /><Relationship Id="rId16" Type="http://schemas.openxmlformats.org/officeDocument/2006/relationships/tags" Target="../tags/tag1144.xml" /><Relationship Id="rId17" Type="http://schemas.openxmlformats.org/officeDocument/2006/relationships/tags" Target="../tags/tag1145.xml" /><Relationship Id="rId18" Type="http://schemas.openxmlformats.org/officeDocument/2006/relationships/tags" Target="../tags/tag1146.xml" /><Relationship Id="rId19" Type="http://schemas.openxmlformats.org/officeDocument/2006/relationships/tags" Target="../tags/tag1147.xml" /><Relationship Id="rId2" Type="http://schemas.openxmlformats.org/officeDocument/2006/relationships/tags" Target="../tags/tag1130.xml" /><Relationship Id="rId20" Type="http://schemas.openxmlformats.org/officeDocument/2006/relationships/tags" Target="../tags/tag1148.xml" /><Relationship Id="rId21" Type="http://schemas.openxmlformats.org/officeDocument/2006/relationships/tags" Target="../tags/tag1149.xml" /><Relationship Id="rId22" Type="http://schemas.openxmlformats.org/officeDocument/2006/relationships/tags" Target="../tags/tag1150.xml" /><Relationship Id="rId23" Type="http://schemas.openxmlformats.org/officeDocument/2006/relationships/tags" Target="../tags/tag1151.xml" /><Relationship Id="rId24" Type="http://schemas.openxmlformats.org/officeDocument/2006/relationships/tags" Target="../tags/tag1152.xml" /><Relationship Id="rId25" Type="http://schemas.openxmlformats.org/officeDocument/2006/relationships/tags" Target="../tags/tag1153.xml" /><Relationship Id="rId26" Type="http://schemas.openxmlformats.org/officeDocument/2006/relationships/tags" Target="../tags/tag1154.xml" /><Relationship Id="rId27" Type="http://schemas.openxmlformats.org/officeDocument/2006/relationships/tags" Target="../tags/tag1155.xml" /><Relationship Id="rId28" Type="http://schemas.openxmlformats.org/officeDocument/2006/relationships/tags" Target="../tags/tag1156.xml" /><Relationship Id="rId29" Type="http://schemas.openxmlformats.org/officeDocument/2006/relationships/tags" Target="../tags/tag1157.xml" /><Relationship Id="rId3" Type="http://schemas.openxmlformats.org/officeDocument/2006/relationships/tags" Target="../tags/tag1131.xml" /><Relationship Id="rId30" Type="http://schemas.openxmlformats.org/officeDocument/2006/relationships/tags" Target="../tags/tag1158.xml" /><Relationship Id="rId31" Type="http://schemas.openxmlformats.org/officeDocument/2006/relationships/tags" Target="../tags/tag1159.xml" /><Relationship Id="rId32" Type="http://schemas.openxmlformats.org/officeDocument/2006/relationships/tags" Target="../tags/tag1160.xml" /><Relationship Id="rId33" Type="http://schemas.openxmlformats.org/officeDocument/2006/relationships/tags" Target="../tags/tag1161.xml" /><Relationship Id="rId34" Type="http://schemas.openxmlformats.org/officeDocument/2006/relationships/tags" Target="../tags/tag1162.xml" /><Relationship Id="rId35" Type="http://schemas.openxmlformats.org/officeDocument/2006/relationships/tags" Target="../tags/tag1163.xml" /><Relationship Id="rId36" Type="http://schemas.openxmlformats.org/officeDocument/2006/relationships/tags" Target="../tags/tag1164.xml" /><Relationship Id="rId37" Type="http://schemas.openxmlformats.org/officeDocument/2006/relationships/tags" Target="../tags/tag1165.xml" /><Relationship Id="rId38" Type="http://schemas.openxmlformats.org/officeDocument/2006/relationships/tags" Target="../tags/tag1166.xml" /><Relationship Id="rId39" Type="http://schemas.openxmlformats.org/officeDocument/2006/relationships/tags" Target="../tags/tag1167.xml" /><Relationship Id="rId4" Type="http://schemas.openxmlformats.org/officeDocument/2006/relationships/tags" Target="../tags/tag1132.xml" /><Relationship Id="rId40" Type="http://schemas.openxmlformats.org/officeDocument/2006/relationships/tags" Target="../tags/tag1168.xml" /><Relationship Id="rId41" Type="http://schemas.openxmlformats.org/officeDocument/2006/relationships/tags" Target="../tags/tag1169.xml" /><Relationship Id="rId42" Type="http://schemas.openxmlformats.org/officeDocument/2006/relationships/tags" Target="../tags/tag1170.xml" /><Relationship Id="rId43" Type="http://schemas.openxmlformats.org/officeDocument/2006/relationships/tags" Target="../tags/tag1171.xml" /><Relationship Id="rId44" Type="http://schemas.openxmlformats.org/officeDocument/2006/relationships/tags" Target="../tags/tag1172.xml" /><Relationship Id="rId45" Type="http://schemas.openxmlformats.org/officeDocument/2006/relationships/tags" Target="../tags/tag1173.xml" /><Relationship Id="rId46" Type="http://schemas.openxmlformats.org/officeDocument/2006/relationships/tags" Target="../tags/tag1174.xml" /><Relationship Id="rId47" Type="http://schemas.openxmlformats.org/officeDocument/2006/relationships/tags" Target="../tags/tag1175.xml" /><Relationship Id="rId48" Type="http://schemas.openxmlformats.org/officeDocument/2006/relationships/tags" Target="../tags/tag1176.xml" /><Relationship Id="rId49" Type="http://schemas.openxmlformats.org/officeDocument/2006/relationships/tags" Target="../tags/tag1177.xml" /><Relationship Id="rId5" Type="http://schemas.openxmlformats.org/officeDocument/2006/relationships/tags" Target="../tags/tag1133.xml" /><Relationship Id="rId50" Type="http://schemas.openxmlformats.org/officeDocument/2006/relationships/tags" Target="../tags/tag1178.xml" /><Relationship Id="rId51" Type="http://schemas.openxmlformats.org/officeDocument/2006/relationships/tags" Target="../tags/tag1179.xml" /><Relationship Id="rId6" Type="http://schemas.openxmlformats.org/officeDocument/2006/relationships/tags" Target="../tags/tag1134.xml" /><Relationship Id="rId7" Type="http://schemas.openxmlformats.org/officeDocument/2006/relationships/tags" Target="../tags/tag1135.xml" /><Relationship Id="rId8" Type="http://schemas.openxmlformats.org/officeDocument/2006/relationships/tags" Target="../tags/tag1136.xml" /><Relationship Id="rId9" Type="http://schemas.openxmlformats.org/officeDocument/2006/relationships/tags" Target="../tags/tag1137.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1188.xml" /><Relationship Id="rId11" Type="http://schemas.openxmlformats.org/officeDocument/2006/relationships/tags" Target="../tags/tag1189.xml" /><Relationship Id="rId12" Type="http://schemas.openxmlformats.org/officeDocument/2006/relationships/tags" Target="../tags/tag1190.xml" /><Relationship Id="rId13" Type="http://schemas.openxmlformats.org/officeDocument/2006/relationships/tags" Target="../tags/tag1191.xml" /><Relationship Id="rId14" Type="http://schemas.openxmlformats.org/officeDocument/2006/relationships/tags" Target="../tags/tag1192.xml" /><Relationship Id="rId15" Type="http://schemas.openxmlformats.org/officeDocument/2006/relationships/tags" Target="../tags/tag1193.xml" /><Relationship Id="rId16" Type="http://schemas.openxmlformats.org/officeDocument/2006/relationships/tags" Target="../tags/tag1194.xml" /><Relationship Id="rId17" Type="http://schemas.openxmlformats.org/officeDocument/2006/relationships/tags" Target="../tags/tag1195.xml" /><Relationship Id="rId18" Type="http://schemas.openxmlformats.org/officeDocument/2006/relationships/tags" Target="../tags/tag1196.xml" /><Relationship Id="rId19" Type="http://schemas.openxmlformats.org/officeDocument/2006/relationships/tags" Target="../tags/tag1197.xml" /><Relationship Id="rId2" Type="http://schemas.openxmlformats.org/officeDocument/2006/relationships/tags" Target="../tags/tag1180.xml" /><Relationship Id="rId20" Type="http://schemas.openxmlformats.org/officeDocument/2006/relationships/tags" Target="../tags/tag1198.xml" /><Relationship Id="rId21" Type="http://schemas.openxmlformats.org/officeDocument/2006/relationships/tags" Target="../tags/tag1199.xml" /><Relationship Id="rId22" Type="http://schemas.openxmlformats.org/officeDocument/2006/relationships/tags" Target="../tags/tag1200.xml" /><Relationship Id="rId23" Type="http://schemas.openxmlformats.org/officeDocument/2006/relationships/tags" Target="../tags/tag1201.xml" /><Relationship Id="rId24" Type="http://schemas.openxmlformats.org/officeDocument/2006/relationships/tags" Target="../tags/tag1202.xml" /><Relationship Id="rId25" Type="http://schemas.openxmlformats.org/officeDocument/2006/relationships/oleObject" Target="../embeddings/oleObject10.bin" TargetMode="Internal" /><Relationship Id="rId26" Type="http://schemas.openxmlformats.org/officeDocument/2006/relationships/image" Target="../media/image43.wmf" /><Relationship Id="rId27" Type="http://schemas.openxmlformats.org/officeDocument/2006/relationships/tags" Target="../tags/tag1203.xml" /><Relationship Id="rId28" Type="http://schemas.openxmlformats.org/officeDocument/2006/relationships/tags" Target="../tags/tag1204.xml" /><Relationship Id="rId29" Type="http://schemas.openxmlformats.org/officeDocument/2006/relationships/tags" Target="../tags/tag1205.xml" /><Relationship Id="rId3" Type="http://schemas.openxmlformats.org/officeDocument/2006/relationships/tags" Target="../tags/tag1181.xml" /><Relationship Id="rId30" Type="http://schemas.openxmlformats.org/officeDocument/2006/relationships/oleObject" Target="../embeddings/oleObject11.bin" TargetMode="Internal" /><Relationship Id="rId31" Type="http://schemas.openxmlformats.org/officeDocument/2006/relationships/image" Target="../media/image44.wmf" /><Relationship Id="rId32" Type="http://schemas.openxmlformats.org/officeDocument/2006/relationships/tags" Target="../tags/tag1206.xml" /><Relationship Id="rId33" Type="http://schemas.openxmlformats.org/officeDocument/2006/relationships/tags" Target="../tags/tag1207.xml" /><Relationship Id="rId34" Type="http://schemas.openxmlformats.org/officeDocument/2006/relationships/tags" Target="../tags/tag1208.xml" /><Relationship Id="rId35" Type="http://schemas.openxmlformats.org/officeDocument/2006/relationships/tags" Target="../tags/tag1209.xml" /><Relationship Id="rId36" Type="http://schemas.openxmlformats.org/officeDocument/2006/relationships/tags" Target="../tags/tag1210.xml" /><Relationship Id="rId37" Type="http://schemas.openxmlformats.org/officeDocument/2006/relationships/tags" Target="../tags/tag1211.xml" /><Relationship Id="rId38" Type="http://schemas.openxmlformats.org/officeDocument/2006/relationships/tags" Target="../tags/tag1212.xml" /><Relationship Id="rId39" Type="http://schemas.openxmlformats.org/officeDocument/2006/relationships/vmlDrawing" Target="../drawings/vmlDrawing5.vml" /><Relationship Id="rId4" Type="http://schemas.openxmlformats.org/officeDocument/2006/relationships/tags" Target="../tags/tag1182.xml" /><Relationship Id="rId5" Type="http://schemas.openxmlformats.org/officeDocument/2006/relationships/tags" Target="../tags/tag1183.xml" /><Relationship Id="rId6" Type="http://schemas.openxmlformats.org/officeDocument/2006/relationships/tags" Target="../tags/tag1184.xml" /><Relationship Id="rId7" Type="http://schemas.openxmlformats.org/officeDocument/2006/relationships/tags" Target="../tags/tag1185.xml" /><Relationship Id="rId8" Type="http://schemas.openxmlformats.org/officeDocument/2006/relationships/tags" Target="../tags/tag1186.xml" /><Relationship Id="rId9" Type="http://schemas.openxmlformats.org/officeDocument/2006/relationships/tags" Target="../tags/tag1187.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1221.xml" /><Relationship Id="rId11" Type="http://schemas.openxmlformats.org/officeDocument/2006/relationships/tags" Target="../tags/tag1222.xml" /><Relationship Id="rId12" Type="http://schemas.openxmlformats.org/officeDocument/2006/relationships/tags" Target="../tags/tag1223.xml" /><Relationship Id="rId13" Type="http://schemas.openxmlformats.org/officeDocument/2006/relationships/tags" Target="../tags/tag1224.xml" /><Relationship Id="rId14" Type="http://schemas.openxmlformats.org/officeDocument/2006/relationships/tags" Target="../tags/tag1225.xml" /><Relationship Id="rId15" Type="http://schemas.openxmlformats.org/officeDocument/2006/relationships/tags" Target="../tags/tag1226.xml" /><Relationship Id="rId16" Type="http://schemas.openxmlformats.org/officeDocument/2006/relationships/tags" Target="../tags/tag1227.xml" /><Relationship Id="rId17" Type="http://schemas.openxmlformats.org/officeDocument/2006/relationships/tags" Target="../tags/tag1228.xml" /><Relationship Id="rId18" Type="http://schemas.openxmlformats.org/officeDocument/2006/relationships/tags" Target="../tags/tag1229.xml" /><Relationship Id="rId19" Type="http://schemas.openxmlformats.org/officeDocument/2006/relationships/tags" Target="../tags/tag1230.xml" /><Relationship Id="rId2" Type="http://schemas.openxmlformats.org/officeDocument/2006/relationships/tags" Target="../tags/tag1213.xml" /><Relationship Id="rId20" Type="http://schemas.openxmlformats.org/officeDocument/2006/relationships/tags" Target="../tags/tag1231.xml" /><Relationship Id="rId21" Type="http://schemas.openxmlformats.org/officeDocument/2006/relationships/tags" Target="../tags/tag1232.xml" /><Relationship Id="rId22" Type="http://schemas.openxmlformats.org/officeDocument/2006/relationships/tags" Target="../tags/tag1233.xml" /><Relationship Id="rId23" Type="http://schemas.openxmlformats.org/officeDocument/2006/relationships/tags" Target="../tags/tag1234.xml" /><Relationship Id="rId24" Type="http://schemas.openxmlformats.org/officeDocument/2006/relationships/tags" Target="../tags/tag1235.xml" /><Relationship Id="rId25" Type="http://schemas.openxmlformats.org/officeDocument/2006/relationships/tags" Target="../tags/tag1236.xml" /><Relationship Id="rId26" Type="http://schemas.openxmlformats.org/officeDocument/2006/relationships/tags" Target="../tags/tag1237.xml" /><Relationship Id="rId27" Type="http://schemas.openxmlformats.org/officeDocument/2006/relationships/tags" Target="../tags/tag1238.xml" /><Relationship Id="rId28" Type="http://schemas.openxmlformats.org/officeDocument/2006/relationships/tags" Target="../tags/tag1239.xml" /><Relationship Id="rId29" Type="http://schemas.openxmlformats.org/officeDocument/2006/relationships/tags" Target="../tags/tag1240.xml" /><Relationship Id="rId3" Type="http://schemas.openxmlformats.org/officeDocument/2006/relationships/tags" Target="../tags/tag1214.xml" /><Relationship Id="rId30" Type="http://schemas.openxmlformats.org/officeDocument/2006/relationships/tags" Target="../tags/tag1241.xml" /><Relationship Id="rId31" Type="http://schemas.openxmlformats.org/officeDocument/2006/relationships/tags" Target="../tags/tag1242.xml" /><Relationship Id="rId32" Type="http://schemas.openxmlformats.org/officeDocument/2006/relationships/tags" Target="../tags/tag1243.xml" /><Relationship Id="rId33" Type="http://schemas.openxmlformats.org/officeDocument/2006/relationships/tags" Target="../tags/tag1244.xml" /><Relationship Id="rId34" Type="http://schemas.openxmlformats.org/officeDocument/2006/relationships/tags" Target="../tags/tag1245.xml" /><Relationship Id="rId35" Type="http://schemas.openxmlformats.org/officeDocument/2006/relationships/tags" Target="../tags/tag1246.xml" /><Relationship Id="rId36" Type="http://schemas.openxmlformats.org/officeDocument/2006/relationships/tags" Target="../tags/tag1247.xml" /><Relationship Id="rId37" Type="http://schemas.openxmlformats.org/officeDocument/2006/relationships/tags" Target="../tags/tag1248.xml" /><Relationship Id="rId38" Type="http://schemas.openxmlformats.org/officeDocument/2006/relationships/tags" Target="../tags/tag1249.xml" /><Relationship Id="rId39" Type="http://schemas.openxmlformats.org/officeDocument/2006/relationships/tags" Target="../tags/tag1250.xml" /><Relationship Id="rId4" Type="http://schemas.openxmlformats.org/officeDocument/2006/relationships/tags" Target="../tags/tag1215.xml" /><Relationship Id="rId40" Type="http://schemas.openxmlformats.org/officeDocument/2006/relationships/tags" Target="../tags/tag1251.xml" /><Relationship Id="rId41" Type="http://schemas.openxmlformats.org/officeDocument/2006/relationships/tags" Target="../tags/tag1252.xml" /><Relationship Id="rId42" Type="http://schemas.openxmlformats.org/officeDocument/2006/relationships/tags" Target="../tags/tag1253.xml" /><Relationship Id="rId43" Type="http://schemas.openxmlformats.org/officeDocument/2006/relationships/tags" Target="../tags/tag1254.xml" /><Relationship Id="rId44" Type="http://schemas.openxmlformats.org/officeDocument/2006/relationships/tags" Target="../tags/tag1255.xml" /><Relationship Id="rId45" Type="http://schemas.openxmlformats.org/officeDocument/2006/relationships/tags" Target="../tags/tag1256.xml" /><Relationship Id="rId46" Type="http://schemas.openxmlformats.org/officeDocument/2006/relationships/tags" Target="../tags/tag1257.xml" /><Relationship Id="rId47" Type="http://schemas.openxmlformats.org/officeDocument/2006/relationships/tags" Target="../tags/tag1258.xml" /><Relationship Id="rId48" Type="http://schemas.openxmlformats.org/officeDocument/2006/relationships/tags" Target="../tags/tag1259.xml" /><Relationship Id="rId49" Type="http://schemas.openxmlformats.org/officeDocument/2006/relationships/tags" Target="../tags/tag1260.xml" /><Relationship Id="rId5" Type="http://schemas.openxmlformats.org/officeDocument/2006/relationships/tags" Target="../tags/tag1216.xml" /><Relationship Id="rId50" Type="http://schemas.openxmlformats.org/officeDocument/2006/relationships/tags" Target="../tags/tag1261.xml" /><Relationship Id="rId51" Type="http://schemas.openxmlformats.org/officeDocument/2006/relationships/tags" Target="../tags/tag1262.xml" /><Relationship Id="rId52" Type="http://schemas.openxmlformats.org/officeDocument/2006/relationships/tags" Target="../tags/tag1263.xml" /><Relationship Id="rId53" Type="http://schemas.openxmlformats.org/officeDocument/2006/relationships/tags" Target="../tags/tag1264.xml" /><Relationship Id="rId54" Type="http://schemas.openxmlformats.org/officeDocument/2006/relationships/tags" Target="../tags/tag1265.xml" /><Relationship Id="rId55" Type="http://schemas.openxmlformats.org/officeDocument/2006/relationships/tags" Target="../tags/tag1266.xml" /><Relationship Id="rId56" Type="http://schemas.openxmlformats.org/officeDocument/2006/relationships/tags" Target="../tags/tag1267.xml" /><Relationship Id="rId57" Type="http://schemas.openxmlformats.org/officeDocument/2006/relationships/tags" Target="../tags/tag1268.xml" /><Relationship Id="rId58" Type="http://schemas.openxmlformats.org/officeDocument/2006/relationships/tags" Target="../tags/tag1269.xml" /><Relationship Id="rId59" Type="http://schemas.openxmlformats.org/officeDocument/2006/relationships/tags" Target="../tags/tag1270.xml" /><Relationship Id="rId6" Type="http://schemas.openxmlformats.org/officeDocument/2006/relationships/tags" Target="../tags/tag1217.xml" /><Relationship Id="rId60" Type="http://schemas.openxmlformats.org/officeDocument/2006/relationships/tags" Target="../tags/tag1271.xml" /><Relationship Id="rId61" Type="http://schemas.openxmlformats.org/officeDocument/2006/relationships/tags" Target="../tags/tag1272.xml" /><Relationship Id="rId62" Type="http://schemas.openxmlformats.org/officeDocument/2006/relationships/tags" Target="../tags/tag1273.xml" /><Relationship Id="rId63" Type="http://schemas.openxmlformats.org/officeDocument/2006/relationships/tags" Target="../tags/tag1274.xml" /><Relationship Id="rId64" Type="http://schemas.openxmlformats.org/officeDocument/2006/relationships/tags" Target="../tags/tag1275.xml" /><Relationship Id="rId65" Type="http://schemas.openxmlformats.org/officeDocument/2006/relationships/tags" Target="../tags/tag1276.xml" /><Relationship Id="rId66" Type="http://schemas.openxmlformats.org/officeDocument/2006/relationships/tags" Target="../tags/tag1277.xml" /><Relationship Id="rId67" Type="http://schemas.openxmlformats.org/officeDocument/2006/relationships/tags" Target="../tags/tag1278.xml" /><Relationship Id="rId68" Type="http://schemas.openxmlformats.org/officeDocument/2006/relationships/tags" Target="../tags/tag1279.xml" /><Relationship Id="rId69" Type="http://schemas.openxmlformats.org/officeDocument/2006/relationships/tags" Target="../tags/tag1280.xml" /><Relationship Id="rId7" Type="http://schemas.openxmlformats.org/officeDocument/2006/relationships/tags" Target="../tags/tag1218.xml" /><Relationship Id="rId70" Type="http://schemas.openxmlformats.org/officeDocument/2006/relationships/tags" Target="../tags/tag1281.xml" /><Relationship Id="rId71" Type="http://schemas.openxmlformats.org/officeDocument/2006/relationships/tags" Target="../tags/tag1282.xml" /><Relationship Id="rId72" Type="http://schemas.openxmlformats.org/officeDocument/2006/relationships/tags" Target="../tags/tag1283.xml" /><Relationship Id="rId73" Type="http://schemas.openxmlformats.org/officeDocument/2006/relationships/tags" Target="../tags/tag1284.xml" /><Relationship Id="rId74" Type="http://schemas.openxmlformats.org/officeDocument/2006/relationships/tags" Target="../tags/tag1285.xml" /><Relationship Id="rId75" Type="http://schemas.openxmlformats.org/officeDocument/2006/relationships/tags" Target="../tags/tag1286.xml" /><Relationship Id="rId76" Type="http://schemas.openxmlformats.org/officeDocument/2006/relationships/tags" Target="../tags/tag1287.xml" /><Relationship Id="rId77" Type="http://schemas.openxmlformats.org/officeDocument/2006/relationships/tags" Target="../tags/tag1288.xml" /><Relationship Id="rId78" Type="http://schemas.openxmlformats.org/officeDocument/2006/relationships/tags" Target="../tags/tag1289.xml" /><Relationship Id="rId79" Type="http://schemas.openxmlformats.org/officeDocument/2006/relationships/tags" Target="../tags/tag1290.xml" /><Relationship Id="rId8" Type="http://schemas.openxmlformats.org/officeDocument/2006/relationships/tags" Target="../tags/tag1219.xml" /><Relationship Id="rId80" Type="http://schemas.openxmlformats.org/officeDocument/2006/relationships/tags" Target="../tags/tag1291.xml" /><Relationship Id="rId81" Type="http://schemas.openxmlformats.org/officeDocument/2006/relationships/tags" Target="../tags/tag1292.xml" /><Relationship Id="rId82" Type="http://schemas.openxmlformats.org/officeDocument/2006/relationships/tags" Target="../tags/tag1293.xml" /><Relationship Id="rId83" Type="http://schemas.openxmlformats.org/officeDocument/2006/relationships/tags" Target="../tags/tag1294.xml" /><Relationship Id="rId84" Type="http://schemas.openxmlformats.org/officeDocument/2006/relationships/tags" Target="../tags/tag1295.xml" /><Relationship Id="rId85" Type="http://schemas.openxmlformats.org/officeDocument/2006/relationships/tags" Target="../tags/tag1296.xml" /><Relationship Id="rId86" Type="http://schemas.openxmlformats.org/officeDocument/2006/relationships/tags" Target="../tags/tag1297.xml" /><Relationship Id="rId87" Type="http://schemas.openxmlformats.org/officeDocument/2006/relationships/tags" Target="../tags/tag1298.xml" /><Relationship Id="rId88" Type="http://schemas.openxmlformats.org/officeDocument/2006/relationships/tags" Target="../tags/tag1299.xml" /><Relationship Id="rId89" Type="http://schemas.openxmlformats.org/officeDocument/2006/relationships/tags" Target="../tags/tag1300.xml" /><Relationship Id="rId9" Type="http://schemas.openxmlformats.org/officeDocument/2006/relationships/tags" Target="../tags/tag1220.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1308.xml" /><Relationship Id="rId11" Type="http://schemas.openxmlformats.org/officeDocument/2006/relationships/tags" Target="../tags/tag1309.xml" /><Relationship Id="rId12" Type="http://schemas.openxmlformats.org/officeDocument/2006/relationships/tags" Target="../tags/tag1310.xml" /><Relationship Id="rId13" Type="http://schemas.openxmlformats.org/officeDocument/2006/relationships/tags" Target="../tags/tag1311.xml" /><Relationship Id="rId14" Type="http://schemas.openxmlformats.org/officeDocument/2006/relationships/tags" Target="../tags/tag1312.xml" /><Relationship Id="rId15" Type="http://schemas.openxmlformats.org/officeDocument/2006/relationships/tags" Target="../tags/tag1313.xml" /><Relationship Id="rId16" Type="http://schemas.openxmlformats.org/officeDocument/2006/relationships/tags" Target="../tags/tag1314.xml" /><Relationship Id="rId17" Type="http://schemas.openxmlformats.org/officeDocument/2006/relationships/tags" Target="../tags/tag1315.xml" /><Relationship Id="rId18" Type="http://schemas.openxmlformats.org/officeDocument/2006/relationships/tags" Target="../tags/tag1316.xml" /><Relationship Id="rId19" Type="http://schemas.openxmlformats.org/officeDocument/2006/relationships/tags" Target="../tags/tag1317.xml" /><Relationship Id="rId2" Type="http://schemas.openxmlformats.org/officeDocument/2006/relationships/tags" Target="../tags/tag1301.xml" /><Relationship Id="rId20" Type="http://schemas.openxmlformats.org/officeDocument/2006/relationships/tags" Target="../tags/tag1318.xml" /><Relationship Id="rId21" Type="http://schemas.openxmlformats.org/officeDocument/2006/relationships/tags" Target="../tags/tag1319.xml" /><Relationship Id="rId22" Type="http://schemas.openxmlformats.org/officeDocument/2006/relationships/tags" Target="../tags/tag1320.xml" /><Relationship Id="rId23" Type="http://schemas.openxmlformats.org/officeDocument/2006/relationships/tags" Target="../tags/tag1321.xml" /><Relationship Id="rId24" Type="http://schemas.openxmlformats.org/officeDocument/2006/relationships/tags" Target="../tags/tag1322.xml" /><Relationship Id="rId25" Type="http://schemas.openxmlformats.org/officeDocument/2006/relationships/tags" Target="../tags/tag1323.xml" /><Relationship Id="rId26" Type="http://schemas.openxmlformats.org/officeDocument/2006/relationships/tags" Target="../tags/tag1324.xml" /><Relationship Id="rId27" Type="http://schemas.openxmlformats.org/officeDocument/2006/relationships/tags" Target="../tags/tag1325.xml" /><Relationship Id="rId28" Type="http://schemas.openxmlformats.org/officeDocument/2006/relationships/tags" Target="../tags/tag1326.xml" /><Relationship Id="rId29" Type="http://schemas.openxmlformats.org/officeDocument/2006/relationships/tags" Target="../tags/tag1327.xml" /><Relationship Id="rId3" Type="http://schemas.openxmlformats.org/officeDocument/2006/relationships/tags" Target="../tags/tag1302.xml" /><Relationship Id="rId30" Type="http://schemas.openxmlformats.org/officeDocument/2006/relationships/tags" Target="../tags/tag1328.xml" /><Relationship Id="rId31" Type="http://schemas.openxmlformats.org/officeDocument/2006/relationships/tags" Target="../tags/tag1329.xml" /><Relationship Id="rId32" Type="http://schemas.openxmlformats.org/officeDocument/2006/relationships/tags" Target="../tags/tag1330.xml" /><Relationship Id="rId33" Type="http://schemas.openxmlformats.org/officeDocument/2006/relationships/tags" Target="../tags/tag1331.xml" /><Relationship Id="rId34" Type="http://schemas.openxmlformats.org/officeDocument/2006/relationships/tags" Target="../tags/tag1332.xml" /><Relationship Id="rId35" Type="http://schemas.openxmlformats.org/officeDocument/2006/relationships/tags" Target="../tags/tag1333.xml" /><Relationship Id="rId36" Type="http://schemas.openxmlformats.org/officeDocument/2006/relationships/tags" Target="../tags/tag1334.xml" /><Relationship Id="rId37" Type="http://schemas.openxmlformats.org/officeDocument/2006/relationships/tags" Target="../tags/tag1335.xml" /><Relationship Id="rId38" Type="http://schemas.openxmlformats.org/officeDocument/2006/relationships/tags" Target="../tags/tag1336.xml" /><Relationship Id="rId39" Type="http://schemas.openxmlformats.org/officeDocument/2006/relationships/tags" Target="../tags/tag1337.xml" /><Relationship Id="rId4" Type="http://schemas.openxmlformats.org/officeDocument/2006/relationships/tags" Target="../tags/tag1303.xml" /><Relationship Id="rId40" Type="http://schemas.openxmlformats.org/officeDocument/2006/relationships/tags" Target="../tags/tag1338.xml" /><Relationship Id="rId41" Type="http://schemas.openxmlformats.org/officeDocument/2006/relationships/oleObject" Target="../embeddings/oleObject12.bin" TargetMode="Internal" /><Relationship Id="rId42" Type="http://schemas.openxmlformats.org/officeDocument/2006/relationships/image" Target="../media/image46.wmf" /><Relationship Id="rId43" Type="http://schemas.openxmlformats.org/officeDocument/2006/relationships/tags" Target="../tags/tag1339.xml" /><Relationship Id="rId44" Type="http://schemas.openxmlformats.org/officeDocument/2006/relationships/oleObject" Target="../embeddings/oleObject13.bin" TargetMode="Internal" /><Relationship Id="rId45" Type="http://schemas.openxmlformats.org/officeDocument/2006/relationships/image" Target="../media/image47.wmf" /><Relationship Id="rId46" Type="http://schemas.openxmlformats.org/officeDocument/2006/relationships/tags" Target="../tags/tag1340.xml" /><Relationship Id="rId47" Type="http://schemas.openxmlformats.org/officeDocument/2006/relationships/oleObject" Target="../embeddings/oleObject14.bin" TargetMode="Internal" /><Relationship Id="rId48" Type="http://schemas.openxmlformats.org/officeDocument/2006/relationships/image" Target="../media/image48.wmf" /><Relationship Id="rId49" Type="http://schemas.openxmlformats.org/officeDocument/2006/relationships/tags" Target="../tags/tag1341.xml" /><Relationship Id="rId5" Type="http://schemas.openxmlformats.org/officeDocument/2006/relationships/image" Target="../media/image45.png" /><Relationship Id="rId50" Type="http://schemas.openxmlformats.org/officeDocument/2006/relationships/oleObject" Target="../embeddings/oleObject15.bin" TargetMode="Internal" /><Relationship Id="rId51" Type="http://schemas.openxmlformats.org/officeDocument/2006/relationships/image" Target="../media/image49.wmf" /><Relationship Id="rId52" Type="http://schemas.openxmlformats.org/officeDocument/2006/relationships/tags" Target="../tags/tag1342.xml" /><Relationship Id="rId53" Type="http://schemas.openxmlformats.org/officeDocument/2006/relationships/tags" Target="../tags/tag1343.xml" /><Relationship Id="rId54" Type="http://schemas.openxmlformats.org/officeDocument/2006/relationships/tags" Target="../tags/tag1344.xml" /><Relationship Id="rId55" Type="http://schemas.openxmlformats.org/officeDocument/2006/relationships/tags" Target="../tags/tag1345.xml" /><Relationship Id="rId56" Type="http://schemas.openxmlformats.org/officeDocument/2006/relationships/tags" Target="../tags/tag1346.xml" /><Relationship Id="rId57" Type="http://schemas.openxmlformats.org/officeDocument/2006/relationships/vmlDrawing" Target="../drawings/vmlDrawing6.vml" /><Relationship Id="rId6" Type="http://schemas.openxmlformats.org/officeDocument/2006/relationships/tags" Target="../tags/tag1304.xml" /><Relationship Id="rId7" Type="http://schemas.openxmlformats.org/officeDocument/2006/relationships/tags" Target="../tags/tag1305.xml" /><Relationship Id="rId8" Type="http://schemas.openxmlformats.org/officeDocument/2006/relationships/tags" Target="../tags/tag1306.xml" /><Relationship Id="rId9" Type="http://schemas.openxmlformats.org/officeDocument/2006/relationships/tags" Target="../tags/tag1307.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1353.xml" /><Relationship Id="rId11" Type="http://schemas.openxmlformats.org/officeDocument/2006/relationships/tags" Target="../tags/tag1354.xml" /><Relationship Id="rId12" Type="http://schemas.openxmlformats.org/officeDocument/2006/relationships/tags" Target="../tags/tag1355.xml" /><Relationship Id="rId13" Type="http://schemas.openxmlformats.org/officeDocument/2006/relationships/tags" Target="../tags/tag1356.xml" /><Relationship Id="rId14" Type="http://schemas.openxmlformats.org/officeDocument/2006/relationships/tags" Target="../tags/tag1357.xml" /><Relationship Id="rId15" Type="http://schemas.openxmlformats.org/officeDocument/2006/relationships/tags" Target="../tags/tag1358.xml" /><Relationship Id="rId16" Type="http://schemas.openxmlformats.org/officeDocument/2006/relationships/tags" Target="../tags/tag1359.xml" /><Relationship Id="rId17" Type="http://schemas.openxmlformats.org/officeDocument/2006/relationships/tags" Target="../tags/tag1360.xml" /><Relationship Id="rId18" Type="http://schemas.openxmlformats.org/officeDocument/2006/relationships/tags" Target="../tags/tag1361.xml" /><Relationship Id="rId19" Type="http://schemas.openxmlformats.org/officeDocument/2006/relationships/tags" Target="../tags/tag1362.xml" /><Relationship Id="rId2" Type="http://schemas.openxmlformats.org/officeDocument/2006/relationships/tags" Target="../tags/tag1347.xml" /><Relationship Id="rId20" Type="http://schemas.openxmlformats.org/officeDocument/2006/relationships/oleObject" Target="../embeddings/oleObject17.bin" TargetMode="Internal" /><Relationship Id="rId21" Type="http://schemas.openxmlformats.org/officeDocument/2006/relationships/image" Target="../media/image51.wmf" /><Relationship Id="rId22" Type="http://schemas.openxmlformats.org/officeDocument/2006/relationships/tags" Target="../tags/tag1363.xml" /><Relationship Id="rId23" Type="http://schemas.openxmlformats.org/officeDocument/2006/relationships/oleObject" Target="../embeddings/oleObject18.bin" TargetMode="Internal" /><Relationship Id="rId24" Type="http://schemas.openxmlformats.org/officeDocument/2006/relationships/image" Target="../media/image52.wmf" /><Relationship Id="rId25" Type="http://schemas.openxmlformats.org/officeDocument/2006/relationships/tags" Target="../tags/tag1364.xml" /><Relationship Id="rId26" Type="http://schemas.openxmlformats.org/officeDocument/2006/relationships/oleObject" Target="../embeddings/oleObject19.bin" TargetMode="Internal" /><Relationship Id="rId27" Type="http://schemas.openxmlformats.org/officeDocument/2006/relationships/image" Target="../media/image53.wmf" /><Relationship Id="rId28" Type="http://schemas.openxmlformats.org/officeDocument/2006/relationships/tags" Target="../tags/tag1365.xml" /><Relationship Id="rId29" Type="http://schemas.openxmlformats.org/officeDocument/2006/relationships/oleObject" Target="../embeddings/oleObject20.bin" TargetMode="Internal" /><Relationship Id="rId3" Type="http://schemas.openxmlformats.org/officeDocument/2006/relationships/tags" Target="../tags/tag1348.xml" /><Relationship Id="rId30" Type="http://schemas.openxmlformats.org/officeDocument/2006/relationships/image" Target="../media/image54.wmf" /><Relationship Id="rId31" Type="http://schemas.openxmlformats.org/officeDocument/2006/relationships/tags" Target="../tags/tag1366.xml" /><Relationship Id="rId32" Type="http://schemas.openxmlformats.org/officeDocument/2006/relationships/tags" Target="../tags/tag1367.xml" /><Relationship Id="rId33" Type="http://schemas.openxmlformats.org/officeDocument/2006/relationships/image" Target="../media/image45.png" /><Relationship Id="rId34" Type="http://schemas.openxmlformats.org/officeDocument/2006/relationships/tags" Target="../tags/tag1368.xml" /><Relationship Id="rId35" Type="http://schemas.openxmlformats.org/officeDocument/2006/relationships/image" Target="../media/image55.png" /><Relationship Id="rId36" Type="http://schemas.openxmlformats.org/officeDocument/2006/relationships/tags" Target="../tags/tag1369.xml" /><Relationship Id="rId37" Type="http://schemas.openxmlformats.org/officeDocument/2006/relationships/tags" Target="../tags/tag1370.xml" /><Relationship Id="rId38" Type="http://schemas.openxmlformats.org/officeDocument/2006/relationships/tags" Target="../tags/tag1371.xml" /><Relationship Id="rId39" Type="http://schemas.openxmlformats.org/officeDocument/2006/relationships/tags" Target="../tags/tag1372.xml" /><Relationship Id="rId4" Type="http://schemas.openxmlformats.org/officeDocument/2006/relationships/oleObject" Target="../embeddings/oleObject16.bin" TargetMode="Internal" /><Relationship Id="rId40" Type="http://schemas.openxmlformats.org/officeDocument/2006/relationships/tags" Target="../tags/tag1373.xml" /><Relationship Id="rId41" Type="http://schemas.openxmlformats.org/officeDocument/2006/relationships/tags" Target="../tags/tag1374.xml" /><Relationship Id="rId42" Type="http://schemas.openxmlformats.org/officeDocument/2006/relationships/tags" Target="../tags/tag1375.xml" /><Relationship Id="rId43" Type="http://schemas.openxmlformats.org/officeDocument/2006/relationships/vmlDrawing" Target="../drawings/vmlDrawing7.vml" /><Relationship Id="rId5" Type="http://schemas.openxmlformats.org/officeDocument/2006/relationships/image" Target="../media/image50.wmf" /><Relationship Id="rId6" Type="http://schemas.openxmlformats.org/officeDocument/2006/relationships/tags" Target="../tags/tag1349.xml" /><Relationship Id="rId7" Type="http://schemas.openxmlformats.org/officeDocument/2006/relationships/tags" Target="../tags/tag1350.xml" /><Relationship Id="rId8" Type="http://schemas.openxmlformats.org/officeDocument/2006/relationships/tags" Target="../tags/tag1351.xml" /><Relationship Id="rId9" Type="http://schemas.openxmlformats.org/officeDocument/2006/relationships/tags" Target="../tags/tag1352.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tags" Target="../tags/tag1376.xml" /><Relationship Id="rId3" Type="http://schemas.openxmlformats.org/officeDocument/2006/relationships/tags" Target="../tags/tag1377.xml" /><Relationship Id="rId4" Type="http://schemas.openxmlformats.org/officeDocument/2006/relationships/tags" Target="../tags/tag1378.xml" /><Relationship Id="rId5" Type="http://schemas.openxmlformats.org/officeDocument/2006/relationships/tags" Target="../tags/tag1379.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1388.xml" /><Relationship Id="rId11" Type="http://schemas.openxmlformats.org/officeDocument/2006/relationships/tags" Target="../tags/tag1389.xml" /><Relationship Id="rId12" Type="http://schemas.openxmlformats.org/officeDocument/2006/relationships/tags" Target="../tags/tag1390.xml" /><Relationship Id="rId13" Type="http://schemas.openxmlformats.org/officeDocument/2006/relationships/tags" Target="../tags/tag1391.xml" /><Relationship Id="rId2" Type="http://schemas.openxmlformats.org/officeDocument/2006/relationships/tags" Target="../tags/tag1380.xml" /><Relationship Id="rId3" Type="http://schemas.openxmlformats.org/officeDocument/2006/relationships/tags" Target="../tags/tag1381.xml" /><Relationship Id="rId4" Type="http://schemas.openxmlformats.org/officeDocument/2006/relationships/tags" Target="../tags/tag1382.xml" /><Relationship Id="rId5" Type="http://schemas.openxmlformats.org/officeDocument/2006/relationships/tags" Target="../tags/tag1383.xml" /><Relationship Id="rId6" Type="http://schemas.openxmlformats.org/officeDocument/2006/relationships/tags" Target="../tags/tag1384.xml" /><Relationship Id="rId7" Type="http://schemas.openxmlformats.org/officeDocument/2006/relationships/tags" Target="../tags/tag1385.xml" /><Relationship Id="rId8" Type="http://schemas.openxmlformats.org/officeDocument/2006/relationships/tags" Target="../tags/tag1386.xml" /><Relationship Id="rId9" Type="http://schemas.openxmlformats.org/officeDocument/2006/relationships/tags" Target="../tags/tag1387.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tags" Target="../tags/tag1392.xml" /><Relationship Id="rId3" Type="http://schemas.openxmlformats.org/officeDocument/2006/relationships/tags" Target="../tags/tag1393.xml" /><Relationship Id="rId4" Type="http://schemas.openxmlformats.org/officeDocument/2006/relationships/tags" Target="../tags/tag1394.xml" /><Relationship Id="rId5" Type="http://schemas.openxmlformats.org/officeDocument/2006/relationships/tags" Target="../tags/tag1395.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14.xml" /><Relationship Id="rId10" Type="http://schemas.openxmlformats.org/officeDocument/2006/relationships/tags" Target="../tags/tag1404.xml" /><Relationship Id="rId11" Type="http://schemas.openxmlformats.org/officeDocument/2006/relationships/tags" Target="../tags/tag1405.xml" /><Relationship Id="rId12" Type="http://schemas.openxmlformats.org/officeDocument/2006/relationships/tags" Target="../tags/tag1406.xml" /><Relationship Id="rId13" Type="http://schemas.openxmlformats.org/officeDocument/2006/relationships/tags" Target="../tags/tag1407.xml" /><Relationship Id="rId14" Type="http://schemas.openxmlformats.org/officeDocument/2006/relationships/tags" Target="../tags/tag1408.xml" /><Relationship Id="rId15" Type="http://schemas.openxmlformats.org/officeDocument/2006/relationships/tags" Target="../tags/tag1409.xml" /><Relationship Id="rId16" Type="http://schemas.openxmlformats.org/officeDocument/2006/relationships/tags" Target="../tags/tag1410.xml" /><Relationship Id="rId17" Type="http://schemas.openxmlformats.org/officeDocument/2006/relationships/tags" Target="../tags/tag1411.xml" /><Relationship Id="rId18" Type="http://schemas.openxmlformats.org/officeDocument/2006/relationships/tags" Target="../tags/tag1412.xml" /><Relationship Id="rId19" Type="http://schemas.openxmlformats.org/officeDocument/2006/relationships/tags" Target="../tags/tag1413.xml" /><Relationship Id="rId2" Type="http://schemas.openxmlformats.org/officeDocument/2006/relationships/tags" Target="../tags/tag1396.xml" /><Relationship Id="rId20" Type="http://schemas.openxmlformats.org/officeDocument/2006/relationships/tags" Target="../tags/tag1414.xml" /><Relationship Id="rId21" Type="http://schemas.openxmlformats.org/officeDocument/2006/relationships/tags" Target="../tags/tag1415.xml" /><Relationship Id="rId22" Type="http://schemas.openxmlformats.org/officeDocument/2006/relationships/tags" Target="../tags/tag1416.xml" /><Relationship Id="rId23" Type="http://schemas.openxmlformats.org/officeDocument/2006/relationships/image" Target="../media/image56.png" /><Relationship Id="rId24" Type="http://schemas.openxmlformats.org/officeDocument/2006/relationships/tags" Target="../tags/tag1417.xml" /><Relationship Id="rId25" Type="http://schemas.openxmlformats.org/officeDocument/2006/relationships/tags" Target="../tags/tag1418.xml" /><Relationship Id="rId26" Type="http://schemas.openxmlformats.org/officeDocument/2006/relationships/image" Target="../media/image57.png" /><Relationship Id="rId27" Type="http://schemas.openxmlformats.org/officeDocument/2006/relationships/tags" Target="../tags/tag1419.xml" /><Relationship Id="rId28" Type="http://schemas.openxmlformats.org/officeDocument/2006/relationships/image" Target="../media/image32.jpeg" /><Relationship Id="rId29" Type="http://schemas.openxmlformats.org/officeDocument/2006/relationships/tags" Target="../tags/tag1420.xml" /><Relationship Id="rId3" Type="http://schemas.openxmlformats.org/officeDocument/2006/relationships/tags" Target="../tags/tag1397.xml" /><Relationship Id="rId30" Type="http://schemas.openxmlformats.org/officeDocument/2006/relationships/tags" Target="../tags/tag1421.xml" /><Relationship Id="rId31" Type="http://schemas.openxmlformats.org/officeDocument/2006/relationships/image" Target="../media/image58.png" /><Relationship Id="rId32" Type="http://schemas.openxmlformats.org/officeDocument/2006/relationships/tags" Target="../tags/tag1422.xml" /><Relationship Id="rId33" Type="http://schemas.openxmlformats.org/officeDocument/2006/relationships/image" Target="../media/image59.png" /><Relationship Id="rId34" Type="http://schemas.openxmlformats.org/officeDocument/2006/relationships/tags" Target="../tags/tag1423.xml" /><Relationship Id="rId35" Type="http://schemas.openxmlformats.org/officeDocument/2006/relationships/image" Target="../media/image55.png" /><Relationship Id="rId36" Type="http://schemas.openxmlformats.org/officeDocument/2006/relationships/tags" Target="../tags/tag1424.xml" /><Relationship Id="rId37" Type="http://schemas.openxmlformats.org/officeDocument/2006/relationships/tags" Target="../tags/tag1425.xml" /><Relationship Id="rId38" Type="http://schemas.openxmlformats.org/officeDocument/2006/relationships/image" Target="../media/image60.png" /><Relationship Id="rId39" Type="http://schemas.openxmlformats.org/officeDocument/2006/relationships/tags" Target="../tags/tag1426.xml" /><Relationship Id="rId4" Type="http://schemas.openxmlformats.org/officeDocument/2006/relationships/tags" Target="../tags/tag1398.xml" /><Relationship Id="rId40" Type="http://schemas.openxmlformats.org/officeDocument/2006/relationships/tags" Target="../tags/tag1427.xml" /><Relationship Id="rId41" Type="http://schemas.openxmlformats.org/officeDocument/2006/relationships/image" Target="../media/image61.png" /><Relationship Id="rId42" Type="http://schemas.openxmlformats.org/officeDocument/2006/relationships/tags" Target="../tags/tag1428.xml" /><Relationship Id="rId43" Type="http://schemas.openxmlformats.org/officeDocument/2006/relationships/tags" Target="../tags/tag1429.xml" /><Relationship Id="rId5" Type="http://schemas.openxmlformats.org/officeDocument/2006/relationships/tags" Target="../tags/tag1399.xml" /><Relationship Id="rId6" Type="http://schemas.openxmlformats.org/officeDocument/2006/relationships/tags" Target="../tags/tag1400.xml" /><Relationship Id="rId7" Type="http://schemas.openxmlformats.org/officeDocument/2006/relationships/tags" Target="../tags/tag1401.xml" /><Relationship Id="rId8" Type="http://schemas.openxmlformats.org/officeDocument/2006/relationships/tags" Target="../tags/tag1402.xml" /><Relationship Id="rId9" Type="http://schemas.openxmlformats.org/officeDocument/2006/relationships/tags" Target="../tags/tag1403.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14.xml" /><Relationship Id="rId10" Type="http://schemas.openxmlformats.org/officeDocument/2006/relationships/image" Target="../media/image63.wmf" /><Relationship Id="rId11" Type="http://schemas.openxmlformats.org/officeDocument/2006/relationships/image" Target="../media/image64.png" /><Relationship Id="rId12" Type="http://schemas.openxmlformats.org/officeDocument/2006/relationships/tags" Target="../tags/tag1435.xml" /><Relationship Id="rId13" Type="http://schemas.openxmlformats.org/officeDocument/2006/relationships/tags" Target="../tags/tag1436.xml" /><Relationship Id="rId14" Type="http://schemas.openxmlformats.org/officeDocument/2006/relationships/vmlDrawing" Target="../drawings/vmlDrawing8.vml" /><Relationship Id="rId2" Type="http://schemas.openxmlformats.org/officeDocument/2006/relationships/tags" Target="../tags/tag1430.xml" /><Relationship Id="rId3" Type="http://schemas.openxmlformats.org/officeDocument/2006/relationships/tags" Target="../tags/tag1431.xml" /><Relationship Id="rId4" Type="http://schemas.openxmlformats.org/officeDocument/2006/relationships/tags" Target="../tags/tag1432.xml" /><Relationship Id="rId5" Type="http://schemas.openxmlformats.org/officeDocument/2006/relationships/tags" Target="../tags/tag1433.xml" /><Relationship Id="rId6" Type="http://schemas.openxmlformats.org/officeDocument/2006/relationships/oleObject" Target="../embeddings/oleObject21.bin" TargetMode="Internal" /><Relationship Id="rId7" Type="http://schemas.openxmlformats.org/officeDocument/2006/relationships/image" Target="../media/image62.wmf" /><Relationship Id="rId8" Type="http://schemas.openxmlformats.org/officeDocument/2006/relationships/tags" Target="../tags/tag1434.xml" /><Relationship Id="rId9" Type="http://schemas.openxmlformats.org/officeDocument/2006/relationships/oleObject" Target="../embeddings/oleObject22.bin" TargetMode="Interna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tags" Target="../tags/tag165.xml" /><Relationship Id="rId3" Type="http://schemas.openxmlformats.org/officeDocument/2006/relationships/tags" Target="../tags/tag166.xml" /><Relationship Id="rId4" Type="http://schemas.openxmlformats.org/officeDocument/2006/relationships/tags" Target="../tags/tag167.xml" /><Relationship Id="rId5" Type="http://schemas.openxmlformats.org/officeDocument/2006/relationships/tags" Target="../tags/tag168.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14.xml" /><Relationship Id="rId10" Type="http://schemas.openxmlformats.org/officeDocument/2006/relationships/tags" Target="../tags/tag1442.xml" /><Relationship Id="rId11" Type="http://schemas.openxmlformats.org/officeDocument/2006/relationships/oleObject" Target="../embeddings/oleObject24.bin" TargetMode="Internal" /><Relationship Id="rId12" Type="http://schemas.openxmlformats.org/officeDocument/2006/relationships/image" Target="../media/image67.wmf" /><Relationship Id="rId13" Type="http://schemas.openxmlformats.org/officeDocument/2006/relationships/tags" Target="../tags/tag1443.xml" /><Relationship Id="rId14" Type="http://schemas.openxmlformats.org/officeDocument/2006/relationships/image" Target="../media/image68.png" /><Relationship Id="rId15" Type="http://schemas.openxmlformats.org/officeDocument/2006/relationships/tags" Target="../tags/tag1444.xml" /><Relationship Id="rId16" Type="http://schemas.openxmlformats.org/officeDocument/2006/relationships/vmlDrawing" Target="../drawings/vmlDrawing9.vml" /><Relationship Id="rId2" Type="http://schemas.openxmlformats.org/officeDocument/2006/relationships/tags" Target="../tags/tag1437.xml" /><Relationship Id="rId3" Type="http://schemas.openxmlformats.org/officeDocument/2006/relationships/tags" Target="../tags/tag1438.xml" /><Relationship Id="rId4" Type="http://schemas.openxmlformats.org/officeDocument/2006/relationships/tags" Target="../tags/tag1439.xml" /><Relationship Id="rId5" Type="http://schemas.openxmlformats.org/officeDocument/2006/relationships/image" Target="../media/image65.png" /><Relationship Id="rId6" Type="http://schemas.openxmlformats.org/officeDocument/2006/relationships/tags" Target="../tags/tag1440.xml" /><Relationship Id="rId7" Type="http://schemas.openxmlformats.org/officeDocument/2006/relationships/tags" Target="../tags/tag1441.xml" /><Relationship Id="rId8" Type="http://schemas.openxmlformats.org/officeDocument/2006/relationships/oleObject" Target="../embeddings/oleObject23.bin" TargetMode="Internal" /><Relationship Id="rId9" Type="http://schemas.openxmlformats.org/officeDocument/2006/relationships/image" Target="../media/image66.wmf"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tags" Target="../tags/tag1445.xml" /><Relationship Id="rId3" Type="http://schemas.openxmlformats.org/officeDocument/2006/relationships/tags" Target="../tags/tag1446.xml" /><Relationship Id="rId4" Type="http://schemas.openxmlformats.org/officeDocument/2006/relationships/tags" Target="../tags/tag1447.xml" /><Relationship Id="rId5" Type="http://schemas.openxmlformats.org/officeDocument/2006/relationships/image" Target="../media/image69.png" /><Relationship Id="rId6" Type="http://schemas.openxmlformats.org/officeDocument/2006/relationships/tags" Target="../tags/tag1448.xml" /><Relationship Id="rId7" Type="http://schemas.openxmlformats.org/officeDocument/2006/relationships/tags" Target="../tags/tag1449.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14.xml" /><Relationship Id="rId10" Type="http://schemas.openxmlformats.org/officeDocument/2006/relationships/tags" Target="../tags/tag1455.xml" /><Relationship Id="rId11" Type="http://schemas.openxmlformats.org/officeDocument/2006/relationships/oleObject" Target="../embeddings/oleObject26.bin" TargetMode="Internal" /><Relationship Id="rId12" Type="http://schemas.openxmlformats.org/officeDocument/2006/relationships/image" Target="../media/image72.wmf" /><Relationship Id="rId13" Type="http://schemas.openxmlformats.org/officeDocument/2006/relationships/tags" Target="../tags/tag1456.xml" /><Relationship Id="rId14" Type="http://schemas.openxmlformats.org/officeDocument/2006/relationships/oleObject" Target="../embeddings/oleObject27.bin" TargetMode="Internal" /><Relationship Id="rId15" Type="http://schemas.openxmlformats.org/officeDocument/2006/relationships/image" Target="../media/image73.wmf" /><Relationship Id="rId16" Type="http://schemas.openxmlformats.org/officeDocument/2006/relationships/tags" Target="../tags/tag1457.xml" /><Relationship Id="rId17" Type="http://schemas.openxmlformats.org/officeDocument/2006/relationships/oleObject" Target="../embeddings/oleObject28.bin" TargetMode="Internal" /><Relationship Id="rId18" Type="http://schemas.openxmlformats.org/officeDocument/2006/relationships/image" Target="../media/image74.wmf" /><Relationship Id="rId19" Type="http://schemas.openxmlformats.org/officeDocument/2006/relationships/tags" Target="../tags/tag1458.xml" /><Relationship Id="rId2" Type="http://schemas.openxmlformats.org/officeDocument/2006/relationships/tags" Target="../tags/tag1450.xml" /><Relationship Id="rId20" Type="http://schemas.openxmlformats.org/officeDocument/2006/relationships/vmlDrawing" Target="../drawings/vmlDrawing10.vml" /><Relationship Id="rId3" Type="http://schemas.openxmlformats.org/officeDocument/2006/relationships/tags" Target="../tags/tag1451.xml" /><Relationship Id="rId4" Type="http://schemas.openxmlformats.org/officeDocument/2006/relationships/tags" Target="../tags/tag1452.xml" /><Relationship Id="rId5" Type="http://schemas.openxmlformats.org/officeDocument/2006/relationships/image" Target="../media/image70.png" /><Relationship Id="rId6" Type="http://schemas.openxmlformats.org/officeDocument/2006/relationships/tags" Target="../tags/tag1453.xml" /><Relationship Id="rId7" Type="http://schemas.openxmlformats.org/officeDocument/2006/relationships/tags" Target="../tags/tag1454.xml" /><Relationship Id="rId8" Type="http://schemas.openxmlformats.org/officeDocument/2006/relationships/oleObject" Target="../embeddings/oleObject25.bin" TargetMode="Internal" /><Relationship Id="rId9" Type="http://schemas.openxmlformats.org/officeDocument/2006/relationships/image" Target="../media/image71.wmf"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14.xml" /><Relationship Id="rId10" Type="http://schemas.openxmlformats.org/officeDocument/2006/relationships/tags" Target="../tags/tag1464.xml" /><Relationship Id="rId11" Type="http://schemas.openxmlformats.org/officeDocument/2006/relationships/vmlDrawing" Target="../drawings/vmlDrawing11.vml" /><Relationship Id="rId2" Type="http://schemas.openxmlformats.org/officeDocument/2006/relationships/tags" Target="../tags/tag1459.xml" /><Relationship Id="rId3" Type="http://schemas.openxmlformats.org/officeDocument/2006/relationships/tags" Target="../tags/tag1460.xml" /><Relationship Id="rId4" Type="http://schemas.openxmlformats.org/officeDocument/2006/relationships/tags" Target="../tags/tag1461.xml" /><Relationship Id="rId5" Type="http://schemas.openxmlformats.org/officeDocument/2006/relationships/tags" Target="../tags/tag1462.xml" /><Relationship Id="rId6" Type="http://schemas.openxmlformats.org/officeDocument/2006/relationships/oleObject" Target="../embeddings/oleObject29.bin" TargetMode="Internal" /><Relationship Id="rId7" Type="http://schemas.openxmlformats.org/officeDocument/2006/relationships/image" Target="../media/image75.wmf" /><Relationship Id="rId8" Type="http://schemas.openxmlformats.org/officeDocument/2006/relationships/image" Target="../media/image76.png" /><Relationship Id="rId9" Type="http://schemas.openxmlformats.org/officeDocument/2006/relationships/tags" Target="../tags/tag1463.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tags" Target="../tags/tag1465.xml" /><Relationship Id="rId3" Type="http://schemas.openxmlformats.org/officeDocument/2006/relationships/tags" Target="../tags/tag1466.xml" /><Relationship Id="rId4" Type="http://schemas.openxmlformats.org/officeDocument/2006/relationships/tags" Target="../tags/tag1467.xml" /><Relationship Id="rId5" Type="http://schemas.openxmlformats.org/officeDocument/2006/relationships/image" Target="../media/image77.png" /><Relationship Id="rId6" Type="http://schemas.openxmlformats.org/officeDocument/2006/relationships/tags" Target="../tags/tag1468.xml" /><Relationship Id="rId7" Type="http://schemas.openxmlformats.org/officeDocument/2006/relationships/tags" Target="../tags/tag1469.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16.xml" /><Relationship Id="rId10" Type="http://schemas.openxmlformats.org/officeDocument/2006/relationships/image" Target="../media/image79.wmf" /><Relationship Id="rId11" Type="http://schemas.openxmlformats.org/officeDocument/2006/relationships/image" Target="../media/image80.png" /><Relationship Id="rId12" Type="http://schemas.openxmlformats.org/officeDocument/2006/relationships/tags" Target="../tags/tag1475.xml" /><Relationship Id="rId13" Type="http://schemas.openxmlformats.org/officeDocument/2006/relationships/vmlDrawing" Target="../drawings/vmlDrawing12.vml" /><Relationship Id="rId2" Type="http://schemas.openxmlformats.org/officeDocument/2006/relationships/tags" Target="../tags/tag1470.xml" /><Relationship Id="rId3" Type="http://schemas.openxmlformats.org/officeDocument/2006/relationships/tags" Target="../tags/tag1471.xml" /><Relationship Id="rId4" Type="http://schemas.openxmlformats.org/officeDocument/2006/relationships/tags" Target="../tags/tag1472.xml" /><Relationship Id="rId5" Type="http://schemas.openxmlformats.org/officeDocument/2006/relationships/tags" Target="../tags/tag1473.xml" /><Relationship Id="rId6" Type="http://schemas.openxmlformats.org/officeDocument/2006/relationships/oleObject" Target="../embeddings/oleObject30.bin" TargetMode="Internal" /><Relationship Id="rId7" Type="http://schemas.openxmlformats.org/officeDocument/2006/relationships/image" Target="../media/image78.wmf" /><Relationship Id="rId8" Type="http://schemas.openxmlformats.org/officeDocument/2006/relationships/tags" Target="../tags/tag1474.xml" /><Relationship Id="rId9" Type="http://schemas.openxmlformats.org/officeDocument/2006/relationships/oleObject" Target="../embeddings/oleObject31.bin" TargetMode="Interna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tags" Target="../tags/tag1476.xml" /><Relationship Id="rId3" Type="http://schemas.openxmlformats.org/officeDocument/2006/relationships/tags" Target="../tags/tag1477.xml" /><Relationship Id="rId4" Type="http://schemas.openxmlformats.org/officeDocument/2006/relationships/tags" Target="../tags/tag1478.xml" /><Relationship Id="rId5" Type="http://schemas.openxmlformats.org/officeDocument/2006/relationships/oleObject" Target="../embeddings/oleObject32.bin" TargetMode="Internal" /><Relationship Id="rId6" Type="http://schemas.openxmlformats.org/officeDocument/2006/relationships/image" Target="../media/image81.emf" /><Relationship Id="rId7" Type="http://schemas.openxmlformats.org/officeDocument/2006/relationships/image" Target="../media/image82.png" /><Relationship Id="rId8" Type="http://schemas.openxmlformats.org/officeDocument/2006/relationships/tags" Target="../tags/tag1479.xml" /><Relationship Id="rId9" Type="http://schemas.openxmlformats.org/officeDocument/2006/relationships/vmlDrawing" Target="../drawings/vmlDrawing13.v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tags" Target="../tags/tag1480.xml" /><Relationship Id="rId3" Type="http://schemas.openxmlformats.org/officeDocument/2006/relationships/tags" Target="../tags/tag1481.xml" /><Relationship Id="rId4" Type="http://schemas.openxmlformats.org/officeDocument/2006/relationships/tags" Target="../tags/tag1482.xml" /><Relationship Id="rId5" Type="http://schemas.openxmlformats.org/officeDocument/2006/relationships/image" Target="../media/image83.png" /><Relationship Id="rId6" Type="http://schemas.openxmlformats.org/officeDocument/2006/relationships/tags" Target="../tags/tag1483.xml"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tags" Target="../tags/tag1484.xml" /><Relationship Id="rId3" Type="http://schemas.openxmlformats.org/officeDocument/2006/relationships/tags" Target="../tags/tag1485.xml" /><Relationship Id="rId4" Type="http://schemas.openxmlformats.org/officeDocument/2006/relationships/tags" Target="../tags/tag1486.xml" /><Relationship Id="rId5" Type="http://schemas.openxmlformats.org/officeDocument/2006/relationships/oleObject" Target="../embeddings/oleObject33.bin" TargetMode="Internal" /><Relationship Id="rId6" Type="http://schemas.openxmlformats.org/officeDocument/2006/relationships/image" Target="../media/image84.emf" /><Relationship Id="rId7" Type="http://schemas.openxmlformats.org/officeDocument/2006/relationships/image" Target="../media/image85.png" /><Relationship Id="rId8" Type="http://schemas.openxmlformats.org/officeDocument/2006/relationships/tags" Target="../tags/tag1487.xml" /><Relationship Id="rId9" Type="http://schemas.openxmlformats.org/officeDocument/2006/relationships/vmlDrawing" Target="../drawings/vmlDrawing14.v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tags" Target="../tags/tag1488.xml" /><Relationship Id="rId3" Type="http://schemas.openxmlformats.org/officeDocument/2006/relationships/tags" Target="../tags/tag1489.xml" /><Relationship Id="rId4" Type="http://schemas.openxmlformats.org/officeDocument/2006/relationships/tags" Target="../tags/tag1490.xml" /><Relationship Id="rId5" Type="http://schemas.openxmlformats.org/officeDocument/2006/relationships/image" Target="../media/image3.png" /><Relationship Id="rId6" Type="http://schemas.openxmlformats.org/officeDocument/2006/relationships/tags" Target="../tags/tag1491.xml" /><Relationship Id="rId7" Type="http://schemas.openxmlformats.org/officeDocument/2006/relationships/tags" Target="../tags/tag1492.xml" /><Relationship Id="rId8" Type="http://schemas.openxmlformats.org/officeDocument/2006/relationships/tags" Target="../tags/tag1493.xml" /><Relationship Id="rId9" Type="http://schemas.openxmlformats.org/officeDocument/2006/relationships/tags" Target="../tags/tag1494.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177.xml" /><Relationship Id="rId11" Type="http://schemas.openxmlformats.org/officeDocument/2006/relationships/tags" Target="../tags/tag178.xml" /><Relationship Id="rId12" Type="http://schemas.openxmlformats.org/officeDocument/2006/relationships/tags" Target="../tags/tag179.xml" /><Relationship Id="rId13" Type="http://schemas.openxmlformats.org/officeDocument/2006/relationships/tags" Target="../tags/tag180.xml" /><Relationship Id="rId14" Type="http://schemas.openxmlformats.org/officeDocument/2006/relationships/tags" Target="../tags/tag181.xml" /><Relationship Id="rId15" Type="http://schemas.openxmlformats.org/officeDocument/2006/relationships/tags" Target="../tags/tag182.xml" /><Relationship Id="rId16" Type="http://schemas.openxmlformats.org/officeDocument/2006/relationships/tags" Target="../tags/tag183.xml" /><Relationship Id="rId17" Type="http://schemas.openxmlformats.org/officeDocument/2006/relationships/tags" Target="../tags/tag184.xml" /><Relationship Id="rId18" Type="http://schemas.openxmlformats.org/officeDocument/2006/relationships/tags" Target="../tags/tag185.xml" /><Relationship Id="rId19" Type="http://schemas.openxmlformats.org/officeDocument/2006/relationships/tags" Target="../tags/tag186.xml" /><Relationship Id="rId2" Type="http://schemas.openxmlformats.org/officeDocument/2006/relationships/tags" Target="../tags/tag169.xml" /><Relationship Id="rId20" Type="http://schemas.openxmlformats.org/officeDocument/2006/relationships/tags" Target="../tags/tag187.xml" /><Relationship Id="rId21" Type="http://schemas.openxmlformats.org/officeDocument/2006/relationships/tags" Target="../tags/tag188.xml" /><Relationship Id="rId22" Type="http://schemas.openxmlformats.org/officeDocument/2006/relationships/tags" Target="../tags/tag189.xml" /><Relationship Id="rId23" Type="http://schemas.openxmlformats.org/officeDocument/2006/relationships/tags" Target="../tags/tag190.xml" /><Relationship Id="rId24" Type="http://schemas.openxmlformats.org/officeDocument/2006/relationships/tags" Target="../tags/tag191.xml" /><Relationship Id="rId25" Type="http://schemas.openxmlformats.org/officeDocument/2006/relationships/tags" Target="../tags/tag192.xml" /><Relationship Id="rId26" Type="http://schemas.openxmlformats.org/officeDocument/2006/relationships/tags" Target="../tags/tag193.xml" /><Relationship Id="rId27" Type="http://schemas.openxmlformats.org/officeDocument/2006/relationships/tags" Target="../tags/tag194.xml" /><Relationship Id="rId28" Type="http://schemas.openxmlformats.org/officeDocument/2006/relationships/tags" Target="../tags/tag195.xml" /><Relationship Id="rId29" Type="http://schemas.openxmlformats.org/officeDocument/2006/relationships/tags" Target="../tags/tag196.xml" /><Relationship Id="rId3" Type="http://schemas.openxmlformats.org/officeDocument/2006/relationships/tags" Target="../tags/tag170.xml" /><Relationship Id="rId30" Type="http://schemas.openxmlformats.org/officeDocument/2006/relationships/tags" Target="../tags/tag197.xml" /><Relationship Id="rId31" Type="http://schemas.openxmlformats.org/officeDocument/2006/relationships/tags" Target="../tags/tag198.xml" /><Relationship Id="rId32" Type="http://schemas.openxmlformats.org/officeDocument/2006/relationships/tags" Target="../tags/tag199.xml" /><Relationship Id="rId33" Type="http://schemas.openxmlformats.org/officeDocument/2006/relationships/tags" Target="../tags/tag200.xml" /><Relationship Id="rId34" Type="http://schemas.openxmlformats.org/officeDocument/2006/relationships/tags" Target="../tags/tag201.xml" /><Relationship Id="rId35" Type="http://schemas.openxmlformats.org/officeDocument/2006/relationships/tags" Target="../tags/tag202.xml" /><Relationship Id="rId36" Type="http://schemas.openxmlformats.org/officeDocument/2006/relationships/tags" Target="../tags/tag203.xml" /><Relationship Id="rId37" Type="http://schemas.openxmlformats.org/officeDocument/2006/relationships/tags" Target="../tags/tag204.xml" /><Relationship Id="rId38" Type="http://schemas.openxmlformats.org/officeDocument/2006/relationships/tags" Target="../tags/tag205.xml" /><Relationship Id="rId39" Type="http://schemas.openxmlformats.org/officeDocument/2006/relationships/tags" Target="../tags/tag206.xml" /><Relationship Id="rId4" Type="http://schemas.openxmlformats.org/officeDocument/2006/relationships/tags" Target="../tags/tag171.xml" /><Relationship Id="rId40" Type="http://schemas.openxmlformats.org/officeDocument/2006/relationships/tags" Target="../tags/tag207.xml" /><Relationship Id="rId41" Type="http://schemas.openxmlformats.org/officeDocument/2006/relationships/tags" Target="../tags/tag208.xml" /><Relationship Id="rId42" Type="http://schemas.openxmlformats.org/officeDocument/2006/relationships/tags" Target="../tags/tag209.xml" /><Relationship Id="rId43" Type="http://schemas.openxmlformats.org/officeDocument/2006/relationships/tags" Target="../tags/tag210.xml" /><Relationship Id="rId44" Type="http://schemas.openxmlformats.org/officeDocument/2006/relationships/tags" Target="../tags/tag211.xml" /><Relationship Id="rId45" Type="http://schemas.openxmlformats.org/officeDocument/2006/relationships/tags" Target="../tags/tag212.xml" /><Relationship Id="rId46" Type="http://schemas.openxmlformats.org/officeDocument/2006/relationships/tags" Target="../tags/tag213.xml" /><Relationship Id="rId47" Type="http://schemas.openxmlformats.org/officeDocument/2006/relationships/tags" Target="../tags/tag214.xml" /><Relationship Id="rId48" Type="http://schemas.openxmlformats.org/officeDocument/2006/relationships/tags" Target="../tags/tag215.xml" /><Relationship Id="rId49" Type="http://schemas.openxmlformats.org/officeDocument/2006/relationships/tags" Target="../tags/tag216.xml" /><Relationship Id="rId5" Type="http://schemas.openxmlformats.org/officeDocument/2006/relationships/tags" Target="../tags/tag172.xml" /><Relationship Id="rId50" Type="http://schemas.openxmlformats.org/officeDocument/2006/relationships/tags" Target="../tags/tag217.xml" /><Relationship Id="rId6" Type="http://schemas.openxmlformats.org/officeDocument/2006/relationships/tags" Target="../tags/tag173.xml" /><Relationship Id="rId7" Type="http://schemas.openxmlformats.org/officeDocument/2006/relationships/tags" Target="../tags/tag174.xml" /><Relationship Id="rId8" Type="http://schemas.openxmlformats.org/officeDocument/2006/relationships/tags" Target="../tags/tag175.xml" /><Relationship Id="rId9" Type="http://schemas.openxmlformats.org/officeDocument/2006/relationships/tags" Target="../tags/tag176.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226.xml" /><Relationship Id="rId11" Type="http://schemas.openxmlformats.org/officeDocument/2006/relationships/tags" Target="../tags/tag227.xml" /><Relationship Id="rId12" Type="http://schemas.openxmlformats.org/officeDocument/2006/relationships/tags" Target="../tags/tag228.xml" /><Relationship Id="rId13" Type="http://schemas.openxmlformats.org/officeDocument/2006/relationships/tags" Target="../tags/tag229.xml" /><Relationship Id="rId14" Type="http://schemas.openxmlformats.org/officeDocument/2006/relationships/tags" Target="../tags/tag230.xml" /><Relationship Id="rId15" Type="http://schemas.openxmlformats.org/officeDocument/2006/relationships/tags" Target="../tags/tag231.xml" /><Relationship Id="rId16" Type="http://schemas.openxmlformats.org/officeDocument/2006/relationships/tags" Target="../tags/tag232.xml" /><Relationship Id="rId17" Type="http://schemas.openxmlformats.org/officeDocument/2006/relationships/tags" Target="../tags/tag233.xml" /><Relationship Id="rId18" Type="http://schemas.openxmlformats.org/officeDocument/2006/relationships/tags" Target="../tags/tag234.xml" /><Relationship Id="rId19" Type="http://schemas.openxmlformats.org/officeDocument/2006/relationships/tags" Target="../tags/tag235.xml" /><Relationship Id="rId2" Type="http://schemas.openxmlformats.org/officeDocument/2006/relationships/tags" Target="../tags/tag218.xml" /><Relationship Id="rId20" Type="http://schemas.openxmlformats.org/officeDocument/2006/relationships/tags" Target="../tags/tag236.xml" /><Relationship Id="rId21" Type="http://schemas.openxmlformats.org/officeDocument/2006/relationships/tags" Target="../tags/tag237.xml" /><Relationship Id="rId22" Type="http://schemas.openxmlformats.org/officeDocument/2006/relationships/tags" Target="../tags/tag238.xml" /><Relationship Id="rId23" Type="http://schemas.openxmlformats.org/officeDocument/2006/relationships/tags" Target="../tags/tag239.xml" /><Relationship Id="rId24" Type="http://schemas.openxmlformats.org/officeDocument/2006/relationships/tags" Target="../tags/tag240.xml" /><Relationship Id="rId25" Type="http://schemas.openxmlformats.org/officeDocument/2006/relationships/tags" Target="../tags/tag241.xml" /><Relationship Id="rId26" Type="http://schemas.openxmlformats.org/officeDocument/2006/relationships/tags" Target="../tags/tag242.xml" /><Relationship Id="rId27" Type="http://schemas.openxmlformats.org/officeDocument/2006/relationships/tags" Target="../tags/tag243.xml" /><Relationship Id="rId28" Type="http://schemas.openxmlformats.org/officeDocument/2006/relationships/tags" Target="../tags/tag244.xml" /><Relationship Id="rId29" Type="http://schemas.openxmlformats.org/officeDocument/2006/relationships/tags" Target="../tags/tag245.xml" /><Relationship Id="rId3" Type="http://schemas.openxmlformats.org/officeDocument/2006/relationships/tags" Target="../tags/tag219.xml" /><Relationship Id="rId30" Type="http://schemas.openxmlformats.org/officeDocument/2006/relationships/tags" Target="../tags/tag246.xml" /><Relationship Id="rId31" Type="http://schemas.openxmlformats.org/officeDocument/2006/relationships/tags" Target="../tags/tag247.xml" /><Relationship Id="rId32" Type="http://schemas.openxmlformats.org/officeDocument/2006/relationships/tags" Target="../tags/tag248.xml" /><Relationship Id="rId33" Type="http://schemas.openxmlformats.org/officeDocument/2006/relationships/image" Target="../media/image7.jpeg" /><Relationship Id="rId34" Type="http://schemas.openxmlformats.org/officeDocument/2006/relationships/tags" Target="../tags/tag249.xml" /><Relationship Id="rId4" Type="http://schemas.openxmlformats.org/officeDocument/2006/relationships/tags" Target="../tags/tag220.xml" /><Relationship Id="rId5" Type="http://schemas.openxmlformats.org/officeDocument/2006/relationships/tags" Target="../tags/tag221.xml" /><Relationship Id="rId6" Type="http://schemas.openxmlformats.org/officeDocument/2006/relationships/tags" Target="../tags/tag222.xml" /><Relationship Id="rId7" Type="http://schemas.openxmlformats.org/officeDocument/2006/relationships/tags" Target="../tags/tag223.xml" /><Relationship Id="rId8" Type="http://schemas.openxmlformats.org/officeDocument/2006/relationships/tags" Target="../tags/tag224.xml" /><Relationship Id="rId9" Type="http://schemas.openxmlformats.org/officeDocument/2006/relationships/tags" Target="../tags/tag225.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257.xml" /><Relationship Id="rId11" Type="http://schemas.openxmlformats.org/officeDocument/2006/relationships/tags" Target="../tags/tag258.xml" /><Relationship Id="rId12" Type="http://schemas.openxmlformats.org/officeDocument/2006/relationships/tags" Target="../tags/tag259.xml" /><Relationship Id="rId13" Type="http://schemas.openxmlformats.org/officeDocument/2006/relationships/tags" Target="../tags/tag260.xml" /><Relationship Id="rId14" Type="http://schemas.openxmlformats.org/officeDocument/2006/relationships/tags" Target="../tags/tag261.xml" /><Relationship Id="rId15" Type="http://schemas.openxmlformats.org/officeDocument/2006/relationships/tags" Target="../tags/tag262.xml" /><Relationship Id="rId16" Type="http://schemas.openxmlformats.org/officeDocument/2006/relationships/tags" Target="../tags/tag263.xml" /><Relationship Id="rId17" Type="http://schemas.openxmlformats.org/officeDocument/2006/relationships/tags" Target="../tags/tag264.xml" /><Relationship Id="rId18" Type="http://schemas.openxmlformats.org/officeDocument/2006/relationships/tags" Target="../tags/tag265.xml" /><Relationship Id="rId19" Type="http://schemas.openxmlformats.org/officeDocument/2006/relationships/tags" Target="../tags/tag266.xml" /><Relationship Id="rId2" Type="http://schemas.openxmlformats.org/officeDocument/2006/relationships/tags" Target="../tags/tag250.xml" /><Relationship Id="rId20" Type="http://schemas.openxmlformats.org/officeDocument/2006/relationships/tags" Target="../tags/tag267.xml" /><Relationship Id="rId21" Type="http://schemas.openxmlformats.org/officeDocument/2006/relationships/tags" Target="../tags/tag268.xml" /><Relationship Id="rId22" Type="http://schemas.openxmlformats.org/officeDocument/2006/relationships/tags" Target="../tags/tag269.xml" /><Relationship Id="rId23" Type="http://schemas.openxmlformats.org/officeDocument/2006/relationships/tags" Target="../tags/tag270.xml" /><Relationship Id="rId24" Type="http://schemas.openxmlformats.org/officeDocument/2006/relationships/tags" Target="../tags/tag271.xml" /><Relationship Id="rId25" Type="http://schemas.openxmlformats.org/officeDocument/2006/relationships/tags" Target="../tags/tag272.xml" /><Relationship Id="rId26" Type="http://schemas.openxmlformats.org/officeDocument/2006/relationships/tags" Target="../tags/tag273.xml" /><Relationship Id="rId27" Type="http://schemas.openxmlformats.org/officeDocument/2006/relationships/tags" Target="../tags/tag274.xml" /><Relationship Id="rId28" Type="http://schemas.openxmlformats.org/officeDocument/2006/relationships/tags" Target="../tags/tag275.xml" /><Relationship Id="rId29" Type="http://schemas.openxmlformats.org/officeDocument/2006/relationships/tags" Target="../tags/tag276.xml" /><Relationship Id="rId3" Type="http://schemas.openxmlformats.org/officeDocument/2006/relationships/tags" Target="../tags/tag251.xml" /><Relationship Id="rId30" Type="http://schemas.openxmlformats.org/officeDocument/2006/relationships/tags" Target="../tags/tag277.xml" /><Relationship Id="rId31" Type="http://schemas.openxmlformats.org/officeDocument/2006/relationships/tags" Target="../tags/tag278.xml" /><Relationship Id="rId32" Type="http://schemas.openxmlformats.org/officeDocument/2006/relationships/tags" Target="../tags/tag279.xml" /><Relationship Id="rId33" Type="http://schemas.openxmlformats.org/officeDocument/2006/relationships/tags" Target="../tags/tag280.xml" /><Relationship Id="rId34" Type="http://schemas.openxmlformats.org/officeDocument/2006/relationships/tags" Target="../tags/tag281.xml" /><Relationship Id="rId35" Type="http://schemas.openxmlformats.org/officeDocument/2006/relationships/tags" Target="../tags/tag282.xml" /><Relationship Id="rId36" Type="http://schemas.openxmlformats.org/officeDocument/2006/relationships/tags" Target="../tags/tag283.xml" /><Relationship Id="rId37" Type="http://schemas.openxmlformats.org/officeDocument/2006/relationships/tags" Target="../tags/tag284.xml" /><Relationship Id="rId38" Type="http://schemas.openxmlformats.org/officeDocument/2006/relationships/tags" Target="../tags/tag285.xml" /><Relationship Id="rId39" Type="http://schemas.openxmlformats.org/officeDocument/2006/relationships/tags" Target="../tags/tag286.xml" /><Relationship Id="rId4" Type="http://schemas.openxmlformats.org/officeDocument/2006/relationships/tags" Target="../tags/tag252.xml" /><Relationship Id="rId40" Type="http://schemas.openxmlformats.org/officeDocument/2006/relationships/tags" Target="../tags/tag287.xml" /><Relationship Id="rId41" Type="http://schemas.openxmlformats.org/officeDocument/2006/relationships/tags" Target="../tags/tag288.xml" /><Relationship Id="rId42" Type="http://schemas.openxmlformats.org/officeDocument/2006/relationships/tags" Target="../tags/tag289.xml" /><Relationship Id="rId43" Type="http://schemas.openxmlformats.org/officeDocument/2006/relationships/tags" Target="../tags/tag290.xml" /><Relationship Id="rId44" Type="http://schemas.openxmlformats.org/officeDocument/2006/relationships/tags" Target="../tags/tag291.xml" /><Relationship Id="rId45" Type="http://schemas.openxmlformats.org/officeDocument/2006/relationships/tags" Target="../tags/tag292.xml" /><Relationship Id="rId46" Type="http://schemas.openxmlformats.org/officeDocument/2006/relationships/tags" Target="../tags/tag293.xml" /><Relationship Id="rId47" Type="http://schemas.openxmlformats.org/officeDocument/2006/relationships/tags" Target="../tags/tag294.xml" /><Relationship Id="rId48" Type="http://schemas.openxmlformats.org/officeDocument/2006/relationships/tags" Target="../tags/tag295.xml" /><Relationship Id="rId49" Type="http://schemas.openxmlformats.org/officeDocument/2006/relationships/tags" Target="../tags/tag296.xml" /><Relationship Id="rId5" Type="http://schemas.openxmlformats.org/officeDocument/2006/relationships/tags" Target="../tags/tag253.xml" /><Relationship Id="rId50" Type="http://schemas.openxmlformats.org/officeDocument/2006/relationships/tags" Target="../tags/tag297.xml" /><Relationship Id="rId51" Type="http://schemas.openxmlformats.org/officeDocument/2006/relationships/tags" Target="../tags/tag298.xml" /><Relationship Id="rId52" Type="http://schemas.openxmlformats.org/officeDocument/2006/relationships/tags" Target="../tags/tag299.xml" /><Relationship Id="rId53" Type="http://schemas.openxmlformats.org/officeDocument/2006/relationships/tags" Target="../tags/tag300.xml" /><Relationship Id="rId54" Type="http://schemas.openxmlformats.org/officeDocument/2006/relationships/tags" Target="../tags/tag301.xml" /><Relationship Id="rId55" Type="http://schemas.openxmlformats.org/officeDocument/2006/relationships/tags" Target="../tags/tag302.xml" /><Relationship Id="rId56" Type="http://schemas.openxmlformats.org/officeDocument/2006/relationships/tags" Target="../tags/tag303.xml" /><Relationship Id="rId57" Type="http://schemas.openxmlformats.org/officeDocument/2006/relationships/tags" Target="../tags/tag304.xml" /><Relationship Id="rId58" Type="http://schemas.openxmlformats.org/officeDocument/2006/relationships/tags" Target="../tags/tag305.xml" /><Relationship Id="rId59" Type="http://schemas.openxmlformats.org/officeDocument/2006/relationships/oleObject" Target="../embeddings/oleObject1.bin" TargetMode="Internal" /><Relationship Id="rId6" Type="http://schemas.openxmlformats.org/officeDocument/2006/relationships/tags" Target="../tags/tag254.xml" /><Relationship Id="rId60" Type="http://schemas.openxmlformats.org/officeDocument/2006/relationships/image" Target="../media/image9.wmf" /><Relationship Id="rId61" Type="http://schemas.openxmlformats.org/officeDocument/2006/relationships/tags" Target="../tags/tag306.xml" /><Relationship Id="rId62" Type="http://schemas.openxmlformats.org/officeDocument/2006/relationships/oleObject" Target="../embeddings/oleObject2.bin" TargetMode="Internal" /><Relationship Id="rId63" Type="http://schemas.openxmlformats.org/officeDocument/2006/relationships/image" Target="../media/image10.wmf" /><Relationship Id="rId64" Type="http://schemas.openxmlformats.org/officeDocument/2006/relationships/vmlDrawing" Target="../drawings/vmlDrawing1.vml" /><Relationship Id="rId7" Type="http://schemas.openxmlformats.org/officeDocument/2006/relationships/tags" Target="../tags/tag255.xml" /><Relationship Id="rId8" Type="http://schemas.openxmlformats.org/officeDocument/2006/relationships/image" Target="../media/image8.jpeg" /><Relationship Id="rId9" Type="http://schemas.openxmlformats.org/officeDocument/2006/relationships/tags" Target="../tags/tag256.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tags" Target="../tags/tag315.xml" /><Relationship Id="rId11" Type="http://schemas.openxmlformats.org/officeDocument/2006/relationships/tags" Target="../tags/tag316.xml" /><Relationship Id="rId12" Type="http://schemas.openxmlformats.org/officeDocument/2006/relationships/tags" Target="../tags/tag317.xml" /><Relationship Id="rId13" Type="http://schemas.openxmlformats.org/officeDocument/2006/relationships/tags" Target="../tags/tag318.xml" /><Relationship Id="rId14" Type="http://schemas.openxmlformats.org/officeDocument/2006/relationships/tags" Target="../tags/tag319.xml" /><Relationship Id="rId15" Type="http://schemas.openxmlformats.org/officeDocument/2006/relationships/tags" Target="../tags/tag320.xml" /><Relationship Id="rId16" Type="http://schemas.openxmlformats.org/officeDocument/2006/relationships/tags" Target="../tags/tag321.xml" /><Relationship Id="rId17" Type="http://schemas.openxmlformats.org/officeDocument/2006/relationships/tags" Target="../tags/tag322.xml" /><Relationship Id="rId18" Type="http://schemas.openxmlformats.org/officeDocument/2006/relationships/tags" Target="../tags/tag323.xml" /><Relationship Id="rId19" Type="http://schemas.openxmlformats.org/officeDocument/2006/relationships/tags" Target="../tags/tag324.xml" /><Relationship Id="rId2" Type="http://schemas.openxmlformats.org/officeDocument/2006/relationships/tags" Target="../tags/tag307.xml" /><Relationship Id="rId20" Type="http://schemas.openxmlformats.org/officeDocument/2006/relationships/tags" Target="../tags/tag325.xml" /><Relationship Id="rId21" Type="http://schemas.openxmlformats.org/officeDocument/2006/relationships/tags" Target="../tags/tag326.xml" /><Relationship Id="rId22" Type="http://schemas.openxmlformats.org/officeDocument/2006/relationships/tags" Target="../tags/tag327.xml" /><Relationship Id="rId23" Type="http://schemas.openxmlformats.org/officeDocument/2006/relationships/tags" Target="../tags/tag328.xml" /><Relationship Id="rId24" Type="http://schemas.openxmlformats.org/officeDocument/2006/relationships/tags" Target="../tags/tag329.xml" /><Relationship Id="rId25" Type="http://schemas.openxmlformats.org/officeDocument/2006/relationships/tags" Target="../tags/tag330.xml" /><Relationship Id="rId26" Type="http://schemas.openxmlformats.org/officeDocument/2006/relationships/tags" Target="../tags/tag331.xml" /><Relationship Id="rId27" Type="http://schemas.openxmlformats.org/officeDocument/2006/relationships/tags" Target="../tags/tag332.xml" /><Relationship Id="rId28" Type="http://schemas.openxmlformats.org/officeDocument/2006/relationships/tags" Target="../tags/tag333.xml" /><Relationship Id="rId29" Type="http://schemas.openxmlformats.org/officeDocument/2006/relationships/tags" Target="../tags/tag334.xml" /><Relationship Id="rId3" Type="http://schemas.openxmlformats.org/officeDocument/2006/relationships/tags" Target="../tags/tag308.xml" /><Relationship Id="rId30" Type="http://schemas.openxmlformats.org/officeDocument/2006/relationships/tags" Target="../tags/tag335.xml" /><Relationship Id="rId31" Type="http://schemas.openxmlformats.org/officeDocument/2006/relationships/tags" Target="../tags/tag336.xml" /><Relationship Id="rId32" Type="http://schemas.openxmlformats.org/officeDocument/2006/relationships/tags" Target="../tags/tag337.xml" /><Relationship Id="rId33" Type="http://schemas.openxmlformats.org/officeDocument/2006/relationships/tags" Target="../tags/tag338.xml" /><Relationship Id="rId34" Type="http://schemas.openxmlformats.org/officeDocument/2006/relationships/tags" Target="../tags/tag339.xml" /><Relationship Id="rId35" Type="http://schemas.openxmlformats.org/officeDocument/2006/relationships/tags" Target="../tags/tag340.xml" /><Relationship Id="rId36" Type="http://schemas.openxmlformats.org/officeDocument/2006/relationships/tags" Target="../tags/tag341.xml" /><Relationship Id="rId37" Type="http://schemas.openxmlformats.org/officeDocument/2006/relationships/tags" Target="../tags/tag342.xml" /><Relationship Id="rId38" Type="http://schemas.openxmlformats.org/officeDocument/2006/relationships/tags" Target="../tags/tag343.xml" /><Relationship Id="rId39" Type="http://schemas.openxmlformats.org/officeDocument/2006/relationships/tags" Target="../tags/tag344.xml" /><Relationship Id="rId4" Type="http://schemas.openxmlformats.org/officeDocument/2006/relationships/tags" Target="../tags/tag309.xml" /><Relationship Id="rId40" Type="http://schemas.openxmlformats.org/officeDocument/2006/relationships/tags" Target="../tags/tag345.xml" /><Relationship Id="rId41" Type="http://schemas.openxmlformats.org/officeDocument/2006/relationships/tags" Target="../tags/tag346.xml" /><Relationship Id="rId42" Type="http://schemas.openxmlformats.org/officeDocument/2006/relationships/tags" Target="../tags/tag347.xml" /><Relationship Id="rId43" Type="http://schemas.openxmlformats.org/officeDocument/2006/relationships/tags" Target="../tags/tag348.xml" /><Relationship Id="rId44" Type="http://schemas.openxmlformats.org/officeDocument/2006/relationships/tags" Target="../tags/tag349.xml" /><Relationship Id="rId45" Type="http://schemas.openxmlformats.org/officeDocument/2006/relationships/tags" Target="../tags/tag350.xml" /><Relationship Id="rId46" Type="http://schemas.openxmlformats.org/officeDocument/2006/relationships/tags" Target="../tags/tag351.xml" /><Relationship Id="rId47" Type="http://schemas.openxmlformats.org/officeDocument/2006/relationships/tags" Target="../tags/tag352.xml" /><Relationship Id="rId48" Type="http://schemas.openxmlformats.org/officeDocument/2006/relationships/tags" Target="../tags/tag353.xml" /><Relationship Id="rId49" Type="http://schemas.openxmlformats.org/officeDocument/2006/relationships/tags" Target="../tags/tag354.xml" /><Relationship Id="rId5" Type="http://schemas.openxmlformats.org/officeDocument/2006/relationships/tags" Target="../tags/tag310.xml" /><Relationship Id="rId50" Type="http://schemas.openxmlformats.org/officeDocument/2006/relationships/tags" Target="../tags/tag355.xml" /><Relationship Id="rId51" Type="http://schemas.openxmlformats.org/officeDocument/2006/relationships/tags" Target="../tags/tag356.xml" /><Relationship Id="rId52" Type="http://schemas.openxmlformats.org/officeDocument/2006/relationships/tags" Target="../tags/tag357.xml" /><Relationship Id="rId53" Type="http://schemas.openxmlformats.org/officeDocument/2006/relationships/tags" Target="../tags/tag358.xml" /><Relationship Id="rId54" Type="http://schemas.openxmlformats.org/officeDocument/2006/relationships/tags" Target="../tags/tag359.xml" /><Relationship Id="rId55" Type="http://schemas.openxmlformats.org/officeDocument/2006/relationships/tags" Target="../tags/tag360.xml" /><Relationship Id="rId56" Type="http://schemas.openxmlformats.org/officeDocument/2006/relationships/tags" Target="../tags/tag361.xml" /><Relationship Id="rId57" Type="http://schemas.openxmlformats.org/officeDocument/2006/relationships/tags" Target="../tags/tag362.xml" /><Relationship Id="rId58" Type="http://schemas.openxmlformats.org/officeDocument/2006/relationships/tags" Target="../tags/tag363.xml" /><Relationship Id="rId59" Type="http://schemas.openxmlformats.org/officeDocument/2006/relationships/tags" Target="../tags/tag364.xml" /><Relationship Id="rId6" Type="http://schemas.openxmlformats.org/officeDocument/2006/relationships/tags" Target="../tags/tag311.xml" /><Relationship Id="rId60" Type="http://schemas.openxmlformats.org/officeDocument/2006/relationships/tags" Target="../tags/tag365.xml" /><Relationship Id="rId61" Type="http://schemas.openxmlformats.org/officeDocument/2006/relationships/tags" Target="../tags/tag366.xml" /><Relationship Id="rId62" Type="http://schemas.openxmlformats.org/officeDocument/2006/relationships/tags" Target="../tags/tag367.xml" /><Relationship Id="rId63" Type="http://schemas.openxmlformats.org/officeDocument/2006/relationships/tags" Target="../tags/tag368.xml" /><Relationship Id="rId64" Type="http://schemas.openxmlformats.org/officeDocument/2006/relationships/tags" Target="../tags/tag369.xml" /><Relationship Id="rId65" Type="http://schemas.openxmlformats.org/officeDocument/2006/relationships/tags" Target="../tags/tag370.xml" /><Relationship Id="rId66" Type="http://schemas.openxmlformats.org/officeDocument/2006/relationships/tags" Target="../tags/tag371.xml" /><Relationship Id="rId67" Type="http://schemas.openxmlformats.org/officeDocument/2006/relationships/tags" Target="../tags/tag372.xml" /><Relationship Id="rId68" Type="http://schemas.openxmlformats.org/officeDocument/2006/relationships/tags" Target="../tags/tag373.xml" /><Relationship Id="rId69" Type="http://schemas.openxmlformats.org/officeDocument/2006/relationships/image" Target="../media/image11.png" /><Relationship Id="rId7" Type="http://schemas.openxmlformats.org/officeDocument/2006/relationships/tags" Target="../tags/tag312.xml" /><Relationship Id="rId70" Type="http://schemas.openxmlformats.org/officeDocument/2006/relationships/image" Target="../media/image12.svg" /><Relationship Id="rId71" Type="http://schemas.openxmlformats.org/officeDocument/2006/relationships/tags" Target="../tags/tag374.xml" /><Relationship Id="rId72" Type="http://schemas.openxmlformats.org/officeDocument/2006/relationships/tags" Target="../tags/tag375.xml" /><Relationship Id="rId73" Type="http://schemas.openxmlformats.org/officeDocument/2006/relationships/tags" Target="../tags/tag376.xml" /><Relationship Id="rId74" Type="http://schemas.openxmlformats.org/officeDocument/2006/relationships/tags" Target="../tags/tag377.xml" /><Relationship Id="rId8" Type="http://schemas.openxmlformats.org/officeDocument/2006/relationships/tags" Target="../tags/tag313.xml" /><Relationship Id="rId9" Type="http://schemas.openxmlformats.org/officeDocument/2006/relationships/tags" Target="../tags/tag314.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tags" Target="../tags/tag378.xml" /><Relationship Id="rId3" Type="http://schemas.openxmlformats.org/officeDocument/2006/relationships/tags" Target="../tags/tag379.xml" /><Relationship Id="rId4" Type="http://schemas.openxmlformats.org/officeDocument/2006/relationships/tags" Target="../tags/tag380.xml" /><Relationship Id="rId5" Type="http://schemas.openxmlformats.org/officeDocument/2006/relationships/tags" Target="../tags/tag381.xml" /><Relationship Id="rId6" Type="http://schemas.openxmlformats.org/officeDocument/2006/relationships/tags" Target="../tags/tag382.xml" /><Relationship Id="rId7" Type="http://schemas.openxmlformats.org/officeDocument/2006/relationships/tags" Target="../tags/tag383.xml" /><Relationship Id="rId8" Type="http://schemas.openxmlformats.org/officeDocument/2006/relationships/tags" Target="../tags/tag384.xml" /><Relationship Id="rId9" Type="http://schemas.openxmlformats.org/officeDocument/2006/relationships/tags" Target="../tags/tag385.xml"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0" name="文本框 9" title=""/>
          <p:cNvSpPr txBox="1"/>
          <p:nvPr>
            <p:custDataLst>
              <p:tags r:id="rId3"/>
            </p:custDataLst>
          </p:nvPr>
        </p:nvSpPr>
        <p:spPr>
          <a:xfrm>
            <a:off x="7491095" y="1884045"/>
            <a:ext cx="4475480" cy="1322070"/>
          </a:xfrm>
          <a:prstGeom prst="rect">
            <a:avLst/>
          </a:prstGeom>
          <a:noFill/>
        </p:spPr>
        <p:txBody>
          <a:bodyPr wrap="square" rtlCol="0">
            <a:spAutoFit/>
            <a:scene3d>
              <a:camera prst="orthographicFront"/>
              <a:lightRig rig="threePt" dir="t"/>
            </a:scene3d>
            <a:sp3d contourW="12700"/>
          </a:bodyPr>
          <a:lstStyle/>
          <a:p>
            <a:pPr algn="ctr"/>
            <a:r>
              <a:rPr lang="zh-CN" sz="8000" b="1">
                <a:solidFill>
                  <a:srgbClr val="9A713C"/>
                </a:solidFill>
                <a:latin typeface="黑体" panose="02010609060101010101" charset="-122"/>
                <a:ea typeface="黑体" panose="02010609060101010101" charset="-122"/>
                <a:cs typeface="黑体" panose="02010609060101010101" charset="-122"/>
                <a:sym typeface="+mn-ea"/>
              </a:rPr>
              <a:t>第三章</a:t>
            </a:r>
            <a:endParaRPr lang="zh-CN" sz="8000" b="1">
              <a:solidFill>
                <a:srgbClr val="9A713C"/>
              </a:solidFill>
              <a:latin typeface="黑体" panose="02010609060101010101" charset="-122"/>
              <a:ea typeface="黑体" panose="02010609060101010101" charset="-122"/>
              <a:cs typeface="黑体" panose="02010609060101010101" charset="-122"/>
              <a:sym typeface="+mn-ea"/>
            </a:endParaRPr>
          </a:p>
        </p:txBody>
      </p:sp>
      <p:sp>
        <p:nvSpPr>
          <p:cNvPr id="12" name="任意多边形 11" title=""/>
          <p:cNvSpPr/>
          <p:nvPr>
            <p:custDataLst>
              <p:tags r:id="rId4"/>
            </p:custDataLst>
          </p:nvPr>
        </p:nvSpPr>
        <p:spPr>
          <a:xfrm>
            <a:off x="2881963" y="1158843"/>
            <a:ext cx="6826313" cy="4508626"/>
          </a:xfrm>
          <a:custGeom>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26313" h="4508626">
                <a:moveTo>
                  <a:pt x="6762786" y="1876457"/>
                </a:moveTo>
                <a:lnTo>
                  <a:pt x="6826313" y="1876457"/>
                </a:lnTo>
                <a:lnTo>
                  <a:pt x="6826313" y="2139756"/>
                </a:lnTo>
                <a:lnTo>
                  <a:pt x="6762786" y="2139756"/>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756057"/>
                </a:lnTo>
                <a:lnTo>
                  <a:pt x="6826313" y="3756057"/>
                </a:lnTo>
                <a:lnTo>
                  <a:pt x="6826313" y="4508626"/>
                </a:lnTo>
                <a:lnTo>
                  <a:pt x="0" y="4508626"/>
                </a:lnTo>
                <a:close/>
              </a:path>
            </a:pathLst>
          </a:custGeom>
          <a:solidFill>
            <a:srgbClr val="9A713C"/>
          </a:solidFill>
          <a:ln>
            <a:noFill/>
          </a:ln>
        </p:spPr>
        <p:style>
          <a:lnRef idx="2">
            <a:srgbClr val="1096AF">
              <a:shade val="50000"/>
            </a:srgbClr>
          </a:lnRef>
          <a:fillRef idx="1">
            <a:srgbClr val="1096AF"/>
          </a:fillRef>
          <a:effectRef idx="0">
            <a:srgbClr val="1096AF"/>
          </a:effectRef>
          <a:fontRef idx="minor">
            <a:sysClr val="window" lastClr="FFFFFF"/>
          </a:fontRef>
        </p:style>
        <p:txBody>
          <a:bodyPr rtlCol="0" anchor="ctr"/>
          <a:lstStyle/>
          <a:p>
            <a:pPr algn="ctr"/>
            <a:endParaRPr lang="zh-CN" altLang="en-US">
              <a:solidFill>
                <a:sysClr val="windowText" lastClr="000000"/>
              </a:solidFill>
            </a:endParaRPr>
          </a:p>
        </p:txBody>
      </p:sp>
      <p:sp>
        <p:nvSpPr>
          <p:cNvPr id="13" name="矩形 12" title=""/>
          <p:cNvSpPr/>
          <p:nvPr>
            <p:custDataLst>
              <p:tags r:id="rId5"/>
            </p:custDataLst>
          </p:nvPr>
        </p:nvSpPr>
        <p:spPr>
          <a:xfrm>
            <a:off x="2881963" y="1161680"/>
            <a:ext cx="3177540" cy="517525"/>
          </a:xfrm>
          <a:prstGeom prst="rect">
            <a:avLst/>
          </a:prstGeom>
          <a:solidFill>
            <a:srgbClr val="9A713C"/>
          </a:solidFill>
          <a:ln>
            <a:noFill/>
          </a:ln>
        </p:spPr>
        <p:style>
          <a:lnRef idx="2">
            <a:srgbClr val="1096AF">
              <a:shade val="50000"/>
            </a:srgbClr>
          </a:lnRef>
          <a:fillRef idx="1">
            <a:srgbClr val="1096AF"/>
          </a:fillRef>
          <a:effectRef idx="0">
            <a:srgbClr val="1096AF"/>
          </a:effectRef>
          <a:fontRef idx="minor">
            <a:sysClr val="window" lastClr="FFFFFF"/>
          </a:fontRef>
        </p:style>
        <p:txBody>
          <a:bodyPr rtlCol="0" anchor="ctr"/>
          <a:lstStyle/>
          <a:p>
            <a:pPr algn="ctr"/>
            <a:endParaRPr lang="zh-CN" altLang="en-US"/>
          </a:p>
        </p:txBody>
      </p:sp>
      <p:sp>
        <p:nvSpPr>
          <p:cNvPr id="14" name="文本框 13" title=""/>
          <p:cNvSpPr txBox="1"/>
          <p:nvPr>
            <p:custDataLst>
              <p:tags r:id="rId6"/>
            </p:custDataLst>
          </p:nvPr>
        </p:nvSpPr>
        <p:spPr>
          <a:xfrm>
            <a:off x="2586990" y="1218565"/>
            <a:ext cx="3655060" cy="460375"/>
          </a:xfrm>
          <a:prstGeom prst="rect">
            <a:avLst/>
          </a:prstGeom>
          <a:noFill/>
        </p:spPr>
        <p:txBody>
          <a:bodyPr wrap="square" rtlCol="0">
            <a:spAutoFit/>
            <a:scene3d>
              <a:camera prst="orthographicFront"/>
              <a:lightRig rig="threePt" dir="t"/>
            </a:scene3d>
            <a:sp3d contourW="12700"/>
          </a:bodyPr>
          <a:lstStyle/>
          <a:p>
            <a:pPr algn="ctr"/>
            <a:r>
              <a:rPr lang="en-US" altLang="zh-CN" sz="2400">
                <a:solidFill>
                  <a:sysClr val="window" lastClr="FFFFFF"/>
                </a:solidFill>
                <a:latin typeface="Century Gothic" panose="020b0502020202020204" pitchFamily="34" charset="0"/>
                <a:cs typeface="经典综艺体简" panose="02010609000101010101" pitchFamily="49" charset="-122"/>
              </a:rPr>
              <a:t> </a:t>
            </a:r>
            <a:r>
              <a:rPr lang="zh-CN" altLang="en-US" sz="2400">
                <a:solidFill>
                  <a:sysClr val="window" lastClr="FFFFFF"/>
                </a:solidFill>
                <a:latin typeface="黑体" panose="02010609060101010101" charset="-122"/>
                <a:ea typeface="黑体" panose="02010609060101010101" charset="-122"/>
                <a:cs typeface="黑体" panose="02010609060101010101" charset="-122"/>
              </a:rPr>
              <a:t>人教版</a:t>
            </a:r>
            <a:r>
              <a:rPr lang="en-US" altLang="zh-CN" sz="2400">
                <a:solidFill>
                  <a:sysClr val="window" lastClr="FFFFFF"/>
                </a:solidFill>
                <a:latin typeface="黑体" panose="02010609060101010101" charset="-122"/>
                <a:ea typeface="黑体" panose="02010609060101010101" charset="-122"/>
                <a:cs typeface="黑体" panose="02010609060101010101" charset="-122"/>
              </a:rPr>
              <a:t> </a:t>
            </a:r>
            <a:r>
              <a:rPr lang="zh-CN" altLang="en-US" sz="2400">
                <a:solidFill>
                  <a:sysClr val="window" lastClr="FFFFFF"/>
                </a:solidFill>
                <a:latin typeface="黑体" panose="02010609060101010101" charset="-122"/>
                <a:ea typeface="黑体" panose="02010609060101010101" charset="-122"/>
                <a:cs typeface="黑体" panose="02010609060101010101" charset="-122"/>
              </a:rPr>
              <a:t>高中物理必修一</a:t>
            </a:r>
            <a:endParaRPr lang="zh-CN" altLang="en-US" sz="2400">
              <a:solidFill>
                <a:sysClr val="window" lastClr="FFFFFF"/>
              </a:solidFill>
              <a:latin typeface="黑体" panose="02010609060101010101" charset="-122"/>
              <a:ea typeface="黑体" panose="02010609060101010101" charset="-122"/>
              <a:cs typeface="黑体" panose="02010609060101010101" charset="-122"/>
            </a:endParaRPr>
          </a:p>
        </p:txBody>
      </p:sp>
      <p:sp>
        <p:nvSpPr>
          <p:cNvPr id="3" name="文本框 2" title=""/>
          <p:cNvSpPr txBox="1"/>
          <p:nvPr>
            <p:custDataLst>
              <p:tags r:id="rId7"/>
            </p:custDataLst>
          </p:nvPr>
        </p:nvSpPr>
        <p:spPr>
          <a:xfrm>
            <a:off x="6242050" y="3681095"/>
            <a:ext cx="5838190" cy="755650"/>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sz="3600" b="1">
                <a:solidFill>
                  <a:srgbClr val="9A713C"/>
                </a:solidFill>
                <a:latin typeface="黑体" panose="02010609060101010101" charset="-122"/>
                <a:ea typeface="黑体" panose="02010609060101010101" charset="-122"/>
                <a:cs typeface="黑体" panose="02010609060101010101" charset="-122"/>
              </a:rPr>
              <a:t>第</a:t>
            </a:r>
            <a:r>
              <a:rPr lang="en-US" altLang="zh-CN" sz="3600" b="1">
                <a:solidFill>
                  <a:srgbClr val="9A713C"/>
                </a:solidFill>
                <a:latin typeface="黑体" panose="02010609060101010101" charset="-122"/>
                <a:ea typeface="黑体" panose="02010609060101010101" charset="-122"/>
                <a:cs typeface="黑体" panose="02010609060101010101" charset="-122"/>
              </a:rPr>
              <a:t>4</a:t>
            </a:r>
            <a:r>
              <a:rPr lang="zh-CN" altLang="en-US" sz="3600" b="1">
                <a:solidFill>
                  <a:srgbClr val="9A713C"/>
                </a:solidFill>
                <a:latin typeface="黑体" panose="02010609060101010101" charset="-122"/>
                <a:ea typeface="黑体" panose="02010609060101010101" charset="-122"/>
                <a:cs typeface="黑体" panose="02010609060101010101" charset="-122"/>
              </a:rPr>
              <a:t>节</a:t>
            </a:r>
            <a:r>
              <a:rPr lang="zh-CN" altLang="en-US" sz="3600" b="1">
                <a:solidFill>
                  <a:srgbClr val="9A713C"/>
                </a:solidFill>
                <a:latin typeface="黑体" panose="02010609060101010101" charset="-122"/>
                <a:ea typeface="黑体" panose="02010609060101010101" charset="-122"/>
                <a:cs typeface="黑体" panose="02010609060101010101" charset="-122"/>
                <a:sym typeface="+mn-ea"/>
              </a:rPr>
              <a:t>（</a:t>
            </a:r>
            <a:r>
              <a:rPr lang="en-US" altLang="zh-CN" sz="3600" b="1">
                <a:solidFill>
                  <a:srgbClr val="9A713C"/>
                </a:solidFill>
                <a:latin typeface="黑体" panose="02010609060101010101" charset="-122"/>
                <a:ea typeface="黑体" panose="02010609060101010101" charset="-122"/>
                <a:cs typeface="黑体" panose="02010609060101010101" charset="-122"/>
                <a:sym typeface="+mn-ea"/>
              </a:rPr>
              <a:t>2</a:t>
            </a:r>
            <a:r>
              <a:rPr lang="zh-CN" altLang="en-US" sz="3600" b="1">
                <a:solidFill>
                  <a:srgbClr val="9A713C"/>
                </a:solidFill>
                <a:latin typeface="黑体" panose="02010609060101010101" charset="-122"/>
                <a:ea typeface="黑体" panose="02010609060101010101" charset="-122"/>
                <a:cs typeface="黑体" panose="02010609060101010101" charset="-122"/>
                <a:sym typeface="+mn-ea"/>
              </a:rPr>
              <a:t>）</a:t>
            </a:r>
            <a:r>
              <a:rPr lang="en-US" altLang="zh-CN" sz="3600" b="1">
                <a:solidFill>
                  <a:srgbClr val="9A713C"/>
                </a:solidFill>
                <a:latin typeface="黑体" panose="02010609060101010101" charset="-122"/>
                <a:ea typeface="黑体" panose="02010609060101010101" charset="-122"/>
                <a:cs typeface="黑体" panose="02010609060101010101" charset="-122"/>
                <a:sym typeface="+mn-ea"/>
              </a:rPr>
              <a:t> </a:t>
            </a:r>
            <a:r>
              <a:rPr lang="zh-CN" altLang="en-US" sz="3600" b="1">
                <a:solidFill>
                  <a:srgbClr val="9A713C"/>
                </a:solidFill>
                <a:latin typeface="黑体" panose="02010609060101010101" charset="-122"/>
                <a:ea typeface="黑体" panose="02010609060101010101" charset="-122"/>
                <a:cs typeface="黑体" panose="02010609060101010101" charset="-122"/>
                <a:sym typeface="+mn-ea"/>
              </a:rPr>
              <a:t>力的分解</a:t>
            </a:r>
            <a:endParaRPr lang="zh-CN" altLang="en-US" sz="3600" b="1">
              <a:solidFill>
                <a:srgbClr val="9A713C"/>
              </a:solidFill>
              <a:latin typeface="黑体" panose="02010609060101010101" charset="-122"/>
              <a:ea typeface="黑体" panose="02010609060101010101" charset="-122"/>
              <a:cs typeface="黑体" panose="02010609060101010101" charset="-122"/>
              <a:sym typeface="+mn-ea"/>
            </a:endParaRPr>
          </a:p>
        </p:txBody>
      </p:sp>
    </p:spTree>
    <p:custDataLst>
      <p:tags r:id="rId8"/>
    </p:custData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6" name="文本框 5" title=""/>
          <p:cNvSpPr txBox="1"/>
          <p:nvPr>
            <p:custDataLst>
              <p:tags r:id="rId3"/>
            </p:custDataLst>
          </p:nvPr>
        </p:nvSpPr>
        <p:spPr>
          <a:xfrm>
            <a:off x="4543425" y="2765425"/>
            <a:ext cx="7551420" cy="119888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ctr">
              <a:lnSpc>
                <a:spcPct val="150000"/>
              </a:lnSpc>
            </a:pPr>
            <a:r>
              <a:rPr lang="zh-CN" altLang="en-US" sz="4800">
                <a:solidFill>
                  <a:schemeClr val="tx1"/>
                </a:solidFill>
                <a:latin typeface="宋体" panose="02010600030101010101" pitchFamily="2" charset="-122"/>
                <a:ea typeface="宋体" panose="02010600030101010101" pitchFamily="2" charset="-122"/>
                <a:cs typeface="楷体" panose="02010609060101010101" charset="-122"/>
                <a:sym typeface="+mn-ea"/>
              </a:rPr>
              <a:t>实例分析</a:t>
            </a:r>
            <a:endParaRPr lang="zh-CN" altLang="en-US" sz="4800">
              <a:solidFill>
                <a:schemeClr val="tx1"/>
              </a:solidFill>
              <a:latin typeface="宋体" panose="02010600030101010101" pitchFamily="2" charset="-122"/>
              <a:ea typeface="宋体" panose="02010600030101010101" pitchFamily="2" charset="-122"/>
              <a:cs typeface="楷体" panose="02010609060101010101" charset="-122"/>
              <a:sym typeface="+mn-ea"/>
            </a:endParaRPr>
          </a:p>
        </p:txBody>
      </p:sp>
      <p:sp>
        <p:nvSpPr>
          <p:cNvPr id="10" name="文本框 9" title=""/>
          <p:cNvSpPr txBox="1"/>
          <p:nvPr userDrawn="1">
            <p:custDataLst>
              <p:tags r:id="rId4"/>
            </p:custDataLst>
          </p:nvPr>
        </p:nvSpPr>
        <p:spPr>
          <a:xfrm>
            <a:off x="3307243" y="1676248"/>
            <a:ext cx="2507794" cy="829945"/>
          </a:xfrm>
          <a:prstGeom prst="rect">
            <a:avLst/>
          </a:prstGeom>
          <a:noFill/>
        </p:spPr>
        <p:txBody>
          <a:bodyPr wrap="square" rtlCol="0">
            <a:spAutoFit/>
            <a:scene3d>
              <a:camera prst="orthographicFront"/>
              <a:lightRig rig="threePt" dir="t"/>
            </a:scene3d>
            <a:sp3d contourW="12700"/>
          </a:bodyPr>
          <a:lstStyle/>
          <a:p>
            <a:pPr algn="ctr"/>
            <a:r>
              <a:rPr lang="en-US" altLang="zh-CN" sz="4800" b="1">
                <a:solidFill>
                  <a:srgbClr val="9A713C"/>
                </a:solidFill>
                <a:latin typeface="Century Gothic" panose="020b0502020202020204" pitchFamily="34" charset="0"/>
                <a:cs typeface="经典综艺体简" panose="02010609000101010101" pitchFamily="49" charset="-122"/>
              </a:rPr>
              <a:t>PART 02</a:t>
            </a:r>
            <a:endParaRPr lang="en-US" altLang="zh-CN" sz="4800" b="1">
              <a:solidFill>
                <a:srgbClr val="9A713C"/>
              </a:solidFill>
              <a:latin typeface="Century Gothic" panose="020b0502020202020204" pitchFamily="34" charset="0"/>
              <a:cs typeface="经典综艺体简" panose="02010609000101010101" pitchFamily="49" charset="-122"/>
            </a:endParaRPr>
          </a:p>
        </p:txBody>
      </p:sp>
    </p:spTree>
    <p:custDataLst>
      <p:tags r:id="rId5"/>
    </p:custDataLst>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9" name="文本框 8" title=""/>
          <p:cNvSpPr txBox="1"/>
          <p:nvPr>
            <p:custDataLst>
              <p:tags r:id="rId3"/>
            </p:custDataLst>
          </p:nvPr>
        </p:nvSpPr>
        <p:spPr>
          <a:xfrm>
            <a:off x="581660" y="1103207"/>
            <a:ext cx="11105727" cy="1323340"/>
          </a:xfrm>
          <a:prstGeom prst="rect">
            <a:avLst/>
          </a:prstGeom>
          <a:noFill/>
          <a:ln w="9525">
            <a:noFill/>
          </a:ln>
        </p:spPr>
        <p:txBody>
          <a:bodyPr wrap="square">
            <a:spAutoFit/>
          </a:bodyPr>
          <a:lstStyle/>
          <a:p>
            <a:pPr marR="0" lvl="0" defTabSz="914400" rtl="0" eaLnBrk="0" fontAlgn="auto" latinLnBrk="0" hangingPunct="0">
              <a:lnSpc>
                <a:spcPct val="150000"/>
              </a:lnSpc>
              <a:spcBef>
                <a:spcPct val="0"/>
              </a:spcBef>
              <a:spcAft>
                <a:spcPct val="0"/>
              </a:spcAft>
              <a:buClrTx/>
              <a:buSzTx/>
              <a:tabLst>
                <a:tab pos="2628900"/>
              </a:tabLst>
              <a:defRPr/>
            </a:pPr>
            <a:r>
              <a:rPr kumimoji="0" lang="zh-CN" sz="2665" b="1" i="0" u="none" strike="noStrike" kern="1200" cap="none" spc="0" normalizeH="0" baseline="0" noProof="0">
                <a:ln>
                  <a:noFill/>
                </a:ln>
                <a:solidFill>
                  <a:srgbClr val="00B0F0"/>
                </a:solidFill>
                <a:effectLst/>
                <a:uLnTx/>
                <a:uFillTx/>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实例</a:t>
            </a:r>
            <a:r>
              <a:rPr kumimoji="0" lang="en-US" altLang="zh-CN" sz="2665" b="1" i="0" u="none" strike="noStrike" kern="1200" cap="none" spc="0" normalizeH="0" baseline="0" noProof="0">
                <a:ln>
                  <a:noFill/>
                </a:ln>
                <a:solidFill>
                  <a:srgbClr val="00B0F0"/>
                </a:solidFill>
                <a:effectLst/>
                <a:uLnTx/>
                <a:uFillTx/>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1</a:t>
            </a:r>
            <a:r>
              <a:rPr kumimoji="0" lang="zh-CN" altLang="en-US" sz="2665" b="1" i="0" u="none" strike="noStrike" kern="1200" cap="none" spc="0" normalizeH="0" baseline="0" noProof="0">
                <a:ln>
                  <a:noFill/>
                </a:ln>
                <a:solidFill>
                  <a:srgbClr val="00B0F0"/>
                </a:solidFill>
                <a:effectLst/>
                <a:uLnTx/>
                <a:uFillTx/>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a:t>
            </a:r>
            <a:r>
              <a:rPr kumimoji="0" lang="zh-CN" altLang="en-US" sz="2665" b="1" i="0" u="none" strike="noStrike" kern="1200" cap="none" spc="0" normalizeH="0" baseline="0" noProof="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宋体" panose="02010600030101010101" pitchFamily="2" charset="-122"/>
              </a:rPr>
              <a:t>水平面上的物体，受到与水平方向成</a:t>
            </a:r>
            <a:r>
              <a:rPr kumimoji="0" lang="zh-CN" altLang="en-US" sz="2665" b="1" i="1" u="none" strike="noStrike" kern="1200" cap="none" spc="0" normalizeH="0" baseline="0" noProof="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宋体" panose="02010600030101010101" pitchFamily="2" charset="-122"/>
                <a:sym typeface="Symbol" panose="05050102010706020507" pitchFamily="18" charset="2"/>
              </a:rPr>
              <a:t></a:t>
            </a:r>
            <a:r>
              <a:rPr kumimoji="0" lang="zh-CN" altLang="en-US" sz="2665" b="1" i="0" u="none" strike="noStrike" kern="1200" cap="none" spc="0" normalizeH="0" baseline="0" noProof="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宋体" panose="02010600030101010101" pitchFamily="2" charset="-122"/>
              </a:rPr>
              <a:t>角的拉力</a:t>
            </a:r>
            <a:r>
              <a:rPr kumimoji="0" lang="en-US" altLang="zh-CN" sz="2665" b="1" i="1" u="none" strike="noStrike" kern="1200" cap="none" spc="0" normalizeH="0" baseline="0" noProof="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宋体" panose="02010600030101010101" pitchFamily="2" charset="-122"/>
              </a:rPr>
              <a:t>F</a:t>
            </a:r>
            <a:r>
              <a:rPr kumimoji="0" lang="zh-CN" altLang="en-US" sz="2665" b="1" i="0" u="none" strike="noStrike" kern="1200" cap="none" spc="0" normalizeH="0" baseline="0" noProof="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宋体" panose="02010600030101010101" pitchFamily="2" charset="-122"/>
              </a:rPr>
              <a:t>的作用。试根据力的作用效果分解</a:t>
            </a:r>
            <a:r>
              <a:rPr kumimoji="0" lang="en-US" altLang="zh-CN" sz="2665" b="1" i="1" u="none" strike="noStrike" kern="1200" cap="none" spc="0" normalizeH="0" baseline="0" noProof="0">
                <a:ln>
                  <a:noFill/>
                </a:ln>
                <a:solidFill>
                  <a:prstClr val="black">
                    <a:lumMod val="95000"/>
                    <a:lumOff val="5000"/>
                  </a:prstClr>
                </a:solidFill>
                <a:effectLst/>
                <a:uLnTx/>
                <a:uFillTx/>
                <a:latin typeface="Times New Roman" panose="02020603050405020304" charset="0"/>
                <a:ea typeface="宋体" panose="02010600030101010101" pitchFamily="2" charset="-122"/>
                <a:cs typeface="Times New Roman" panose="02020603050405020304" charset="0"/>
              </a:rPr>
              <a:t>F </a:t>
            </a:r>
            <a:r>
              <a:rPr kumimoji="0" lang="zh-CN" altLang="en-US" sz="2665" b="1" i="0" u="none" strike="noStrike" kern="1200" cap="none" spc="0" normalizeH="0" baseline="0" noProof="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lang="en-US" altLang="zh-CN" sz="2665" b="1" i="0" u="none" strike="noStrike" kern="1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 </a:t>
            </a:r>
            <a:endParaRPr kumimoji="0" lang="en-US" altLang="zh-CN" sz="2665" b="1" i="0" u="none" strike="noStrike" kern="1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endParaRPr>
          </a:p>
        </p:txBody>
      </p:sp>
      <p:pic>
        <p:nvPicPr>
          <p:cNvPr id="5" name="图片 4" title=""/>
          <p:cNvPicPr>
            <a:picLocks noChangeAspect="1"/>
          </p:cNvPicPr>
          <p:nvPr>
            <p:custDataLst>
              <p:tags r:id="rId5"/>
            </p:custDataLst>
          </p:nvPr>
        </p:nvPicPr>
        <p:blipFill>
          <a:blip r:embed="rId4">
            <a:clrChange>
              <a:clrFrom>
                <a:srgbClr val="FFFFFF"/>
              </a:clrFrom>
              <a:clrTo>
                <a:srgbClr val="FFFFFF">
                  <a:alpha val="0"/>
                </a:srgbClr>
              </a:clrTo>
            </a:clrChange>
          </a:blip>
          <a:stretch>
            <a:fillRect/>
          </a:stretch>
        </p:blipFill>
        <p:spPr>
          <a:xfrm>
            <a:off x="227753" y="2965027"/>
            <a:ext cx="2319867" cy="2861733"/>
          </a:xfrm>
          <a:prstGeom prst="rect">
            <a:avLst/>
          </a:prstGeom>
        </p:spPr>
      </p:pic>
      <p:sp>
        <p:nvSpPr>
          <p:cNvPr id="7" name="AutoShape 34" title=""/>
          <p:cNvSpPr>
            <a:spLocks noChangeArrowheads="1"/>
          </p:cNvSpPr>
          <p:nvPr>
            <p:custDataLst>
              <p:tags r:id="rId6"/>
            </p:custDataLst>
          </p:nvPr>
        </p:nvSpPr>
        <p:spPr bwMode="auto">
          <a:xfrm rot="10800000" flipH="1">
            <a:off x="2718647" y="4262120"/>
            <a:ext cx="1715347" cy="247227"/>
          </a:xfrm>
          <a:custGeom>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3938"/>
                </a:lnTo>
                <a:lnTo>
                  <a:pt x="3375" y="3938"/>
                </a:lnTo>
                <a:lnTo>
                  <a:pt x="3375" y="17662"/>
                </a:lnTo>
                <a:lnTo>
                  <a:pt x="16200" y="17662"/>
                </a:lnTo>
                <a:lnTo>
                  <a:pt x="16200" y="21600"/>
                </a:lnTo>
                <a:lnTo>
                  <a:pt x="21600" y="10800"/>
                </a:lnTo>
                <a:lnTo>
                  <a:pt x="16200" y="0"/>
                </a:lnTo>
                <a:close/>
              </a:path>
              <a:path w="21600" h="21600">
                <a:moveTo>
                  <a:pt x="1350" y="3938"/>
                </a:moveTo>
                <a:lnTo>
                  <a:pt x="1350" y="17662"/>
                </a:lnTo>
                <a:lnTo>
                  <a:pt x="2700" y="17662"/>
                </a:lnTo>
                <a:lnTo>
                  <a:pt x="2700" y="3938"/>
                </a:lnTo>
                <a:lnTo>
                  <a:pt x="1350" y="3938"/>
                </a:lnTo>
                <a:close/>
              </a:path>
              <a:path w="21600" h="21600">
                <a:moveTo>
                  <a:pt x="0" y="3938"/>
                </a:moveTo>
                <a:lnTo>
                  <a:pt x="0" y="17662"/>
                </a:lnTo>
                <a:lnTo>
                  <a:pt x="675" y="17662"/>
                </a:lnTo>
                <a:lnTo>
                  <a:pt x="675" y="3938"/>
                </a:lnTo>
                <a:lnTo>
                  <a:pt x="0" y="3938"/>
                </a:lnTo>
                <a:close/>
              </a:path>
            </a:pathLst>
          </a:custGeom>
          <a:gradFill rotWithShape="1">
            <a:gsLst>
              <a:gs pos="0">
                <a:srgbClr val="FF3399"/>
              </a:gs>
              <a:gs pos="12500">
                <a:srgbClr val="FF6633"/>
              </a:gs>
              <a:gs pos="25000">
                <a:srgbClr val="FFFF00"/>
              </a:gs>
              <a:gs pos="37500">
                <a:srgbClr val="01A78F"/>
              </a:gs>
              <a:gs pos="50000">
                <a:srgbClr val="3366FF"/>
              </a:gs>
              <a:gs pos="62500">
                <a:srgbClr val="01A78F"/>
              </a:gs>
              <a:gs pos="75000">
                <a:srgbClr val="FFFF00"/>
              </a:gs>
              <a:gs pos="87500">
                <a:srgbClr val="FF6633"/>
              </a:gs>
              <a:gs pos="100000">
                <a:srgbClr val="FF3399"/>
              </a:gs>
            </a:gsLst>
            <a:lin ang="5400000" scaled="1"/>
          </a:gradFill>
          <a:ln w="9525">
            <a:solidFill>
              <a:srgbClr val="000000"/>
            </a:solidFill>
            <a:miter lim="800000"/>
          </a:ln>
        </p:spPr>
        <p:txBody>
          <a:bodyPr/>
          <a:lstStyle/>
          <a:p>
            <a:pPr eaLnBrk="0" fontAlgn="base" hangingPunct="0">
              <a:spcBef>
                <a:spcPct val="0"/>
              </a:spcBef>
              <a:spcAft>
                <a:spcPct val="0"/>
              </a:spcAft>
            </a:pPr>
            <a:endParaRPr lang="zh-CN" altLang="en-US" sz="135">
              <a:solidFill>
                <a:prstClr val="black"/>
              </a:solidFill>
              <a:latin typeface="华文楷体" panose="02010600040101010101" pitchFamily="2" charset="-122"/>
            </a:endParaRPr>
          </a:p>
        </p:txBody>
      </p:sp>
      <p:sp>
        <p:nvSpPr>
          <p:cNvPr id="8" name="矩形 7" title=""/>
          <p:cNvSpPr/>
          <p:nvPr>
            <p:custDataLst>
              <p:tags r:id="rId7"/>
            </p:custDataLst>
          </p:nvPr>
        </p:nvSpPr>
        <p:spPr>
          <a:xfrm>
            <a:off x="2655993" y="3393440"/>
            <a:ext cx="1780540" cy="707390"/>
          </a:xfrm>
          <a:prstGeom prst="rect">
            <a:avLst/>
          </a:prstGeom>
        </p:spPr>
        <p:txBody>
          <a:bodyPr wrap="square">
            <a:spAutoFit/>
          </a:bodyPr>
          <a:lstStyle/>
          <a:p>
            <a:pPr>
              <a:lnSpc>
                <a:spcPct val="150000"/>
              </a:lnSpc>
            </a:pPr>
            <a:r>
              <a:rPr lang="zh-CN" altLang="en-US" sz="2665" b="1">
                <a:ln w="9525" cap="flat" cmpd="sng" algn="ctr">
                  <a:noFill/>
                  <a:prstDash val="solid"/>
                  <a:round/>
                  <a:headEnd type="none" w="med" len="med"/>
                  <a:tailEnd type="none" w="med" len="med"/>
                </a:ln>
                <a:solidFill>
                  <a:srgbClr val="000000"/>
                </a:solidFill>
                <a:latin typeface="宋体" panose="02010600030101010101" pitchFamily="2" charset="-122"/>
                <a:ea typeface="宋体" panose="02010600030101010101" pitchFamily="2" charset="-122"/>
                <a:cs typeface="Times New Roman" panose="02020603050405020304" charset="0"/>
                <a:sym typeface="Wingdings" panose="05000000000000000000" charset="0"/>
              </a:rPr>
              <a:t>物理模型</a:t>
            </a:r>
            <a:endParaRPr lang="zh-CN" altLang="en-US" sz="2665" b="1">
              <a:ln w="9525" cap="flat" cmpd="sng" algn="ctr">
                <a:noFill/>
                <a:prstDash val="solid"/>
                <a:round/>
                <a:headEnd type="none" w="med" len="med"/>
                <a:tailEnd type="none" w="med" len="med"/>
              </a:ln>
              <a:solidFill>
                <a:srgbClr val="000000"/>
              </a:solidFill>
              <a:latin typeface="宋体" panose="02010600030101010101" pitchFamily="2" charset="-122"/>
              <a:ea typeface="宋体" panose="02010600030101010101" pitchFamily="2" charset="-122"/>
              <a:cs typeface="Times New Roman" panose="02020603050405020304" charset="0"/>
              <a:sym typeface="Wingdings" panose="05000000000000000000" charset="0"/>
            </a:endParaRPr>
          </a:p>
        </p:txBody>
      </p:sp>
      <p:grpSp>
        <p:nvGrpSpPr>
          <p:cNvPr id="11" name="Group 2" title=""/>
          <p:cNvGrpSpPr/>
          <p:nvPr>
            <p:custDataLst>
              <p:tags r:id="rId8"/>
            </p:custDataLst>
          </p:nvPr>
        </p:nvGrpSpPr>
        <p:grpSpPr>
          <a:xfrm>
            <a:off x="4223951" y="2662739"/>
            <a:ext cx="4156899" cy="2093493"/>
            <a:chOff x="2308" y="1098"/>
            <a:chExt cx="2625" cy="1322"/>
          </a:xfrm>
        </p:grpSpPr>
        <p:grpSp>
          <p:nvGrpSpPr>
            <p:cNvPr id="12" name="Group 3"/>
            <p:cNvGrpSpPr/>
            <p:nvPr>
              <p:custDataLst>
                <p:tags r:id="rId9"/>
              </p:custDataLst>
            </p:nvPr>
          </p:nvGrpSpPr>
          <p:grpSpPr>
            <a:xfrm>
              <a:off x="2308" y="1098"/>
              <a:ext cx="2625" cy="1322"/>
              <a:chOff x="1928" y="1580"/>
              <a:chExt cx="2625" cy="1322"/>
            </a:xfrm>
          </p:grpSpPr>
          <p:grpSp>
            <p:nvGrpSpPr>
              <p:cNvPr id="14" name="Group 4"/>
              <p:cNvGrpSpPr/>
              <p:nvPr>
                <p:custDataLst>
                  <p:tags r:id="rId10"/>
                </p:custDataLst>
              </p:nvPr>
            </p:nvGrpSpPr>
            <p:grpSpPr>
              <a:xfrm>
                <a:off x="1928" y="2213"/>
                <a:ext cx="2625" cy="689"/>
                <a:chOff x="1928" y="1897"/>
                <a:chExt cx="2625" cy="689"/>
              </a:xfrm>
            </p:grpSpPr>
            <p:sp>
              <p:nvSpPr>
                <p:cNvPr id="21" name="Rectangle 5"/>
                <p:cNvSpPr>
                  <a:spLocks noChangeArrowheads="1"/>
                </p:cNvSpPr>
                <p:nvPr>
                  <p:custDataLst>
                    <p:tags r:id="rId11"/>
                  </p:custDataLst>
                </p:nvPr>
              </p:nvSpPr>
              <p:spPr bwMode="auto">
                <a:xfrm>
                  <a:off x="2677" y="1897"/>
                  <a:ext cx="902" cy="616"/>
                </a:xfrm>
                <a:prstGeom prst="rect">
                  <a:avLst/>
                </a:prstGeom>
                <a:blipFill>
                  <a:blip r:embed="rId12"/>
                  <a:tile tx="0" ty="0" sx="100000" sy="100000" flip="none" algn="tl"/>
                </a:blipFill>
                <a:ln w="19050">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22" name="Line 6"/>
                <p:cNvSpPr>
                  <a:spLocks noChangeShapeType="1"/>
                </p:cNvSpPr>
                <p:nvPr>
                  <p:custDataLst>
                    <p:tags r:id="rId13"/>
                  </p:custDataLst>
                </p:nvPr>
              </p:nvSpPr>
              <p:spPr bwMode="auto">
                <a:xfrm>
                  <a:off x="1928" y="2513"/>
                  <a:ext cx="2625" cy="0"/>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23" name="Line 7"/>
                <p:cNvSpPr>
                  <a:spLocks noChangeShapeType="1"/>
                </p:cNvSpPr>
                <p:nvPr>
                  <p:custDataLst>
                    <p:tags r:id="rId14"/>
                  </p:custDataLst>
                </p:nvPr>
              </p:nvSpPr>
              <p:spPr bwMode="auto">
                <a:xfrm>
                  <a:off x="2102" y="2518"/>
                  <a:ext cx="82" cy="68"/>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24" name="Line 8"/>
                <p:cNvSpPr>
                  <a:spLocks noChangeShapeType="1"/>
                </p:cNvSpPr>
                <p:nvPr>
                  <p:custDataLst>
                    <p:tags r:id="rId15"/>
                  </p:custDataLst>
                </p:nvPr>
              </p:nvSpPr>
              <p:spPr bwMode="auto">
                <a:xfrm>
                  <a:off x="2266" y="2518"/>
                  <a:ext cx="82" cy="68"/>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25" name="Line 9"/>
                <p:cNvSpPr>
                  <a:spLocks noChangeShapeType="1"/>
                </p:cNvSpPr>
                <p:nvPr>
                  <p:custDataLst>
                    <p:tags r:id="rId16"/>
                  </p:custDataLst>
                </p:nvPr>
              </p:nvSpPr>
              <p:spPr bwMode="auto">
                <a:xfrm>
                  <a:off x="2430" y="2518"/>
                  <a:ext cx="82" cy="68"/>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26" name="Line 10"/>
                <p:cNvSpPr>
                  <a:spLocks noChangeShapeType="1"/>
                </p:cNvSpPr>
                <p:nvPr>
                  <p:custDataLst>
                    <p:tags r:id="rId17"/>
                  </p:custDataLst>
                </p:nvPr>
              </p:nvSpPr>
              <p:spPr bwMode="auto">
                <a:xfrm>
                  <a:off x="2595" y="2518"/>
                  <a:ext cx="82" cy="68"/>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27" name="Line 11"/>
                <p:cNvSpPr>
                  <a:spLocks noChangeShapeType="1"/>
                </p:cNvSpPr>
                <p:nvPr>
                  <p:custDataLst>
                    <p:tags r:id="rId18"/>
                  </p:custDataLst>
                </p:nvPr>
              </p:nvSpPr>
              <p:spPr bwMode="auto">
                <a:xfrm>
                  <a:off x="2759" y="2518"/>
                  <a:ext cx="82" cy="68"/>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28" name="Line 12"/>
                <p:cNvSpPr>
                  <a:spLocks noChangeShapeType="1"/>
                </p:cNvSpPr>
                <p:nvPr>
                  <p:custDataLst>
                    <p:tags r:id="rId19"/>
                  </p:custDataLst>
                </p:nvPr>
              </p:nvSpPr>
              <p:spPr bwMode="auto">
                <a:xfrm>
                  <a:off x="2923" y="2518"/>
                  <a:ext cx="82" cy="68"/>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29" name="Line 13"/>
                <p:cNvSpPr>
                  <a:spLocks noChangeShapeType="1"/>
                </p:cNvSpPr>
                <p:nvPr>
                  <p:custDataLst>
                    <p:tags r:id="rId20"/>
                  </p:custDataLst>
                </p:nvPr>
              </p:nvSpPr>
              <p:spPr bwMode="auto">
                <a:xfrm>
                  <a:off x="3087" y="2518"/>
                  <a:ext cx="82" cy="68"/>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30" name="Line 14"/>
                <p:cNvSpPr>
                  <a:spLocks noChangeShapeType="1"/>
                </p:cNvSpPr>
                <p:nvPr>
                  <p:custDataLst>
                    <p:tags r:id="rId21"/>
                  </p:custDataLst>
                </p:nvPr>
              </p:nvSpPr>
              <p:spPr bwMode="auto">
                <a:xfrm>
                  <a:off x="3287" y="2518"/>
                  <a:ext cx="82" cy="68"/>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31" name="Line 15"/>
                <p:cNvSpPr>
                  <a:spLocks noChangeShapeType="1"/>
                </p:cNvSpPr>
                <p:nvPr>
                  <p:custDataLst>
                    <p:tags r:id="rId22"/>
                  </p:custDataLst>
                </p:nvPr>
              </p:nvSpPr>
              <p:spPr bwMode="auto">
                <a:xfrm>
                  <a:off x="3451" y="2518"/>
                  <a:ext cx="82" cy="68"/>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32" name="Line 16"/>
                <p:cNvSpPr>
                  <a:spLocks noChangeShapeType="1"/>
                </p:cNvSpPr>
                <p:nvPr>
                  <p:custDataLst>
                    <p:tags r:id="rId23"/>
                  </p:custDataLst>
                </p:nvPr>
              </p:nvSpPr>
              <p:spPr bwMode="auto">
                <a:xfrm>
                  <a:off x="3615" y="2518"/>
                  <a:ext cx="82" cy="68"/>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33" name="Line 17"/>
                <p:cNvSpPr>
                  <a:spLocks noChangeShapeType="1"/>
                </p:cNvSpPr>
                <p:nvPr>
                  <p:custDataLst>
                    <p:tags r:id="rId24"/>
                  </p:custDataLst>
                </p:nvPr>
              </p:nvSpPr>
              <p:spPr bwMode="auto">
                <a:xfrm>
                  <a:off x="3779" y="2518"/>
                  <a:ext cx="82" cy="68"/>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34" name="Line 18"/>
                <p:cNvSpPr>
                  <a:spLocks noChangeShapeType="1"/>
                </p:cNvSpPr>
                <p:nvPr>
                  <p:custDataLst>
                    <p:tags r:id="rId25"/>
                  </p:custDataLst>
                </p:nvPr>
              </p:nvSpPr>
              <p:spPr bwMode="auto">
                <a:xfrm>
                  <a:off x="3943" y="2518"/>
                  <a:ext cx="82" cy="68"/>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35" name="Line 19"/>
                <p:cNvSpPr>
                  <a:spLocks noChangeShapeType="1"/>
                </p:cNvSpPr>
                <p:nvPr>
                  <p:custDataLst>
                    <p:tags r:id="rId26"/>
                  </p:custDataLst>
                </p:nvPr>
              </p:nvSpPr>
              <p:spPr bwMode="auto">
                <a:xfrm>
                  <a:off x="4107" y="2518"/>
                  <a:ext cx="82" cy="68"/>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36" name="Line 20"/>
                <p:cNvSpPr>
                  <a:spLocks noChangeShapeType="1"/>
                </p:cNvSpPr>
                <p:nvPr>
                  <p:custDataLst>
                    <p:tags r:id="rId27"/>
                  </p:custDataLst>
                </p:nvPr>
              </p:nvSpPr>
              <p:spPr bwMode="auto">
                <a:xfrm>
                  <a:off x="4271" y="2518"/>
                  <a:ext cx="82" cy="68"/>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grpSp>
          <p:grpSp>
            <p:nvGrpSpPr>
              <p:cNvPr id="15" name="Group 21"/>
              <p:cNvGrpSpPr/>
              <p:nvPr>
                <p:custDataLst>
                  <p:tags r:id="rId28"/>
                </p:custDataLst>
              </p:nvPr>
            </p:nvGrpSpPr>
            <p:grpSpPr>
              <a:xfrm>
                <a:off x="3141" y="1580"/>
                <a:ext cx="1131" cy="956"/>
                <a:chOff x="3141" y="1264"/>
                <a:chExt cx="1131" cy="956"/>
              </a:xfrm>
            </p:grpSpPr>
            <p:sp>
              <p:nvSpPr>
                <p:cNvPr id="16" name="Line 22"/>
                <p:cNvSpPr>
                  <a:spLocks noChangeShapeType="1"/>
                </p:cNvSpPr>
                <p:nvPr>
                  <p:custDataLst>
                    <p:tags r:id="rId29"/>
                  </p:custDataLst>
                </p:nvPr>
              </p:nvSpPr>
              <p:spPr bwMode="auto">
                <a:xfrm>
                  <a:off x="3141" y="2187"/>
                  <a:ext cx="1131" cy="0"/>
                </a:xfrm>
                <a:prstGeom prst="line">
                  <a:avLst/>
                </a:prstGeom>
                <a:noFill/>
                <a:ln w="19050">
                  <a:solidFill>
                    <a:sysClr val="windowText" lastClr="000000"/>
                  </a:solidFill>
                  <a:prstDash val="lgDash"/>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17" name="Freeform 23"/>
                <p:cNvSpPr>
                  <a:spLocks noChangeArrowheads="1"/>
                </p:cNvSpPr>
                <p:nvPr>
                  <p:custDataLst>
                    <p:tags r:id="rId30"/>
                  </p:custDataLst>
                </p:nvPr>
              </p:nvSpPr>
              <p:spPr bwMode="auto">
                <a:xfrm rot="-1800000">
                  <a:off x="3361" y="2024"/>
                  <a:ext cx="48" cy="188"/>
                </a:xfrm>
                <a:custGeom>
                  <a:gdLst>
                    <a:gd name="T0" fmla="*/ 0 w 33"/>
                    <a:gd name="T1" fmla="*/ 0 h 114"/>
                    <a:gd name="T2" fmla="*/ 209 w 33"/>
                    <a:gd name="T3" fmla="*/ 561 h 114"/>
                    <a:gd name="T4" fmla="*/ 32 w 33"/>
                    <a:gd name="T5" fmla="*/ 1390 h 114"/>
                    <a:gd name="T6" fmla="*/ 0 60000 65536"/>
                    <a:gd name="T7" fmla="*/ 0 60000 65536"/>
                    <a:gd name="T8" fmla="*/ 0 60000 65536"/>
                  </a:gdLst>
                  <a:cxnLst>
                    <a:cxn ang="T6">
                      <a:pos x="T0" y="T1"/>
                    </a:cxn>
                    <a:cxn ang="T7">
                      <a:pos x="T2" y="T3"/>
                    </a:cxn>
                    <a:cxn ang="T8">
                      <a:pos x="T4" y="T5"/>
                    </a:cxn>
                  </a:cxnLst>
                  <a:rect l="0" t="0" r="r" b="b"/>
                  <a:pathLst>
                    <a:path w="33" h="114">
                      <a:moveTo>
                        <a:pt x="0" y="0"/>
                      </a:moveTo>
                      <a:cubicBezTo>
                        <a:pt x="5" y="8"/>
                        <a:pt x="31" y="27"/>
                        <a:pt x="32" y="46"/>
                      </a:cubicBezTo>
                      <a:cubicBezTo>
                        <a:pt x="33" y="65"/>
                        <a:pt x="11" y="100"/>
                        <a:pt x="5" y="114"/>
                      </a:cubicBezTo>
                    </a:path>
                  </a:pathLst>
                </a:custGeom>
                <a:noFill/>
                <a:ln w="28575">
                  <a:solidFill>
                    <a:sysClr val="windowText" lastClr="000000"/>
                  </a:solidFill>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18" name="Text Box 24"/>
                <p:cNvSpPr txBox="1">
                  <a:spLocks noChangeArrowheads="1"/>
                </p:cNvSpPr>
                <p:nvPr>
                  <p:custDataLst>
                    <p:tags r:id="rId31"/>
                  </p:custDataLst>
                </p:nvPr>
              </p:nvSpPr>
              <p:spPr bwMode="auto">
                <a:xfrm>
                  <a:off x="3488" y="1813"/>
                  <a:ext cx="19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zh-CN" sz="3595" b="1" i="1" u="none" strike="noStrike" kern="0" cap="none" spc="0" normalizeH="0" baseline="0" noProof="0">
                    <a:ln>
                      <a:noFill/>
                    </a:ln>
                    <a:solidFill>
                      <a:prstClr val="black"/>
                    </a:solidFill>
                    <a:effectLst/>
                    <a:uLnTx/>
                    <a:uFillTx/>
                    <a:latin typeface="Monotype Corsiva" panose="03010101010201010101" pitchFamily="66" charset="0"/>
                    <a:ea typeface="宋体" panose="02010600030101010101" pitchFamily="2" charset="-122"/>
                    <a:cs typeface="Arial"/>
                  </a:endParaRPr>
                </a:p>
              </p:txBody>
            </p:sp>
            <p:sp>
              <p:nvSpPr>
                <p:cNvPr id="19" name="Text Box 25"/>
                <p:cNvSpPr txBox="1">
                  <a:spLocks noChangeArrowheads="1"/>
                </p:cNvSpPr>
                <p:nvPr>
                  <p:custDataLst>
                    <p:tags r:id="rId32"/>
                  </p:custDataLst>
                </p:nvPr>
              </p:nvSpPr>
              <p:spPr bwMode="auto">
                <a:xfrm>
                  <a:off x="4000" y="1264"/>
                  <a:ext cx="244"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2395" b="1" i="1" u="none" strike="noStrike" kern="0" cap="none" spc="0" normalizeH="0" baseline="0" noProof="0">
                      <a:ln>
                        <a:noFill/>
                      </a:ln>
                      <a:solidFill>
                        <a:srgbClr val="44546A"/>
                      </a:solidFill>
                      <a:effectLst/>
                      <a:uLnTx/>
                      <a:uFillTx/>
                      <a:latin typeface="Times New Roman" panose="02020603050405020304" charset="0"/>
                      <a:ea typeface="宋体" panose="02010600030101010101" pitchFamily="2" charset="-122"/>
                      <a:cs typeface="Arial"/>
                    </a:rPr>
                    <a:t>F</a:t>
                  </a:r>
                  <a:endParaRPr kumimoji="0" lang="en-US" altLang="zh-CN" sz="2395" b="1" i="1" u="none" strike="noStrike" kern="0" cap="none" spc="0" normalizeH="0" baseline="0" noProof="0">
                    <a:ln>
                      <a:noFill/>
                    </a:ln>
                    <a:solidFill>
                      <a:srgbClr val="44546A"/>
                    </a:solidFill>
                    <a:effectLst/>
                    <a:uLnTx/>
                    <a:uFillTx/>
                    <a:latin typeface="Times New Roman" panose="02020603050405020304" charset="0"/>
                    <a:ea typeface="宋体" panose="02010600030101010101" pitchFamily="2" charset="-122"/>
                    <a:cs typeface="Arial"/>
                  </a:endParaRPr>
                </a:p>
              </p:txBody>
            </p:sp>
            <p:sp>
              <p:nvSpPr>
                <p:cNvPr id="20" name="Line 26"/>
                <p:cNvSpPr>
                  <a:spLocks noChangeShapeType="1"/>
                </p:cNvSpPr>
                <p:nvPr>
                  <p:custDataLst>
                    <p:tags r:id="rId33"/>
                  </p:custDataLst>
                </p:nvPr>
              </p:nvSpPr>
              <p:spPr bwMode="auto">
                <a:xfrm flipV="1">
                  <a:off x="3141" y="1571"/>
                  <a:ext cx="902" cy="616"/>
                </a:xfrm>
                <a:prstGeom prst="line">
                  <a:avLst/>
                </a:prstGeom>
                <a:noFill/>
                <a:ln w="38100">
                  <a:solidFill>
                    <a:sysClr val="windowText" lastClr="0000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grpSp>
        </p:grpSp>
        <p:graphicFrame>
          <p:nvGraphicFramePr>
            <p:cNvPr id="13" name="Object 27"/>
            <p:cNvGraphicFramePr>
              <a:graphicFrameLocks noChangeAspect="1"/>
            </p:cNvGraphicFramePr>
            <p:nvPr>
              <p:custDataLst>
                <p:tags r:id="rId34"/>
              </p:custDataLst>
            </p:nvPr>
          </p:nvGraphicFramePr>
          <p:xfrm>
            <a:off x="3923" y="1706"/>
            <a:ext cx="363" cy="363"/>
          </p:xfrm>
          <a:graphic>
            <a:graphicData uri="http://schemas.openxmlformats.org/presentationml/2006/ole">
              <mc:AlternateContent>
                <mc:Choice xmlns:v="urn:schemas-microsoft-com:vml" Requires="v">
                  <p:oleObj spid="_x0000_s1040" r:id="rId35" imgW="114300" imgH="114300" progId="Equation.3">
                    <p:embed/>
                  </p:oleObj>
                </mc:Choice>
                <mc:Fallback>
                  <p:oleObj r:id="rId35" imgW="114300" imgH="114300" progId="Equation.3">
                    <p:embed/>
                    <p:pic>
                      <p:nvPicPr>
                        <p:cNvPr id="0" name="OLE substitute image"/>
                        <p:cNvPicPr/>
                        <p:nvPr/>
                      </p:nvPicPr>
                      <p:blipFill>
                        <a:blip r:embed="rId36">
                          <a:extLst>
                            <a:ext uri="{28A0092B-C50C-407E-A947-70E740481C1C}">
                              <a14:useLocalDpi xmlns:a14="http://schemas.microsoft.com/office/drawing/2010/main" val="0"/>
                            </a:ext>
                          </a:extLst>
                        </a:blip>
                        <a:stretch>
                          <a:fillRect/>
                        </a:stretch>
                      </p:blipFill>
                      <p:spPr>
                        <a:xfrm>
                          <a:off x="3923" y="1706"/>
                          <a:ext cx="363" cy="363"/>
                        </a:xfrm>
                        <a:prstGeom prst="rect">
                          <a:avLst/>
                        </a:prstGeom>
                        <a:noFill/>
                        <a:ln>
                          <a:noFill/>
                        </a:ln>
                      </p:spPr>
                    </p:pic>
                  </p:oleObj>
                </mc:Fallback>
              </mc:AlternateContent>
            </a:graphicData>
          </a:graphic>
        </p:graphicFrame>
      </p:grpSp>
      <p:grpSp>
        <p:nvGrpSpPr>
          <p:cNvPr id="37" name="Group 28" title=""/>
          <p:cNvGrpSpPr/>
          <p:nvPr>
            <p:custDataLst>
              <p:tags r:id="rId37"/>
            </p:custDataLst>
          </p:nvPr>
        </p:nvGrpSpPr>
        <p:grpSpPr>
          <a:xfrm>
            <a:off x="6133748" y="2941449"/>
            <a:ext cx="38005" cy="1201937"/>
            <a:chOff x="3135" y="1440"/>
            <a:chExt cx="24" cy="759"/>
          </a:xfrm>
        </p:grpSpPr>
        <p:sp>
          <p:nvSpPr>
            <p:cNvPr id="38" name="Line 29"/>
            <p:cNvSpPr>
              <a:spLocks noChangeShapeType="1"/>
            </p:cNvSpPr>
            <p:nvPr>
              <p:custDataLst>
                <p:tags r:id="rId38"/>
              </p:custDataLst>
            </p:nvPr>
          </p:nvSpPr>
          <p:spPr bwMode="auto">
            <a:xfrm flipV="1">
              <a:off x="3135" y="1440"/>
              <a:ext cx="15" cy="759"/>
            </a:xfrm>
            <a:prstGeom prst="line">
              <a:avLst/>
            </a:prstGeom>
            <a:noFill/>
            <a:ln w="19050">
              <a:solidFill>
                <a:sysClr val="windowText" lastClr="000000"/>
              </a:solidFill>
              <a:prstDash val="lgDash"/>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39" name="Line 30"/>
            <p:cNvSpPr>
              <a:spLocks noChangeShapeType="1"/>
            </p:cNvSpPr>
            <p:nvPr>
              <p:custDataLst>
                <p:tags r:id="rId39"/>
              </p:custDataLst>
            </p:nvPr>
          </p:nvSpPr>
          <p:spPr bwMode="auto">
            <a:xfrm flipH="1">
              <a:off x="3137" y="2187"/>
              <a:ext cx="22" cy="3"/>
            </a:xfrm>
            <a:prstGeom prst="line">
              <a:avLst/>
            </a:prstGeom>
            <a:noFill/>
            <a:ln w="19050">
              <a:solidFill>
                <a:sysClr val="windowText" lastClr="000000"/>
              </a:solidFill>
              <a:prstDash val="lgDash"/>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grpSp>
      <p:sp>
        <p:nvSpPr>
          <p:cNvPr id="40" name="Text Box 32" title=""/>
          <p:cNvSpPr txBox="1">
            <a:spLocks noChangeArrowheads="1"/>
          </p:cNvSpPr>
          <p:nvPr>
            <p:custDataLst>
              <p:tags r:id="rId40"/>
            </p:custDataLst>
          </p:nvPr>
        </p:nvSpPr>
        <p:spPr bwMode="auto">
          <a:xfrm>
            <a:off x="8934027" y="3051387"/>
            <a:ext cx="2215727"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3200" b="1" i="1">
                <a:solidFill>
                  <a:prstClr val="black"/>
                </a:solidFill>
                <a:latin typeface="Times New Roman" panose="02020603050405020304" charset="0"/>
                <a:cs typeface="Arial"/>
              </a:rPr>
              <a:t>F</a:t>
            </a:r>
            <a:r>
              <a:rPr lang="en-US" altLang="zh-CN" sz="3200" b="1" baseline="-25000">
                <a:solidFill>
                  <a:prstClr val="black"/>
                </a:solidFill>
                <a:latin typeface="Times New Roman" panose="02020603050405020304" charset="0"/>
                <a:cs typeface="Arial"/>
              </a:rPr>
              <a:t>1</a:t>
            </a:r>
            <a:r>
              <a:rPr lang="en-US" altLang="zh-CN" sz="3200" b="1">
                <a:solidFill>
                  <a:prstClr val="black"/>
                </a:solidFill>
                <a:latin typeface="Times New Roman" panose="02020603050405020304" charset="0"/>
                <a:cs typeface="Arial"/>
              </a:rPr>
              <a:t>=</a:t>
            </a:r>
            <a:r>
              <a:rPr lang="en-US" altLang="zh-CN" sz="3200" b="1" i="1">
                <a:solidFill>
                  <a:prstClr val="black"/>
                </a:solidFill>
                <a:latin typeface="Times New Roman" panose="02020603050405020304" charset="0"/>
                <a:cs typeface="Arial"/>
              </a:rPr>
              <a:t>F</a:t>
            </a:r>
            <a:r>
              <a:rPr lang="en-US" altLang="zh-CN" sz="3200" b="1">
                <a:solidFill>
                  <a:prstClr val="black"/>
                </a:solidFill>
                <a:latin typeface="Times New Roman" panose="02020603050405020304" charset="0"/>
                <a:cs typeface="Arial"/>
                <a:sym typeface="Symbol" panose="05050102010706020507" pitchFamily="18" charset="2"/>
              </a:rPr>
              <a:t></a:t>
            </a:r>
            <a:r>
              <a:rPr lang="en-US" altLang="zh-CN" sz="3200" b="1">
                <a:solidFill>
                  <a:prstClr val="black"/>
                </a:solidFill>
                <a:latin typeface="Times New Roman" panose="02020603050405020304" charset="0"/>
                <a:cs typeface="Arial"/>
              </a:rPr>
              <a:t> cos</a:t>
            </a:r>
            <a:r>
              <a:rPr lang="en-US" altLang="zh-CN" sz="3200" b="1">
                <a:solidFill>
                  <a:schemeClr val="tx1"/>
                </a:solidFill>
                <a:latin typeface="Times New Roman" panose="02020603050405020304" charset="0"/>
                <a:cs typeface="Arial"/>
                <a:sym typeface="Symbol" panose="05050102010706020507" pitchFamily="18" charset="2"/>
              </a:rPr>
              <a:t></a:t>
            </a:r>
            <a:endParaRPr lang="en-US" altLang="zh-CN" sz="3200" b="1">
              <a:solidFill>
                <a:schemeClr val="tx1"/>
              </a:solidFill>
              <a:latin typeface="Times New Roman" panose="02020603050405020304" charset="0"/>
              <a:cs typeface="Arial"/>
              <a:sym typeface="Symbol" panose="05050102010706020507" pitchFamily="18" charset="2"/>
            </a:endParaRPr>
          </a:p>
        </p:txBody>
      </p:sp>
      <p:sp>
        <p:nvSpPr>
          <p:cNvPr id="41" name="Text Box 33" title=""/>
          <p:cNvSpPr txBox="1">
            <a:spLocks noChangeArrowheads="1"/>
          </p:cNvSpPr>
          <p:nvPr>
            <p:custDataLst>
              <p:tags r:id="rId41"/>
            </p:custDataLst>
          </p:nvPr>
        </p:nvSpPr>
        <p:spPr bwMode="auto">
          <a:xfrm>
            <a:off x="8934319" y="4098951"/>
            <a:ext cx="2399124"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3200" b="1" i="1">
                <a:solidFill>
                  <a:prstClr val="black"/>
                </a:solidFill>
                <a:latin typeface="Times New Roman" panose="02020603050405020304" charset="0"/>
                <a:cs typeface="Arial"/>
              </a:rPr>
              <a:t>F</a:t>
            </a:r>
            <a:r>
              <a:rPr lang="en-US" altLang="zh-CN" sz="3200" b="1" baseline="-25000">
                <a:solidFill>
                  <a:prstClr val="black"/>
                </a:solidFill>
                <a:latin typeface="Times New Roman" panose="02020603050405020304" charset="0"/>
                <a:cs typeface="Arial"/>
              </a:rPr>
              <a:t>2</a:t>
            </a:r>
            <a:r>
              <a:rPr lang="en-US" altLang="zh-CN" sz="3200" b="1">
                <a:solidFill>
                  <a:prstClr val="black"/>
                </a:solidFill>
                <a:latin typeface="Times New Roman" panose="02020603050405020304" charset="0"/>
                <a:cs typeface="Arial"/>
              </a:rPr>
              <a:t>=</a:t>
            </a:r>
            <a:r>
              <a:rPr lang="en-US" altLang="zh-CN" sz="3200" b="1" i="1">
                <a:solidFill>
                  <a:prstClr val="black"/>
                </a:solidFill>
                <a:latin typeface="Times New Roman" panose="02020603050405020304" charset="0"/>
                <a:cs typeface="Arial"/>
              </a:rPr>
              <a:t>F</a:t>
            </a:r>
            <a:r>
              <a:rPr lang="en-US" altLang="zh-CN" sz="3200" b="1">
                <a:solidFill>
                  <a:prstClr val="black"/>
                </a:solidFill>
                <a:latin typeface="Times New Roman" panose="02020603050405020304" charset="0"/>
                <a:cs typeface="Arial"/>
                <a:sym typeface="Symbol" panose="05050102010706020507" pitchFamily="18" charset="2"/>
              </a:rPr>
              <a:t></a:t>
            </a:r>
            <a:r>
              <a:rPr lang="en-US" altLang="zh-CN" sz="3200" b="1">
                <a:solidFill>
                  <a:prstClr val="black"/>
                </a:solidFill>
                <a:latin typeface="Times New Roman" panose="02020603050405020304" charset="0"/>
                <a:cs typeface="Arial"/>
              </a:rPr>
              <a:t> sin</a:t>
            </a:r>
            <a:r>
              <a:rPr lang="en-US" altLang="zh-CN" sz="3200" b="1">
                <a:solidFill>
                  <a:schemeClr val="tx1"/>
                </a:solidFill>
                <a:latin typeface="Times New Roman" panose="02020603050405020304" charset="0"/>
                <a:cs typeface="Arial"/>
                <a:sym typeface="Symbol" panose="05050102010706020507" pitchFamily="18" charset="2"/>
              </a:rPr>
              <a:t></a:t>
            </a:r>
            <a:endParaRPr lang="en-US" altLang="zh-CN" sz="3200" b="1">
              <a:solidFill>
                <a:schemeClr val="tx1"/>
              </a:solidFill>
              <a:latin typeface="Times New Roman" panose="02020603050405020304" charset="0"/>
              <a:cs typeface="Arial"/>
              <a:sym typeface="Symbol" panose="05050102010706020507" pitchFamily="18" charset="2"/>
            </a:endParaRPr>
          </a:p>
        </p:txBody>
      </p:sp>
      <p:sp>
        <p:nvSpPr>
          <p:cNvPr id="44" name="AutoShape 38" title=""/>
          <p:cNvSpPr>
            <a:spLocks noChangeArrowheads="1"/>
          </p:cNvSpPr>
          <p:nvPr>
            <p:custDataLst>
              <p:tags r:id="rId42"/>
            </p:custDataLst>
          </p:nvPr>
        </p:nvSpPr>
        <p:spPr bwMode="auto">
          <a:xfrm>
            <a:off x="6871697" y="3977109"/>
            <a:ext cx="988155" cy="304048"/>
          </a:xfrm>
          <a:custGeom>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7446" y="0"/>
                </a:moveTo>
                <a:lnTo>
                  <a:pt x="17446" y="5400"/>
                </a:lnTo>
                <a:lnTo>
                  <a:pt x="3375" y="5400"/>
                </a:lnTo>
                <a:lnTo>
                  <a:pt x="3375" y="16200"/>
                </a:lnTo>
                <a:lnTo>
                  <a:pt x="17446" y="16200"/>
                </a:lnTo>
                <a:lnTo>
                  <a:pt x="17446" y="21600"/>
                </a:lnTo>
                <a:lnTo>
                  <a:pt x="21600" y="10800"/>
                </a:lnTo>
                <a:lnTo>
                  <a:pt x="17446"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99">
              <a:alpha val="70195"/>
            </a:srgbClr>
          </a:solidFill>
          <a:ln w="9525">
            <a:solidFill>
              <a:sysClr val="windowText" lastClr="000000"/>
            </a:solidFill>
            <a:miter lim="800000"/>
          </a:ln>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45" name="AutoShape 39" title=""/>
          <p:cNvSpPr>
            <a:spLocks noChangeArrowheads="1"/>
          </p:cNvSpPr>
          <p:nvPr>
            <p:custDataLst>
              <p:tags r:id="rId43"/>
            </p:custDataLst>
          </p:nvPr>
        </p:nvSpPr>
        <p:spPr bwMode="auto">
          <a:xfrm rot="16200000">
            <a:off x="5665009" y="2979455"/>
            <a:ext cx="988155" cy="304048"/>
          </a:xfrm>
          <a:custGeom>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7446" y="0"/>
                </a:moveTo>
                <a:lnTo>
                  <a:pt x="17446" y="5400"/>
                </a:lnTo>
                <a:lnTo>
                  <a:pt x="3375" y="5400"/>
                </a:lnTo>
                <a:lnTo>
                  <a:pt x="3375" y="16200"/>
                </a:lnTo>
                <a:lnTo>
                  <a:pt x="17446" y="16200"/>
                </a:lnTo>
                <a:lnTo>
                  <a:pt x="17446" y="21600"/>
                </a:lnTo>
                <a:lnTo>
                  <a:pt x="21600" y="10800"/>
                </a:lnTo>
                <a:lnTo>
                  <a:pt x="17446"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99">
              <a:alpha val="70195"/>
            </a:srgbClr>
          </a:solidFill>
          <a:ln w="9525">
            <a:solidFill>
              <a:sysClr val="windowText" lastClr="000000"/>
            </a:solidFill>
            <a:miter lim="800000"/>
          </a:ln>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grpSp>
        <p:nvGrpSpPr>
          <p:cNvPr id="46" name="Group 40" title=""/>
          <p:cNvGrpSpPr/>
          <p:nvPr>
            <p:custDataLst>
              <p:tags r:id="rId44"/>
            </p:custDataLst>
          </p:nvPr>
        </p:nvGrpSpPr>
        <p:grpSpPr>
          <a:xfrm>
            <a:off x="6155919" y="4004035"/>
            <a:ext cx="1547159" cy="460823"/>
            <a:chOff x="3148" y="2111"/>
            <a:chExt cx="977" cy="291"/>
          </a:xfrm>
        </p:grpSpPr>
        <p:sp>
          <p:nvSpPr>
            <p:cNvPr id="47" name="Line 41"/>
            <p:cNvSpPr>
              <a:spLocks noChangeShapeType="1"/>
            </p:cNvSpPr>
            <p:nvPr>
              <p:custDataLst>
                <p:tags r:id="rId45"/>
              </p:custDataLst>
            </p:nvPr>
          </p:nvSpPr>
          <p:spPr bwMode="auto">
            <a:xfrm>
              <a:off x="3148" y="2190"/>
              <a:ext cx="884" cy="0"/>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395">
                <a:solidFill>
                  <a:prstClr val="black"/>
                </a:solidFill>
                <a:latin typeface="Arial" panose="020b0604020202020204" pitchFamily="34" charset="0"/>
                <a:ea typeface="宋体" panose="02010600030101010101" pitchFamily="2" charset="-122"/>
                <a:cs typeface="Arial"/>
              </a:endParaRPr>
            </a:p>
          </p:txBody>
        </p:sp>
        <p:sp>
          <p:nvSpPr>
            <p:cNvPr id="48" name="Text Box 42"/>
            <p:cNvSpPr txBox="1">
              <a:spLocks noChangeArrowheads="1"/>
            </p:cNvSpPr>
            <p:nvPr>
              <p:custDataLst>
                <p:tags r:id="rId46"/>
              </p:custDataLst>
            </p:nvPr>
          </p:nvSpPr>
          <p:spPr bwMode="auto">
            <a:xfrm>
              <a:off x="3819" y="2111"/>
              <a:ext cx="3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395" b="1" i="1">
                  <a:solidFill>
                    <a:srgbClr val="FF0000"/>
                  </a:solidFill>
                  <a:latin typeface="Times New Roman" panose="02020603050405020304" charset="0"/>
                  <a:cs typeface="Arial"/>
                </a:rPr>
                <a:t>F</a:t>
              </a:r>
              <a:r>
                <a:rPr lang="en-US" altLang="zh-CN" sz="2395" b="1" baseline="-20000">
                  <a:solidFill>
                    <a:srgbClr val="FF0000"/>
                  </a:solidFill>
                  <a:latin typeface="Times New Roman" panose="02020603050405020304" charset="0"/>
                  <a:cs typeface="Arial"/>
                </a:rPr>
                <a:t>1</a:t>
              </a:r>
              <a:endParaRPr lang="en-US" altLang="zh-CN" sz="2395" b="1" baseline="-20000">
                <a:solidFill>
                  <a:srgbClr val="FF0000"/>
                </a:solidFill>
                <a:latin typeface="Times New Roman" panose="02020603050405020304" charset="0"/>
                <a:cs typeface="Arial"/>
              </a:endParaRPr>
            </a:p>
          </p:txBody>
        </p:sp>
      </p:grpSp>
      <p:grpSp>
        <p:nvGrpSpPr>
          <p:cNvPr id="49" name="Group 43" title=""/>
          <p:cNvGrpSpPr/>
          <p:nvPr>
            <p:custDataLst>
              <p:tags r:id="rId47"/>
            </p:custDataLst>
          </p:nvPr>
        </p:nvGrpSpPr>
        <p:grpSpPr>
          <a:xfrm>
            <a:off x="5555743" y="2965201"/>
            <a:ext cx="589092" cy="1170267"/>
            <a:chOff x="2784" y="1459"/>
            <a:chExt cx="372" cy="739"/>
          </a:xfrm>
        </p:grpSpPr>
        <p:sp>
          <p:nvSpPr>
            <p:cNvPr id="50" name="Text Box 44"/>
            <p:cNvSpPr txBox="1">
              <a:spLocks noChangeArrowheads="1"/>
            </p:cNvSpPr>
            <p:nvPr>
              <p:custDataLst>
                <p:tags r:id="rId48"/>
              </p:custDataLst>
            </p:nvPr>
          </p:nvSpPr>
          <p:spPr bwMode="auto">
            <a:xfrm>
              <a:off x="2784" y="1459"/>
              <a:ext cx="3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395" b="1" i="1">
                  <a:solidFill>
                    <a:srgbClr val="FF0000"/>
                  </a:solidFill>
                  <a:latin typeface="Times New Roman" panose="02020603050405020304" charset="0"/>
                  <a:cs typeface="Arial"/>
                </a:rPr>
                <a:t>F</a:t>
              </a:r>
              <a:r>
                <a:rPr lang="en-US" altLang="zh-CN" sz="2395" b="1" i="1" baseline="-20000">
                  <a:solidFill>
                    <a:srgbClr val="FF0000"/>
                  </a:solidFill>
                  <a:latin typeface="Times New Roman" panose="02020603050405020304" charset="0"/>
                  <a:cs typeface="Arial"/>
                </a:rPr>
                <a:t>2</a:t>
              </a:r>
              <a:endParaRPr lang="en-US" altLang="zh-CN" sz="2395" b="1" i="1" baseline="-20000">
                <a:solidFill>
                  <a:srgbClr val="FF0000"/>
                </a:solidFill>
                <a:latin typeface="Times New Roman" panose="02020603050405020304" charset="0"/>
                <a:cs typeface="Arial"/>
              </a:endParaRPr>
            </a:p>
          </p:txBody>
        </p:sp>
        <p:sp>
          <p:nvSpPr>
            <p:cNvPr id="51" name="Line 45"/>
            <p:cNvSpPr>
              <a:spLocks noChangeShapeType="1"/>
            </p:cNvSpPr>
            <p:nvPr>
              <p:custDataLst>
                <p:tags r:id="rId49"/>
              </p:custDataLst>
            </p:nvPr>
          </p:nvSpPr>
          <p:spPr bwMode="auto">
            <a:xfrm flipH="1" flipV="1">
              <a:off x="3156" y="1584"/>
              <a:ext cx="0" cy="614"/>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135">
                <a:solidFill>
                  <a:prstClr val="black"/>
                </a:solidFill>
                <a:latin typeface="Arial" panose="020b0604020202020204" pitchFamily="34" charset="0"/>
                <a:ea typeface="宋体" panose="02010600030101010101" pitchFamily="2" charset="-122"/>
                <a:cs typeface="Arial"/>
              </a:endParaRPr>
            </a:p>
          </p:txBody>
        </p:sp>
      </p:grpSp>
      <p:graphicFrame>
        <p:nvGraphicFramePr>
          <p:cNvPr id="52" name="Object 46" title=""/>
          <p:cNvGraphicFramePr>
            <a:graphicFrameLocks noChangeAspect="1"/>
          </p:cNvGraphicFramePr>
          <p:nvPr>
            <p:custDataLst>
              <p:tags r:id="rId50"/>
            </p:custDataLst>
          </p:nvPr>
        </p:nvGraphicFramePr>
        <p:xfrm>
          <a:off x="5079084" y="4262155"/>
          <a:ext cx="101349" cy="164692"/>
        </p:xfrm>
        <a:graphic>
          <a:graphicData uri="http://schemas.openxmlformats.org/presentationml/2006/ole">
            <mc:AlternateContent>
              <mc:Choice xmlns:v="urn:schemas-microsoft-com:vml" Requires="v">
                <p:oleObj spid="_x0000_s1041" r:id="rId51" imgW="101600" imgH="165100" progId="Equation.3">
                  <p:embed/>
                </p:oleObj>
              </mc:Choice>
              <mc:Fallback>
                <p:oleObj r:id="rId51" imgW="101600" imgH="165100" progId="Equation.3">
                  <p:embed/>
                  <p:pic>
                    <p:nvPicPr>
                      <p:cNvPr id="0" name="OLE substitute image"/>
                      <p:cNvPicPr/>
                      <p:nvPr/>
                    </p:nvPicPr>
                    <p:blipFill>
                      <a:blip r:embed="rId52">
                        <a:extLst>
                          <a:ext uri="{28A0092B-C50C-407E-A947-70E740481C1C}">
                            <a14:useLocalDpi xmlns:a14="http://schemas.microsoft.com/office/drawing/2010/main" val="0"/>
                          </a:ext>
                        </a:extLst>
                      </a:blip>
                      <a:stretch>
                        <a:fillRect/>
                      </a:stretch>
                    </p:blipFill>
                    <p:spPr>
                      <a:xfrm>
                        <a:off x="5079084" y="4262155"/>
                        <a:ext cx="101349" cy="164692"/>
                      </a:xfrm>
                      <a:prstGeom prst="rect">
                        <a:avLst/>
                      </a:prstGeom>
                      <a:noFill/>
                      <a:ln>
                        <a:noFill/>
                      </a:ln>
                    </p:spPr>
                  </p:pic>
                </p:oleObj>
              </mc:Fallback>
            </mc:AlternateContent>
          </a:graphicData>
        </a:graphic>
      </p:graphicFrame>
      <p:grpSp>
        <p:nvGrpSpPr>
          <p:cNvPr id="53" name="Group 47" title=""/>
          <p:cNvGrpSpPr/>
          <p:nvPr>
            <p:custDataLst>
              <p:tags r:id="rId53"/>
            </p:custDataLst>
          </p:nvPr>
        </p:nvGrpSpPr>
        <p:grpSpPr>
          <a:xfrm>
            <a:off x="6154336" y="3155231"/>
            <a:ext cx="1399885" cy="988155"/>
            <a:chOff x="3147" y="1575"/>
            <a:chExt cx="884" cy="624"/>
          </a:xfrm>
        </p:grpSpPr>
        <p:sp>
          <p:nvSpPr>
            <p:cNvPr id="54" name="Line 48"/>
            <p:cNvSpPr>
              <a:spLocks noChangeShapeType="1"/>
            </p:cNvSpPr>
            <p:nvPr>
              <p:custDataLst>
                <p:tags r:id="rId54"/>
              </p:custDataLst>
            </p:nvPr>
          </p:nvSpPr>
          <p:spPr bwMode="auto">
            <a:xfrm>
              <a:off x="3147" y="1584"/>
              <a:ext cx="884" cy="0"/>
            </a:xfrm>
            <a:prstGeom prst="line">
              <a:avLst/>
            </a:prstGeom>
            <a:noFill/>
            <a:ln w="28575">
              <a:solidFill>
                <a:srgbClr val="00B0F0"/>
              </a:solidFill>
              <a:prstDash val="dash"/>
              <a:rou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135">
                <a:solidFill>
                  <a:prstClr val="black"/>
                </a:solidFill>
                <a:latin typeface="Arial" panose="020b0604020202020204" pitchFamily="34" charset="0"/>
                <a:ea typeface="宋体" panose="02010600030101010101" pitchFamily="2" charset="-122"/>
                <a:cs typeface="Arial"/>
              </a:endParaRPr>
            </a:p>
          </p:txBody>
        </p:sp>
        <p:sp>
          <p:nvSpPr>
            <p:cNvPr id="55" name="Line 49"/>
            <p:cNvSpPr>
              <a:spLocks noChangeShapeType="1"/>
            </p:cNvSpPr>
            <p:nvPr>
              <p:custDataLst>
                <p:tags r:id="rId55"/>
              </p:custDataLst>
            </p:nvPr>
          </p:nvSpPr>
          <p:spPr bwMode="auto">
            <a:xfrm flipH="1" flipV="1">
              <a:off x="4022" y="1575"/>
              <a:ext cx="0" cy="624"/>
            </a:xfrm>
            <a:prstGeom prst="line">
              <a:avLst/>
            </a:prstGeom>
            <a:noFill/>
            <a:ln w="28575">
              <a:solidFill>
                <a:srgbClr val="00B0F0"/>
              </a:solidFill>
              <a:prstDash val="dash"/>
              <a:rou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135">
                <a:solidFill>
                  <a:prstClr val="black"/>
                </a:solidFill>
                <a:latin typeface="Arial" panose="020b0604020202020204" pitchFamily="34" charset="0"/>
                <a:ea typeface="宋体" panose="02010600030101010101" pitchFamily="2" charset="-122"/>
                <a:cs typeface="Arial"/>
              </a:endParaRPr>
            </a:p>
          </p:txBody>
        </p:sp>
      </p:grpSp>
      <p:sp>
        <p:nvSpPr>
          <p:cNvPr id="56" name="文本框 55" title=""/>
          <p:cNvSpPr txBox="1">
            <a:spLocks noChangeArrowheads="1"/>
          </p:cNvSpPr>
          <p:nvPr>
            <p:custDataLst>
              <p:tags r:id="rId56"/>
            </p:custDataLst>
          </p:nvPr>
        </p:nvSpPr>
        <p:spPr bwMode="auto">
          <a:xfrm>
            <a:off x="2349500" y="5407660"/>
            <a:ext cx="9009380" cy="707390"/>
          </a:xfrm>
          <a:prstGeom prst="rect">
            <a:avLst/>
          </a:prstGeom>
          <a:noFill/>
          <a:ln w="9525">
            <a:solidFill>
              <a:schemeClr val="bg1"/>
            </a:solidFill>
            <a:prstDash val="dash"/>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base" hangingPunct="0">
              <a:lnSpc>
                <a:spcPct val="150000"/>
              </a:lnSpc>
              <a:spcBef>
                <a:spcPct val="0"/>
              </a:spcBef>
              <a:spcAft>
                <a:spcPct val="0"/>
              </a:spcAft>
            </a:pPr>
            <a:r>
              <a:rPr lang="en-US" altLang="zh-CN" sz="2665" b="1" i="1">
                <a:solidFill>
                  <a:srgbClr val="0000FF"/>
                </a:solidFill>
                <a:latin typeface="Times New Roman" panose="02020603050405020304" charset="0"/>
                <a:cs typeface="Times New Roman" panose="02020603050405020304" charset="0"/>
              </a:rPr>
              <a:t>F</a:t>
            </a:r>
            <a:r>
              <a:rPr lang="zh-CN" altLang="en-US" sz="2665" b="1">
                <a:solidFill>
                  <a:srgbClr val="0000FF"/>
                </a:solidFill>
                <a:latin typeface="宋体" panose="02010600030101010101" pitchFamily="2" charset="-122"/>
                <a:cs typeface="宋体" panose="02010600030101010101" pitchFamily="2" charset="-122"/>
              </a:rPr>
              <a:t>产生的作用效果：</a:t>
            </a:r>
            <a:r>
              <a:rPr lang="zh-CN" altLang="en-US" sz="2665" b="1">
                <a:solidFill>
                  <a:schemeClr val="tx1"/>
                </a:solidFill>
                <a:latin typeface="宋体" panose="02010600030101010101" pitchFamily="2" charset="-122"/>
                <a:cs typeface="宋体" panose="02010600030101010101" pitchFamily="2" charset="-122"/>
              </a:rPr>
              <a:t>①水平向前拉物体  ②竖直向上提物体</a:t>
            </a:r>
            <a:endParaRPr lang="zh-CN" altLang="en-US" sz="2665" b="1">
              <a:solidFill>
                <a:schemeClr val="tx1"/>
              </a:solidFill>
              <a:latin typeface="宋体" panose="02010600030101010101" pitchFamily="2" charset="-122"/>
              <a:cs typeface="宋体" panose="02010600030101010101" pitchFamily="2" charset="-122"/>
            </a:endParaRPr>
          </a:p>
        </p:txBody>
      </p:sp>
      <p:grpSp>
        <p:nvGrpSpPr>
          <p:cNvPr id="4" name="Group 28" title=""/>
          <p:cNvGrpSpPr/>
          <p:nvPr>
            <p:custDataLst>
              <p:tags r:id="rId57"/>
            </p:custDataLst>
          </p:nvPr>
        </p:nvGrpSpPr>
        <p:grpSpPr>
          <a:xfrm>
            <a:off x="1061085" y="5715"/>
            <a:ext cx="2632075" cy="713105"/>
            <a:chOff x="711" y="-11"/>
            <a:chExt cx="1638" cy="449"/>
          </a:xfrm>
        </p:grpSpPr>
        <p:sp>
          <p:nvSpPr>
            <p:cNvPr id="10" name="Rectangle 8"/>
            <p:cNvSpPr>
              <a:spLocks noChangeArrowheads="1"/>
            </p:cNvSpPr>
            <p:nvPr>
              <p:custDataLst>
                <p:tags r:id="rId58"/>
              </p:custDataLst>
            </p:nvPr>
          </p:nvSpPr>
          <p:spPr bwMode="auto">
            <a:xfrm>
              <a:off x="711" y="-10"/>
              <a:ext cx="1590"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42" name="TextBox 3"/>
            <p:cNvSpPr txBox="1">
              <a:spLocks noChangeArrowheads="1"/>
            </p:cNvSpPr>
            <p:nvPr>
              <p:custDataLst>
                <p:tags r:id="rId59"/>
              </p:custDataLst>
            </p:nvPr>
          </p:nvSpPr>
          <p:spPr bwMode="auto">
            <a:xfrm>
              <a:off x="723" y="-11"/>
              <a:ext cx="1626"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3600" b="1" i="0" u="sng" strike="noStrike" kern="0" cap="none" spc="0" normalizeH="0" baseline="0" noProof="0">
                  <a:ln>
                    <a:noFill/>
                  </a:ln>
                  <a:solidFill>
                    <a:prstClr val="white"/>
                  </a:solidFill>
                  <a:effectLst/>
                  <a:uLnTx/>
                  <a:uFillTx/>
                  <a:latin typeface="微软雅黑" panose="020b0503020204020204" charset="-122"/>
                  <a:ea typeface="微软雅黑"/>
                </a:rPr>
                <a:t>问题模型</a:t>
              </a:r>
              <a:r>
                <a:rPr kumimoji="0" lang="en-US" altLang="zh-CN" sz="3600" b="1" i="0" u="sng" strike="noStrike" kern="0" cap="none" spc="0" normalizeH="0" baseline="0" noProof="0">
                  <a:ln>
                    <a:noFill/>
                  </a:ln>
                  <a:solidFill>
                    <a:prstClr val="white"/>
                  </a:solidFill>
                  <a:effectLst/>
                  <a:uLnTx/>
                  <a:uFillTx/>
                  <a:latin typeface="微软雅黑" panose="020b0503020204020204" charset="-122"/>
                  <a:ea typeface="微软雅黑"/>
                </a:rPr>
                <a:t>1</a:t>
              </a:r>
              <a:endParaRPr kumimoji="0" lang="en-US" alt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43" name="AutoShape 10" title=""/>
          <p:cNvSpPr>
            <a:spLocks noChangeArrowheads="1"/>
          </p:cNvSpPr>
          <p:nvPr userDrawn="1">
            <p:custDataLst>
              <p:tags r:id="rId60"/>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57" name="Text Box 24" title=""/>
          <p:cNvSpPr txBox="1">
            <a:spLocks noChangeArrowheads="1"/>
          </p:cNvSpPr>
          <p:nvPr userDrawn="1">
            <p:custDataLst>
              <p:tags r:id="rId61"/>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01</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nodeType="clickPar">
                      <p:stCondLst>
                        <p:cond delay="indefinite"/>
                      </p:stCondLst>
                      <p:childTnLst>
                        <p:par>
                          <p:cTn id="27" fill="hold">
                            <p:stCondLst>
                              <p:cond delay="0"/>
                            </p:stCondLst>
                            <p:childTnLst>
                              <p:par>
                                <p:cTn id="28" presetID="47" presetClass="entr" presetSubtype="0" fill="hold" grpId="0"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1000"/>
                                        <p:tgtEl>
                                          <p:spTgt spid="56"/>
                                        </p:tgtEl>
                                      </p:cBhvr>
                                    </p:animEffect>
                                    <p:anim calcmode="lin" valueType="num">
                                      <p:cBhvr>
                                        <p:cTn id="31" dur="1000" fill="hold"/>
                                        <p:tgtEl>
                                          <p:spTgt spid="56"/>
                                        </p:tgtEl>
                                        <p:attrNameLst>
                                          <p:attrName>ppt_x</p:attrName>
                                        </p:attrNameLst>
                                      </p:cBhvr>
                                      <p:tavLst>
                                        <p:tav tm="0">
                                          <p:val>
                                            <p:strVal val="#ppt_x"/>
                                          </p:val>
                                        </p:tav>
                                        <p:tav tm="100000">
                                          <p:val>
                                            <p:strVal val="#ppt_x"/>
                                          </p:val>
                                        </p:tav>
                                      </p:tavLst>
                                    </p:anim>
                                    <p:anim calcmode="lin" valueType="num">
                                      <p:cBhvr>
                                        <p:cTn id="32"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12" presetClass="entr" presetSubtype="8"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slide(fromLeft)">
                                      <p:cBhvr>
                                        <p:cTn id="37" dur="500"/>
                                        <p:tgtEl>
                                          <p:spTgt spid="44"/>
                                        </p:tgtEl>
                                      </p:cBhvr>
                                    </p:animEffect>
                                  </p:childTnLst>
                                </p:cTn>
                              </p:par>
                              <p:par>
                                <p:cTn id="38" presetID="11" presetClass="exit" presetSubtype="0" repeatCount="5000" fill="remove" nodeType="withEffect">
                                  <p:stCondLst>
                                    <p:cond delay="0"/>
                                  </p:stCondLst>
                                  <p:childTnLst>
                                    <p:anim calcmode="discrete" valueType="str">
                                      <p:cBhvr>
                                        <p:cTn id="39" dur="1000"/>
                                        <p:tgtEl>
                                          <p:spTgt spid="44"/>
                                        </p:tgtEl>
                                        <p:attrNameLst>
                                          <p:attrName>style.visibility</p:attrName>
                                        </p:attrNameLst>
                                      </p:cBhvr>
                                      <p:tavLst>
                                        <p:tav tm="0">
                                          <p:val>
                                            <p:strVal val="hidden"/>
                                          </p:val>
                                        </p:tav>
                                        <p:tav tm="50000">
                                          <p:val>
                                            <p:strVal val="visible"/>
                                          </p:val>
                                        </p:tav>
                                      </p:tavLst>
                                    </p:anim>
                                    <p:set>
                                      <p:cBhvr>
                                        <p:cTn id="40" dur="1" fill="hold">
                                          <p:stCondLst>
                                            <p:cond delay="999"/>
                                          </p:stCondLst>
                                        </p:cTn>
                                        <p:tgtEl>
                                          <p:spTgt spid="44"/>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p:stCondLst>
                              <p:cond delay="0"/>
                            </p:stCondLst>
                            <p:childTnLst>
                              <p:par>
                                <p:cTn id="43" presetID="12" presetClass="entr" presetSubtype="4" fill="hold" nodeType="click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slide(fromBottom)">
                                      <p:cBhvr>
                                        <p:cTn id="45" dur="500"/>
                                        <p:tgtEl>
                                          <p:spTgt spid="45"/>
                                        </p:tgtEl>
                                      </p:cBhvr>
                                    </p:animEffect>
                                  </p:childTnLst>
                                </p:cTn>
                              </p:par>
                              <p:par>
                                <p:cTn id="46" presetID="11" presetClass="exit" presetSubtype="0" repeatCount="5000" fill="remove" nodeType="withEffect">
                                  <p:stCondLst>
                                    <p:cond delay="0"/>
                                  </p:stCondLst>
                                  <p:childTnLst>
                                    <p:anim calcmode="discrete" valueType="str">
                                      <p:cBhvr>
                                        <p:cTn id="47" dur="1000"/>
                                        <p:tgtEl>
                                          <p:spTgt spid="45"/>
                                        </p:tgtEl>
                                        <p:attrNameLst>
                                          <p:attrName>style.visibility</p:attrName>
                                        </p:attrNameLst>
                                      </p:cBhvr>
                                      <p:tavLst>
                                        <p:tav tm="0">
                                          <p:val>
                                            <p:strVal val="hidden"/>
                                          </p:val>
                                        </p:tav>
                                        <p:tav tm="50000">
                                          <p:val>
                                            <p:strVal val="visible"/>
                                          </p:val>
                                        </p:tav>
                                      </p:tavLst>
                                    </p:anim>
                                    <p:set>
                                      <p:cBhvr>
                                        <p:cTn id="48" dur="1" fill="hold">
                                          <p:stCondLst>
                                            <p:cond delay="999"/>
                                          </p:stCondLst>
                                        </p:cTn>
                                        <p:tgtEl>
                                          <p:spTgt spid="45"/>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1000"/>
                                        <p:tgtEl>
                                          <p:spTgt spid="37"/>
                                        </p:tgtEl>
                                      </p:cBhvr>
                                    </p:animEffect>
                                  </p:childTnLst>
                                </p:cTn>
                              </p:par>
                              <p:par>
                                <p:cTn id="54" presetID="10" presetClass="exit" presetSubtype="0" fill="hold" nodeType="withEffect">
                                  <p:stCondLst>
                                    <p:cond delay="0"/>
                                  </p:stCondLst>
                                  <p:childTnLst>
                                    <p:animEffect transition="out" filter="fade">
                                      <p:cBhvr>
                                        <p:cTn id="55" dur="1000"/>
                                        <p:tgtEl>
                                          <p:spTgt spid="44"/>
                                        </p:tgtEl>
                                      </p:cBhvr>
                                    </p:animEffect>
                                    <p:set>
                                      <p:cBhvr>
                                        <p:cTn id="56" dur="1" fill="hold">
                                          <p:stCondLst>
                                            <p:cond delay="999"/>
                                          </p:stCondLst>
                                        </p:cTn>
                                        <p:tgtEl>
                                          <p:spTgt spid="44"/>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1000"/>
                                        <p:tgtEl>
                                          <p:spTgt spid="45"/>
                                        </p:tgtEl>
                                      </p:cBhvr>
                                    </p:animEffect>
                                    <p:set>
                                      <p:cBhvr>
                                        <p:cTn id="59" dur="1" fill="hold">
                                          <p:stCondLst>
                                            <p:cond delay="999"/>
                                          </p:stCondLst>
                                        </p:cTn>
                                        <p:tgtEl>
                                          <p:spTgt spid="45"/>
                                        </p:tgtEl>
                                        <p:attrNameLst>
                                          <p:attrName>style.visibility</p:attrName>
                                        </p:attrNameLst>
                                      </p:cBhvr>
                                      <p:to>
                                        <p:strVal val="hidden"/>
                                      </p:to>
                                    </p:set>
                                  </p:childTnLst>
                                </p:cTn>
                              </p:par>
                            </p:childTnLst>
                          </p:cTn>
                        </p:par>
                      </p:childTnLst>
                    </p:cTn>
                  </p:par>
                  <p:par>
                    <p:cTn id="60" fill="hold" nodeType="clickPar">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1000"/>
                                        <p:tgtEl>
                                          <p:spTgt spid="53"/>
                                        </p:tgtEl>
                                      </p:cBhvr>
                                    </p:animEffect>
                                  </p:childTnLst>
                                </p:cTn>
                              </p:par>
                            </p:childTnLst>
                          </p:cTn>
                        </p:par>
                      </p:childTnLst>
                    </p:cTn>
                  </p:par>
                  <p:par>
                    <p:cTn id="65" fill="hold" nodeType="clickPar">
                      <p:stCondLst>
                        <p:cond delay="indefinite"/>
                      </p:stCondLst>
                      <p:childTnLst>
                        <p:par>
                          <p:cTn id="66" fill="hold">
                            <p:stCondLst>
                              <p:cond delay="0"/>
                            </p:stCondLst>
                            <p:childTnLst>
                              <p:par>
                                <p:cTn id="67" presetID="12" presetClass="entr" presetSubtype="8" fill="hold" nodeType="click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slide(fromLeft)">
                                      <p:cBhvr>
                                        <p:cTn id="69" dur="500"/>
                                        <p:tgtEl>
                                          <p:spTgt spid="46"/>
                                        </p:tgtEl>
                                      </p:cBhvr>
                                    </p:animEffect>
                                  </p:childTnLst>
                                </p:cTn>
                              </p:par>
                            </p:childTnLst>
                          </p:cTn>
                        </p:par>
                      </p:childTnLst>
                    </p:cTn>
                  </p:par>
                  <p:par>
                    <p:cTn id="70" fill="hold" nodeType="clickPar">
                      <p:stCondLst>
                        <p:cond delay="indefinite"/>
                      </p:stCondLst>
                      <p:childTnLst>
                        <p:par>
                          <p:cTn id="71" fill="hold">
                            <p:stCondLst>
                              <p:cond delay="0"/>
                            </p:stCondLst>
                            <p:childTnLst>
                              <p:par>
                                <p:cTn id="72" presetID="12" presetClass="entr" presetSubtype="4" fill="hold" nodeType="click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slide(fromBottom)">
                                      <p:cBhvr>
                                        <p:cTn id="74" dur="500"/>
                                        <p:tgtEl>
                                          <p:spTgt spid="49"/>
                                        </p:tgtEl>
                                      </p:cBhvr>
                                    </p:animEffect>
                                  </p:childTnLst>
                                </p:cTn>
                              </p:par>
                            </p:childTnLst>
                          </p:cTn>
                        </p:par>
                      </p:childTnLst>
                    </p:cTn>
                  </p:par>
                  <p:par>
                    <p:cTn id="75" fill="hold" nodeType="clickPar">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wipe(left)">
                                      <p:cBhvr>
                                        <p:cTn id="79" dur="500"/>
                                        <p:tgtEl>
                                          <p:spTgt spid="40"/>
                                        </p:tgtEl>
                                      </p:cBhvr>
                                    </p:animEffect>
                                  </p:childTnLst>
                                </p:cTn>
                              </p:par>
                            </p:childTnLst>
                          </p:cTn>
                        </p:par>
                      </p:childTnLst>
                    </p:cTn>
                  </p:par>
                  <p:par>
                    <p:cTn id="80" fill="hold" nodeType="clickPar">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wipe(left)">
                                      <p:cBhvr>
                                        <p:cTn id="8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animBg="1"/>
      <p:bldP spid="8" grpId="0"/>
      <p:bldP spid="40" grpId="0"/>
      <p:bldP spid="41" grpId="0"/>
      <p:bldP spid="56" grpId="0" animBg="1"/>
    </p:bldLst>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72" name="AutoShape 3" title=""/>
          <p:cNvSpPr>
            <a:spLocks noChangeArrowheads="1"/>
          </p:cNvSpPr>
          <p:nvPr>
            <p:custDataLst>
              <p:tags r:id="rId3"/>
            </p:custDataLst>
          </p:nvPr>
        </p:nvSpPr>
        <p:spPr bwMode="auto">
          <a:xfrm flipH="1">
            <a:off x="7142541" y="2187139"/>
            <a:ext cx="3268509" cy="1900296"/>
          </a:xfrm>
          <a:prstGeom prst="rtTriangle">
            <a:avLst/>
          </a:prstGeom>
        </p:spPr>
        <p:style>
          <a:lnRef idx="3">
            <a:schemeClr val="lt1"/>
          </a:lnRef>
          <a:fillRef idx="1">
            <a:schemeClr val="accent1"/>
          </a:fillRef>
          <a:effectRef idx="1">
            <a:schemeClr val="accent1"/>
          </a:effectRef>
          <a:fontRef idx="minor">
            <a:schemeClr val="lt1"/>
          </a:fontRef>
        </p:style>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395" b="1">
              <a:latin typeface="Times New Roman" panose="02020603050405020304" charset="0"/>
              <a:ea typeface="+mn-ea"/>
              <a:cs typeface="Times New Roman" panose="02020603050405020304" charset="0"/>
            </a:endParaRPr>
          </a:p>
        </p:txBody>
      </p:sp>
      <p:sp>
        <p:nvSpPr>
          <p:cNvPr id="73" name="Rectangle 4" title=""/>
          <p:cNvSpPr>
            <a:spLocks noChangeArrowheads="1"/>
          </p:cNvSpPr>
          <p:nvPr>
            <p:custDataLst>
              <p:tags r:id="rId4"/>
            </p:custDataLst>
          </p:nvPr>
        </p:nvSpPr>
        <p:spPr bwMode="auto">
          <a:xfrm rot="19624548">
            <a:off x="9310463" y="2339163"/>
            <a:ext cx="456071" cy="310381"/>
          </a:xfrm>
          <a:prstGeom prst="rect">
            <a:avLst/>
          </a:prstGeom>
          <a:blipFill>
            <a:blip r:embed="rId5"/>
            <a:tile tx="0" ty="0" sx="100000" sy="100000" flip="none" algn="tl"/>
          </a:blipFill>
          <a:ln w="3810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395" b="1">
              <a:latin typeface="Times New Roman" panose="02020603050405020304" charset="0"/>
              <a:ea typeface="+mn-ea"/>
              <a:cs typeface="Times New Roman" panose="02020603050405020304" charset="0"/>
            </a:endParaRPr>
          </a:p>
        </p:txBody>
      </p:sp>
      <p:sp>
        <p:nvSpPr>
          <p:cNvPr id="63" name="Text Box 17" title=""/>
          <p:cNvSpPr txBox="1">
            <a:spLocks noChangeArrowheads="1"/>
          </p:cNvSpPr>
          <p:nvPr>
            <p:custDataLst>
              <p:tags r:id="rId6"/>
            </p:custDataLst>
          </p:nvPr>
        </p:nvSpPr>
        <p:spPr bwMode="auto">
          <a:xfrm>
            <a:off x="9498909" y="2643875"/>
            <a:ext cx="684107"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95" b="1" i="1">
                <a:solidFill>
                  <a:schemeClr val="tx1"/>
                </a:solidFill>
                <a:latin typeface="Times New Roman" panose="02020603050405020304" charset="0"/>
                <a:ea typeface="+mn-ea"/>
                <a:cs typeface="Times New Roman" panose="02020603050405020304" charset="0"/>
                <a:sym typeface="Symbol" panose="05050102010706020507" pitchFamily="18" charset="2"/>
              </a:rPr>
              <a:t></a:t>
            </a:r>
            <a:endParaRPr lang="en-US" altLang="zh-CN" sz="2395" b="1" i="1">
              <a:solidFill>
                <a:schemeClr val="tx1"/>
              </a:solidFill>
              <a:latin typeface="Times New Roman" panose="02020603050405020304" charset="0"/>
              <a:ea typeface="+mn-ea"/>
              <a:cs typeface="Times New Roman" panose="02020603050405020304" charset="0"/>
              <a:sym typeface="Symbol" panose="05050102010706020507" pitchFamily="18" charset="2"/>
            </a:endParaRPr>
          </a:p>
          <a:p>
            <a:pPr eaLnBrk="1" hangingPunct="1">
              <a:spcBef>
                <a:spcPct val="50000"/>
              </a:spcBef>
            </a:pPr>
            <a:endParaRPr lang="en-US" altLang="zh-CN" sz="2395" b="1" i="1">
              <a:solidFill>
                <a:schemeClr val="tx1"/>
              </a:solidFill>
              <a:latin typeface="Times New Roman" panose="02020603050405020304" charset="0"/>
              <a:ea typeface="+mn-ea"/>
              <a:cs typeface="Times New Roman" panose="02020603050405020304" charset="0"/>
              <a:sym typeface="Symbol" panose="05050102010706020507" pitchFamily="18" charset="2"/>
            </a:endParaRPr>
          </a:p>
        </p:txBody>
      </p:sp>
      <p:grpSp>
        <p:nvGrpSpPr>
          <p:cNvPr id="64" name="Group 21" title=""/>
          <p:cNvGrpSpPr/>
          <p:nvPr>
            <p:custDataLst>
              <p:tags r:id="rId7"/>
            </p:custDataLst>
          </p:nvPr>
        </p:nvGrpSpPr>
        <p:grpSpPr>
          <a:xfrm>
            <a:off x="7788643" y="2435761"/>
            <a:ext cx="2814023" cy="1724519"/>
            <a:chOff x="3424" y="412"/>
            <a:chExt cx="1777" cy="1089"/>
          </a:xfrm>
        </p:grpSpPr>
        <p:sp>
          <p:nvSpPr>
            <p:cNvPr id="65" name="Line 22"/>
            <p:cNvSpPr>
              <a:spLocks noChangeShapeType="1"/>
            </p:cNvSpPr>
            <p:nvPr>
              <p:custDataLst>
                <p:tags r:id="rId8"/>
              </p:custDataLst>
            </p:nvPr>
          </p:nvSpPr>
          <p:spPr bwMode="auto">
            <a:xfrm flipH="1">
              <a:off x="3424" y="436"/>
              <a:ext cx="1134" cy="681"/>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sz="2395" b="1">
                <a:latin typeface="Times New Roman" panose="02020603050405020304" charset="0"/>
                <a:cs typeface="Times New Roman" panose="02020603050405020304" charset="0"/>
              </a:endParaRPr>
            </a:p>
          </p:txBody>
        </p:sp>
        <p:sp>
          <p:nvSpPr>
            <p:cNvPr id="66" name="Line 23"/>
            <p:cNvSpPr>
              <a:spLocks noChangeShapeType="1"/>
            </p:cNvSpPr>
            <p:nvPr>
              <p:custDataLst>
                <p:tags r:id="rId9"/>
              </p:custDataLst>
            </p:nvPr>
          </p:nvSpPr>
          <p:spPr bwMode="auto">
            <a:xfrm>
              <a:off x="4521" y="412"/>
              <a:ext cx="680" cy="1089"/>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sz="2395" b="1">
                <a:latin typeface="Times New Roman" panose="02020603050405020304" charset="0"/>
                <a:cs typeface="Times New Roman" panose="02020603050405020304" charset="0"/>
              </a:endParaRPr>
            </a:p>
          </p:txBody>
        </p:sp>
      </p:grpSp>
      <p:sp>
        <p:nvSpPr>
          <p:cNvPr id="67" name="AutoShape 34" title=""/>
          <p:cNvSpPr>
            <a:spLocks noChangeArrowheads="1"/>
          </p:cNvSpPr>
          <p:nvPr>
            <p:custDataLst>
              <p:tags r:id="rId10"/>
            </p:custDataLst>
          </p:nvPr>
        </p:nvSpPr>
        <p:spPr bwMode="auto">
          <a:xfrm rot="10800000" flipH="1">
            <a:off x="5913120" y="3583093"/>
            <a:ext cx="1562100" cy="247227"/>
          </a:xfrm>
          <a:custGeom>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3938"/>
                </a:lnTo>
                <a:lnTo>
                  <a:pt x="3375" y="3938"/>
                </a:lnTo>
                <a:lnTo>
                  <a:pt x="3375" y="17662"/>
                </a:lnTo>
                <a:lnTo>
                  <a:pt x="16200" y="17662"/>
                </a:lnTo>
                <a:lnTo>
                  <a:pt x="16200" y="21600"/>
                </a:lnTo>
                <a:lnTo>
                  <a:pt x="21600" y="10800"/>
                </a:lnTo>
                <a:lnTo>
                  <a:pt x="16200" y="0"/>
                </a:lnTo>
                <a:close/>
              </a:path>
              <a:path w="21600" h="21600">
                <a:moveTo>
                  <a:pt x="1350" y="3938"/>
                </a:moveTo>
                <a:lnTo>
                  <a:pt x="1350" y="17662"/>
                </a:lnTo>
                <a:lnTo>
                  <a:pt x="2700" y="17662"/>
                </a:lnTo>
                <a:lnTo>
                  <a:pt x="2700" y="3938"/>
                </a:lnTo>
                <a:lnTo>
                  <a:pt x="1350" y="3938"/>
                </a:lnTo>
                <a:close/>
              </a:path>
              <a:path w="21600" h="21600">
                <a:moveTo>
                  <a:pt x="0" y="3938"/>
                </a:moveTo>
                <a:lnTo>
                  <a:pt x="0" y="17662"/>
                </a:lnTo>
                <a:lnTo>
                  <a:pt x="675" y="17662"/>
                </a:lnTo>
                <a:lnTo>
                  <a:pt x="675" y="3938"/>
                </a:lnTo>
                <a:lnTo>
                  <a:pt x="0" y="3938"/>
                </a:lnTo>
                <a:close/>
              </a:path>
            </a:pathLst>
          </a:custGeom>
          <a:gradFill rotWithShape="1">
            <a:gsLst>
              <a:gs pos="0">
                <a:srgbClr val="FF3399"/>
              </a:gs>
              <a:gs pos="12500">
                <a:srgbClr val="FF6633"/>
              </a:gs>
              <a:gs pos="25000">
                <a:srgbClr val="FFFF00"/>
              </a:gs>
              <a:gs pos="37500">
                <a:srgbClr val="01A78F"/>
              </a:gs>
              <a:gs pos="50000">
                <a:srgbClr val="3366FF"/>
              </a:gs>
              <a:gs pos="62500">
                <a:srgbClr val="01A78F"/>
              </a:gs>
              <a:gs pos="75000">
                <a:srgbClr val="FFFF00"/>
              </a:gs>
              <a:gs pos="87500">
                <a:srgbClr val="FF6633"/>
              </a:gs>
              <a:gs pos="100000">
                <a:srgbClr val="FF3399"/>
              </a:gs>
            </a:gsLst>
            <a:lin ang="5400000" scaled="1"/>
          </a:gradFill>
          <a:ln w="9525">
            <a:solidFill>
              <a:srgbClr val="000000"/>
            </a:solidFill>
            <a:miter lim="800000"/>
          </a:ln>
        </p:spPr>
        <p:txBody>
          <a:bodyPr/>
          <a:lstStyle/>
          <a:p>
            <a:pPr eaLnBrk="0" fontAlgn="base" hangingPunct="0">
              <a:spcBef>
                <a:spcPct val="0"/>
              </a:spcBef>
              <a:spcAft>
                <a:spcPct val="0"/>
              </a:spcAft>
            </a:pPr>
            <a:endParaRPr lang="zh-CN" altLang="en-US" sz="2395" b="1">
              <a:solidFill>
                <a:prstClr val="black"/>
              </a:solidFill>
              <a:latin typeface="Times New Roman" panose="02020603050405020304" charset="0"/>
              <a:cs typeface="Times New Roman" panose="02020603050405020304" charset="0"/>
            </a:endParaRPr>
          </a:p>
        </p:txBody>
      </p:sp>
      <p:sp>
        <p:nvSpPr>
          <p:cNvPr id="68" name="矩形 67" title=""/>
          <p:cNvSpPr/>
          <p:nvPr>
            <p:custDataLst>
              <p:tags r:id="rId11"/>
            </p:custDataLst>
          </p:nvPr>
        </p:nvSpPr>
        <p:spPr>
          <a:xfrm>
            <a:off x="5912915" y="2892373"/>
            <a:ext cx="1402080" cy="460375"/>
          </a:xfrm>
          <a:prstGeom prst="rect">
            <a:avLst/>
          </a:prstGeom>
        </p:spPr>
        <p:txBody>
          <a:bodyPr wrap="none">
            <a:spAutoFit/>
          </a:bodyPr>
          <a:lstStyle/>
          <a:p>
            <a:r>
              <a:rPr lang="zh-CN" altLang="en-US" sz="2395" b="1">
                <a:ln w="9525" cap="flat" cmpd="sng" algn="ctr">
                  <a:noFill/>
                  <a:prstDash val="solid"/>
                  <a:round/>
                  <a:headEnd type="none" w="med" len="med"/>
                  <a:tailEnd type="none" w="med" len="med"/>
                </a:ln>
                <a:solidFill>
                  <a:srgbClr val="000000"/>
                </a:solidFill>
                <a:latin typeface="Times New Roman" panose="02020603050405020304" charset="0"/>
                <a:cs typeface="Times New Roman" panose="02020603050405020304" charset="0"/>
                <a:sym typeface="Wingdings" panose="05000000000000000000" charset="0"/>
              </a:rPr>
              <a:t>物理模型</a:t>
            </a:r>
            <a:endParaRPr lang="zh-CN" altLang="en-US" sz="2395" b="1">
              <a:latin typeface="Times New Roman" panose="02020603050405020304" charset="0"/>
              <a:cs typeface="Times New Roman" panose="02020603050405020304" charset="0"/>
            </a:endParaRPr>
          </a:p>
        </p:txBody>
      </p:sp>
      <p:sp>
        <p:nvSpPr>
          <p:cNvPr id="69" name="内容占位符 2" title=""/>
          <p:cNvSpPr txBox="1"/>
          <p:nvPr>
            <p:custDataLst>
              <p:tags r:id="rId12"/>
            </p:custDataLst>
          </p:nvPr>
        </p:nvSpPr>
        <p:spPr>
          <a:xfrm>
            <a:off x="822113" y="5521960"/>
            <a:ext cx="4197773" cy="460587"/>
          </a:xfrm>
          <a:prstGeom prst="rect">
            <a:avLst/>
          </a:prstGeom>
        </p:spPr>
        <p:txBody>
          <a:bodyPr vert="horz" lIns="91213" tIns="45606" rIns="91213" bIns="45606" rtlCol="0">
            <a:noAutofit/>
          </a:bodyPr>
          <a:lstStyle>
            <a:lvl1pPr marL="228600" indent="-228600" algn="l" defTabSz="914400" rtl="0" eaLnBrk="1" latinLnBrk="0" hangingPunct="1">
              <a:lnSpc>
                <a:spcPct val="90000"/>
              </a:lnSpc>
              <a:spcBef>
                <a:spcPts val="1000"/>
              </a:spcBef>
              <a:buSzPct val="60000"/>
              <a:buFont typeface="Wingdings" panose="05000000000000000000" pitchFamily="2" charset="2"/>
              <a:buChar char="n"/>
              <a:defRPr sz="2400" b="0" kern="1200">
                <a:solidFill>
                  <a:schemeClr val="tx1"/>
                </a:solidFill>
                <a:latin typeface="黑体" panose="02010609060101010101" charset="-122"/>
                <a:ea typeface="黑体" panose="0201060906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黑体" panose="02010609060101010101" charset="-122"/>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黑体" panose="02010609060101010101" charset="-122"/>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黑体" panose="02010609060101010101" charset="-122"/>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黑体" panose="02010609060101010101" charset="-122"/>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705" lvl="1" indent="0">
              <a:lnSpc>
                <a:spcPct val="100000"/>
              </a:lnSpc>
              <a:buFont typeface="Wingdings" panose="05000000000000000000" pitchFamily="2" charset="2"/>
              <a:buChar char="Ø"/>
            </a:pPr>
            <a:r>
              <a:rPr lang="zh-CN" altLang="en-US" sz="2665" b="1" noProof="1">
                <a:solidFill>
                  <a:srgbClr val="00B0F0"/>
                </a:solidFill>
                <a:latin typeface="宋体" panose="02010600030101010101" pitchFamily="2" charset="-122"/>
                <a:ea typeface="宋体" panose="02010600030101010101" pitchFamily="2" charset="-122"/>
                <a:cs typeface="Arial"/>
              </a:rPr>
              <a:t>按照力的作用效果分解</a:t>
            </a:r>
            <a:endParaRPr lang="zh-CN" altLang="en-US" sz="2665" b="1" noProof="1">
              <a:solidFill>
                <a:srgbClr val="00B0F0"/>
              </a:solidFill>
              <a:latin typeface="宋体" panose="02010600030101010101" pitchFamily="2" charset="-122"/>
              <a:ea typeface="宋体" panose="02010600030101010101" pitchFamily="2" charset="-122"/>
              <a:cs typeface="Arial"/>
            </a:endParaRPr>
          </a:p>
        </p:txBody>
      </p:sp>
      <p:sp>
        <p:nvSpPr>
          <p:cNvPr id="70" name="文本框 69" title=""/>
          <p:cNvSpPr txBox="1"/>
          <p:nvPr>
            <p:custDataLst>
              <p:tags r:id="rId13"/>
            </p:custDataLst>
          </p:nvPr>
        </p:nvSpPr>
        <p:spPr>
          <a:xfrm>
            <a:off x="374227" y="1289473"/>
            <a:ext cx="8133927" cy="501650"/>
          </a:xfrm>
          <a:prstGeom prst="rect">
            <a:avLst/>
          </a:prstGeom>
          <a:noFill/>
          <a:ln w="9525">
            <a:noFill/>
          </a:ln>
        </p:spPr>
        <p:txBody>
          <a:bodyPr wrap="square">
            <a:spAutoFit/>
          </a:bodyPr>
          <a:lstStyle/>
          <a:p>
            <a:pPr marR="0" lvl="0" defTabSz="914400" rtl="0" eaLnBrk="0" fontAlgn="auto" latinLnBrk="0" hangingPunct="0">
              <a:lnSpc>
                <a:spcPct val="100000"/>
              </a:lnSpc>
              <a:spcBef>
                <a:spcPct val="0"/>
              </a:spcBef>
              <a:spcAft>
                <a:spcPct val="0"/>
              </a:spcAft>
              <a:buClrTx/>
              <a:buSzTx/>
              <a:tabLst>
                <a:tab pos="2628900"/>
              </a:tabLst>
              <a:defRPr/>
            </a:pPr>
            <a:r>
              <a:rPr lang="zh-CN" sz="2665" b="1" kern="1200" noProof="0">
                <a:ln>
                  <a:noFill/>
                </a:ln>
                <a:solidFill>
                  <a:srgbClr val="00B0F0"/>
                </a:solidFill>
                <a:effectLst/>
                <a:uLnTx/>
                <a:uFillTx/>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实例</a:t>
            </a:r>
            <a:r>
              <a:rPr lang="en-US" altLang="zh-CN" sz="2665" b="1" kern="1200" noProof="0">
                <a:ln>
                  <a:noFill/>
                </a:ln>
                <a:solidFill>
                  <a:srgbClr val="00B0F0"/>
                </a:solidFill>
                <a:effectLst/>
                <a:uLnTx/>
                <a:uFillTx/>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2</a:t>
            </a:r>
            <a:r>
              <a:rPr lang="zh-CN" altLang="en-US" sz="2665" b="1" kern="1200" noProof="0">
                <a:ln>
                  <a:noFill/>
                </a:ln>
                <a:solidFill>
                  <a:srgbClr val="00B0F0"/>
                </a:solidFill>
                <a:effectLst/>
                <a:uLnTx/>
                <a:uFillTx/>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a:t>
            </a:r>
            <a:r>
              <a:rPr kumimoji="0" lang="zh-CN" altLang="en-US" sz="2665"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为什么高大的立交桥要建有很长的引桥呢？</a:t>
            </a:r>
            <a:r>
              <a:rPr kumimoji="0" lang="en-US" altLang="zh-CN" sz="2665" b="1" i="0" u="none" strike="noStrike" kern="1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 </a:t>
            </a:r>
            <a:endParaRPr kumimoji="0" lang="en-US" altLang="zh-CN" sz="2665" b="1" i="0" u="none" strike="noStrike" kern="1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endParaRPr>
          </a:p>
        </p:txBody>
      </p:sp>
      <p:sp>
        <p:nvSpPr>
          <p:cNvPr id="74" name="Line 5" title=""/>
          <p:cNvSpPr>
            <a:spLocks noChangeShapeType="1"/>
          </p:cNvSpPr>
          <p:nvPr>
            <p:custDataLst>
              <p:tags r:id="rId14"/>
            </p:custDataLst>
          </p:nvPr>
        </p:nvSpPr>
        <p:spPr bwMode="auto">
          <a:xfrm flipH="1">
            <a:off x="9562252" y="2478517"/>
            <a:ext cx="0" cy="1444225"/>
          </a:xfrm>
          <a:prstGeom prst="line">
            <a:avLst/>
          </a:prstGeom>
          <a:noFill/>
          <a:ln w="38100">
            <a:solidFill>
              <a:srgbClr val="0070C0"/>
            </a:solidFill>
            <a:round/>
            <a:tailEnd type="triangle" w="med" len="med"/>
          </a:ln>
          <a:extLst>
            <a:ext uri="{909E8E84-426E-40DD-AFC4-6F175D3DCCD1}">
              <a14:hiddenFill xmlns:a14="http://schemas.microsoft.com/office/drawing/2010/main">
                <a:noFill/>
              </a14:hiddenFill>
            </a:ext>
          </a:extLst>
        </p:spPr>
        <p:txBody>
          <a:bodyPr/>
          <a:lstStyle/>
          <a:p>
            <a:endParaRPr lang="zh-CN" altLang="en-US" sz="2395" b="1">
              <a:latin typeface="Times New Roman" panose="02020603050405020304" charset="0"/>
              <a:cs typeface="Times New Roman" panose="02020603050405020304" charset="0"/>
            </a:endParaRPr>
          </a:p>
        </p:txBody>
      </p:sp>
      <p:sp>
        <p:nvSpPr>
          <p:cNvPr id="75" name="Text Box 6" title=""/>
          <p:cNvSpPr txBox="1">
            <a:spLocks noChangeArrowheads="1"/>
          </p:cNvSpPr>
          <p:nvPr>
            <p:custDataLst>
              <p:tags r:id="rId15"/>
            </p:custDataLst>
          </p:nvPr>
        </p:nvSpPr>
        <p:spPr bwMode="auto">
          <a:xfrm>
            <a:off x="9219885" y="4035788"/>
            <a:ext cx="68410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395" b="1" i="1">
                <a:latin typeface="Times New Roman" panose="02020603050405020304" charset="0"/>
                <a:ea typeface="+mn-ea"/>
                <a:cs typeface="Times New Roman" panose="02020603050405020304" charset="0"/>
              </a:rPr>
              <a:t>G</a:t>
            </a:r>
            <a:endParaRPr lang="en-US" altLang="zh-CN" sz="2395" b="1" i="1">
              <a:latin typeface="Times New Roman" panose="02020603050405020304" charset="0"/>
              <a:ea typeface="+mn-ea"/>
              <a:cs typeface="Times New Roman" panose="02020603050405020304" charset="0"/>
            </a:endParaRPr>
          </a:p>
        </p:txBody>
      </p:sp>
      <p:sp>
        <p:nvSpPr>
          <p:cNvPr id="76" name="Line 7" title=""/>
          <p:cNvSpPr>
            <a:spLocks noChangeShapeType="1"/>
          </p:cNvSpPr>
          <p:nvPr>
            <p:custDataLst>
              <p:tags r:id="rId16"/>
            </p:custDataLst>
          </p:nvPr>
        </p:nvSpPr>
        <p:spPr bwMode="auto">
          <a:xfrm>
            <a:off x="9582572" y="2465848"/>
            <a:ext cx="608095" cy="1064165"/>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2395" b="1">
              <a:latin typeface="Times New Roman" panose="02020603050405020304" charset="0"/>
              <a:cs typeface="Times New Roman" panose="02020603050405020304" charset="0"/>
            </a:endParaRPr>
          </a:p>
        </p:txBody>
      </p:sp>
      <p:sp>
        <p:nvSpPr>
          <p:cNvPr id="77" name="Line 8" title=""/>
          <p:cNvSpPr>
            <a:spLocks noChangeShapeType="1"/>
          </p:cNvSpPr>
          <p:nvPr>
            <p:custDataLst>
              <p:tags r:id="rId17"/>
            </p:custDataLst>
          </p:nvPr>
        </p:nvSpPr>
        <p:spPr bwMode="auto">
          <a:xfrm flipH="1">
            <a:off x="8890813" y="2466513"/>
            <a:ext cx="671439" cy="405396"/>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2395" b="1">
              <a:latin typeface="Times New Roman" panose="02020603050405020304" charset="0"/>
              <a:cs typeface="Times New Roman" panose="02020603050405020304" charset="0"/>
            </a:endParaRPr>
          </a:p>
        </p:txBody>
      </p:sp>
      <p:sp>
        <p:nvSpPr>
          <p:cNvPr id="78" name="Text Box 9" title=""/>
          <p:cNvSpPr txBox="1">
            <a:spLocks noChangeArrowheads="1"/>
          </p:cNvSpPr>
          <p:nvPr>
            <p:custDataLst>
              <p:tags r:id="rId18"/>
            </p:custDataLst>
          </p:nvPr>
        </p:nvSpPr>
        <p:spPr bwMode="auto">
          <a:xfrm>
            <a:off x="8417324" y="2339163"/>
            <a:ext cx="4851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95" b="1" i="1">
                <a:latin typeface="Times New Roman" panose="02020603050405020304" charset="0"/>
                <a:ea typeface="+mn-ea"/>
                <a:cs typeface="Times New Roman" panose="02020603050405020304" charset="0"/>
              </a:rPr>
              <a:t>F</a:t>
            </a:r>
            <a:r>
              <a:rPr lang="en-US" altLang="zh-CN" sz="2395" b="1" baseline="-25000">
                <a:latin typeface="Times New Roman" panose="02020603050405020304" charset="0"/>
                <a:ea typeface="+mn-ea"/>
                <a:cs typeface="Times New Roman" panose="02020603050405020304" charset="0"/>
              </a:rPr>
              <a:t>1</a:t>
            </a:r>
            <a:endParaRPr lang="en-US" altLang="zh-CN" sz="2395" b="1" baseline="-25000">
              <a:latin typeface="Times New Roman" panose="02020603050405020304" charset="0"/>
              <a:ea typeface="+mn-ea"/>
              <a:cs typeface="Times New Roman" panose="02020603050405020304" charset="0"/>
            </a:endParaRPr>
          </a:p>
        </p:txBody>
      </p:sp>
      <p:sp>
        <p:nvSpPr>
          <p:cNvPr id="79" name="Text Box 10" title=""/>
          <p:cNvSpPr txBox="1">
            <a:spLocks noChangeArrowheads="1"/>
          </p:cNvSpPr>
          <p:nvPr>
            <p:custDataLst>
              <p:tags r:id="rId19"/>
            </p:custDataLst>
          </p:nvPr>
        </p:nvSpPr>
        <p:spPr bwMode="auto">
          <a:xfrm>
            <a:off x="10395215" y="3346319"/>
            <a:ext cx="4851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95" b="1" i="1">
                <a:latin typeface="Times New Roman" panose="02020603050405020304" charset="0"/>
                <a:ea typeface="+mn-ea"/>
                <a:cs typeface="Times New Roman" panose="02020603050405020304" charset="0"/>
              </a:rPr>
              <a:t>F</a:t>
            </a:r>
            <a:r>
              <a:rPr lang="en-US" altLang="zh-CN" sz="2395" b="1" baseline="-25000">
                <a:latin typeface="Times New Roman" panose="02020603050405020304" charset="0"/>
                <a:ea typeface="+mn-ea"/>
                <a:cs typeface="Times New Roman" panose="02020603050405020304" charset="0"/>
              </a:rPr>
              <a:t>2</a:t>
            </a:r>
            <a:endParaRPr lang="en-US" altLang="zh-CN" sz="2395" b="1" baseline="-25000">
              <a:latin typeface="Times New Roman" panose="02020603050405020304" charset="0"/>
              <a:ea typeface="+mn-ea"/>
              <a:cs typeface="Times New Roman" panose="02020603050405020304" charset="0"/>
            </a:endParaRPr>
          </a:p>
        </p:txBody>
      </p:sp>
      <p:sp>
        <p:nvSpPr>
          <p:cNvPr id="81" name="Text Box 13" title=""/>
          <p:cNvSpPr txBox="1">
            <a:spLocks noChangeArrowheads="1"/>
          </p:cNvSpPr>
          <p:nvPr>
            <p:custDataLst>
              <p:tags r:id="rId20"/>
            </p:custDataLst>
          </p:nvPr>
        </p:nvSpPr>
        <p:spPr bwMode="auto">
          <a:xfrm>
            <a:off x="6434177" y="4689940"/>
            <a:ext cx="167195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65" b="1" i="1">
                <a:solidFill>
                  <a:schemeClr val="tx1">
                    <a:lumMod val="95000"/>
                    <a:lumOff val="5000"/>
                  </a:schemeClr>
                </a:solidFill>
                <a:latin typeface="Times New Roman" panose="02020603050405020304" charset="0"/>
                <a:ea typeface="+mn-ea"/>
                <a:cs typeface="Times New Roman" panose="02020603050405020304" charset="0"/>
              </a:rPr>
              <a:t>F</a:t>
            </a:r>
            <a:r>
              <a:rPr lang="en-US" altLang="zh-CN" sz="2665" b="1" baseline="-25000">
                <a:solidFill>
                  <a:schemeClr val="tx1">
                    <a:lumMod val="95000"/>
                    <a:lumOff val="5000"/>
                  </a:schemeClr>
                </a:solidFill>
                <a:latin typeface="Times New Roman" panose="02020603050405020304" charset="0"/>
                <a:ea typeface="+mn-ea"/>
                <a:cs typeface="Times New Roman" panose="02020603050405020304" charset="0"/>
              </a:rPr>
              <a:t>1</a:t>
            </a:r>
            <a:r>
              <a:rPr lang="en-US" altLang="zh-CN" sz="2665" b="1">
                <a:solidFill>
                  <a:schemeClr val="tx1">
                    <a:lumMod val="95000"/>
                    <a:lumOff val="5000"/>
                  </a:schemeClr>
                </a:solidFill>
                <a:latin typeface="Times New Roman" panose="02020603050405020304" charset="0"/>
                <a:ea typeface="+mn-ea"/>
                <a:cs typeface="Times New Roman" panose="02020603050405020304" charset="0"/>
              </a:rPr>
              <a:t>=</a:t>
            </a:r>
            <a:r>
              <a:rPr lang="en-US" altLang="zh-CN" sz="2665" b="1" i="1" err="1">
                <a:solidFill>
                  <a:schemeClr val="tx1">
                    <a:lumMod val="95000"/>
                    <a:lumOff val="5000"/>
                  </a:schemeClr>
                </a:solidFill>
                <a:latin typeface="Times New Roman" panose="02020603050405020304" charset="0"/>
                <a:ea typeface="+mn-ea"/>
                <a:cs typeface="Times New Roman" panose="02020603050405020304" charset="0"/>
              </a:rPr>
              <a:t>G</a:t>
            </a:r>
            <a:r>
              <a:rPr lang="en-US" altLang="zh-CN" sz="2665" b="1" err="1">
                <a:solidFill>
                  <a:schemeClr val="tx1">
                    <a:lumMod val="95000"/>
                    <a:lumOff val="5000"/>
                  </a:schemeClr>
                </a:solidFill>
                <a:latin typeface="Times New Roman" panose="02020603050405020304" charset="0"/>
                <a:ea typeface="+mn-ea"/>
                <a:cs typeface="Times New Roman" panose="02020603050405020304" charset="0"/>
              </a:rPr>
              <a:t>sin </a:t>
            </a:r>
            <a:r>
              <a:rPr lang="en-US" altLang="zh-CN" sz="2665" b="1" i="1">
                <a:solidFill>
                  <a:schemeClr val="tx1">
                    <a:lumMod val="95000"/>
                    <a:lumOff val="5000"/>
                  </a:schemeClr>
                </a:solidFill>
                <a:latin typeface="Times New Roman" panose="02020603050405020304" charset="0"/>
                <a:ea typeface="+mn-ea"/>
                <a:cs typeface="Times New Roman" panose="02020603050405020304" charset="0"/>
                <a:sym typeface="Symbol" panose="05050102010706020507" pitchFamily="18" charset="2"/>
              </a:rPr>
              <a:t></a:t>
            </a:r>
            <a:endParaRPr lang="en-US" altLang="zh-CN" sz="2665" b="1" i="1">
              <a:solidFill>
                <a:schemeClr val="tx1">
                  <a:lumMod val="95000"/>
                  <a:lumOff val="5000"/>
                </a:schemeClr>
              </a:solidFill>
              <a:latin typeface="Times New Roman" panose="02020603050405020304" charset="0"/>
              <a:ea typeface="+mn-ea"/>
              <a:cs typeface="Times New Roman" panose="02020603050405020304" charset="0"/>
              <a:sym typeface="Symbol" panose="05050102010706020507" pitchFamily="18" charset="2"/>
            </a:endParaRPr>
          </a:p>
        </p:txBody>
      </p:sp>
      <p:sp>
        <p:nvSpPr>
          <p:cNvPr id="82" name="Text Box 14" title=""/>
          <p:cNvSpPr txBox="1">
            <a:spLocks noChangeArrowheads="1"/>
          </p:cNvSpPr>
          <p:nvPr>
            <p:custDataLst>
              <p:tags r:id="rId21"/>
            </p:custDataLst>
          </p:nvPr>
        </p:nvSpPr>
        <p:spPr bwMode="auto">
          <a:xfrm>
            <a:off x="9100628" y="4694073"/>
            <a:ext cx="162433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65" b="1" i="1">
                <a:solidFill>
                  <a:schemeClr val="tx1">
                    <a:lumMod val="95000"/>
                    <a:lumOff val="5000"/>
                  </a:schemeClr>
                </a:solidFill>
                <a:latin typeface="Times New Roman" panose="02020603050405020304" charset="0"/>
                <a:ea typeface="+mn-ea"/>
                <a:cs typeface="Times New Roman" panose="02020603050405020304" charset="0"/>
              </a:rPr>
              <a:t>F</a:t>
            </a:r>
            <a:r>
              <a:rPr lang="en-US" altLang="zh-CN" sz="2665" b="1" baseline="-25000">
                <a:solidFill>
                  <a:schemeClr val="tx1">
                    <a:lumMod val="95000"/>
                    <a:lumOff val="5000"/>
                  </a:schemeClr>
                </a:solidFill>
                <a:latin typeface="Times New Roman" panose="02020603050405020304" charset="0"/>
                <a:ea typeface="+mn-ea"/>
                <a:cs typeface="Times New Roman" panose="02020603050405020304" charset="0"/>
              </a:rPr>
              <a:t>2</a:t>
            </a:r>
            <a:r>
              <a:rPr lang="en-US" altLang="zh-CN" sz="2665" b="1">
                <a:solidFill>
                  <a:schemeClr val="tx1">
                    <a:lumMod val="95000"/>
                    <a:lumOff val="5000"/>
                  </a:schemeClr>
                </a:solidFill>
                <a:latin typeface="Times New Roman" panose="02020603050405020304" charset="0"/>
                <a:ea typeface="+mn-ea"/>
                <a:cs typeface="Times New Roman" panose="02020603050405020304" charset="0"/>
              </a:rPr>
              <a:t>=</a:t>
            </a:r>
            <a:r>
              <a:rPr lang="en-US" altLang="zh-CN" sz="2665" b="1" i="1" err="1">
                <a:solidFill>
                  <a:schemeClr val="tx1">
                    <a:lumMod val="95000"/>
                    <a:lumOff val="5000"/>
                  </a:schemeClr>
                </a:solidFill>
                <a:latin typeface="Times New Roman" panose="02020603050405020304" charset="0"/>
                <a:ea typeface="+mn-ea"/>
                <a:cs typeface="Times New Roman" panose="02020603050405020304" charset="0"/>
              </a:rPr>
              <a:t>G</a:t>
            </a:r>
            <a:r>
              <a:rPr lang="en-US" altLang="zh-CN" sz="2665" b="1" err="1">
                <a:solidFill>
                  <a:schemeClr val="tx1">
                    <a:lumMod val="95000"/>
                    <a:lumOff val="5000"/>
                  </a:schemeClr>
                </a:solidFill>
                <a:latin typeface="Times New Roman" panose="02020603050405020304" charset="0"/>
                <a:ea typeface="+mn-ea"/>
                <a:cs typeface="Times New Roman" panose="02020603050405020304" charset="0"/>
              </a:rPr>
              <a:t>cos</a:t>
            </a:r>
            <a:r>
              <a:rPr lang="en-US" altLang="zh-CN" sz="2665" b="1">
                <a:solidFill>
                  <a:schemeClr val="tx1">
                    <a:lumMod val="95000"/>
                    <a:lumOff val="5000"/>
                  </a:schemeClr>
                </a:solidFill>
                <a:latin typeface="Times New Roman" panose="02020603050405020304" charset="0"/>
                <a:ea typeface="+mn-ea"/>
                <a:cs typeface="Times New Roman" panose="02020603050405020304" charset="0"/>
                <a:sym typeface="Symbol" panose="05050102010706020507" pitchFamily="18" charset="2"/>
              </a:rPr>
              <a:t></a:t>
            </a:r>
            <a:endParaRPr lang="en-US" altLang="zh-CN" sz="2665" b="1">
              <a:solidFill>
                <a:schemeClr val="tx1">
                  <a:lumMod val="95000"/>
                  <a:lumOff val="5000"/>
                </a:schemeClr>
              </a:solidFill>
              <a:latin typeface="Times New Roman" panose="02020603050405020304" charset="0"/>
              <a:ea typeface="+mn-ea"/>
              <a:cs typeface="Times New Roman" panose="02020603050405020304" charset="0"/>
              <a:sym typeface="Symbol" panose="05050102010706020507" pitchFamily="18" charset="2"/>
            </a:endParaRPr>
          </a:p>
        </p:txBody>
      </p:sp>
      <p:sp>
        <p:nvSpPr>
          <p:cNvPr id="83" name="Text Box 16" title=""/>
          <p:cNvSpPr txBox="1">
            <a:spLocks noChangeArrowheads="1"/>
          </p:cNvSpPr>
          <p:nvPr>
            <p:custDataLst>
              <p:tags r:id="rId22"/>
            </p:custDataLst>
          </p:nvPr>
        </p:nvSpPr>
        <p:spPr bwMode="auto">
          <a:xfrm>
            <a:off x="7595673" y="3637183"/>
            <a:ext cx="684107"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95" b="1" i="1">
                <a:solidFill>
                  <a:schemeClr val="tx1"/>
                </a:solidFill>
                <a:latin typeface="Times New Roman" panose="02020603050405020304" charset="0"/>
                <a:ea typeface="+mn-ea"/>
                <a:cs typeface="Times New Roman" panose="02020603050405020304" charset="0"/>
                <a:sym typeface="Symbol" panose="05050102010706020507" pitchFamily="18" charset="2"/>
              </a:rPr>
              <a:t></a:t>
            </a:r>
            <a:endParaRPr lang="en-US" altLang="zh-CN" sz="2395" b="1" i="1">
              <a:solidFill>
                <a:schemeClr val="tx1"/>
              </a:solidFill>
              <a:latin typeface="Times New Roman" panose="02020603050405020304" charset="0"/>
              <a:ea typeface="+mn-ea"/>
              <a:cs typeface="Times New Roman" panose="02020603050405020304" charset="0"/>
              <a:sym typeface="Symbol" panose="05050102010706020507" pitchFamily="18" charset="2"/>
            </a:endParaRPr>
          </a:p>
          <a:p>
            <a:pPr eaLnBrk="1" hangingPunct="1">
              <a:spcBef>
                <a:spcPct val="50000"/>
              </a:spcBef>
            </a:pPr>
            <a:endParaRPr lang="en-US" altLang="zh-CN" sz="2395" b="1" i="1">
              <a:solidFill>
                <a:schemeClr val="tx1"/>
              </a:solidFill>
              <a:latin typeface="Times New Roman" panose="02020603050405020304" charset="0"/>
              <a:ea typeface="+mn-ea"/>
              <a:cs typeface="Times New Roman" panose="02020603050405020304" charset="0"/>
              <a:sym typeface="Symbol" panose="05050102010706020507" pitchFamily="18" charset="2"/>
            </a:endParaRPr>
          </a:p>
        </p:txBody>
      </p:sp>
      <p:sp>
        <p:nvSpPr>
          <p:cNvPr id="84" name="Text Box 18" title=""/>
          <p:cNvSpPr txBox="1">
            <a:spLocks noChangeArrowheads="1"/>
          </p:cNvSpPr>
          <p:nvPr>
            <p:custDataLst>
              <p:tags r:id="rId23"/>
            </p:custDataLst>
          </p:nvPr>
        </p:nvSpPr>
        <p:spPr bwMode="auto">
          <a:xfrm>
            <a:off x="6167120" y="5592233"/>
            <a:ext cx="568706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665" b="1">
                <a:solidFill>
                  <a:srgbClr val="FF0000"/>
                </a:solidFill>
                <a:latin typeface="Times New Roman" panose="02020603050405020304" charset="0"/>
                <a:ea typeface="+mn-ea"/>
                <a:cs typeface="Times New Roman" panose="02020603050405020304" charset="0"/>
              </a:rPr>
              <a:t>斜面倾角</a:t>
            </a:r>
            <a:r>
              <a:rPr lang="zh-CN" altLang="en-US" sz="2665" b="1" i="1">
                <a:solidFill>
                  <a:srgbClr val="FF0000"/>
                </a:solidFill>
                <a:latin typeface="Times New Roman" panose="02020603050405020304" charset="0"/>
                <a:ea typeface="+mn-ea"/>
                <a:cs typeface="Times New Roman" panose="02020603050405020304" charset="0"/>
                <a:sym typeface="Symbol" panose="05050102010706020507" pitchFamily="18" charset="2"/>
              </a:rPr>
              <a:t></a:t>
            </a:r>
            <a:r>
              <a:rPr lang="zh-CN" altLang="en-US" sz="2665" b="1">
                <a:solidFill>
                  <a:srgbClr val="FF0000"/>
                </a:solidFill>
                <a:latin typeface="Times New Roman" panose="02020603050405020304" charset="0"/>
                <a:ea typeface="+mn-ea"/>
                <a:cs typeface="Times New Roman" panose="02020603050405020304" charset="0"/>
              </a:rPr>
              <a:t>越大，</a:t>
            </a:r>
            <a:r>
              <a:rPr lang="en-US" altLang="zh-CN" sz="2665" b="1" i="1">
                <a:solidFill>
                  <a:srgbClr val="FF0000"/>
                </a:solidFill>
                <a:latin typeface="Times New Roman" panose="02020603050405020304" charset="0"/>
                <a:ea typeface="+mn-ea"/>
                <a:cs typeface="Times New Roman" panose="02020603050405020304" charset="0"/>
              </a:rPr>
              <a:t>F</a:t>
            </a:r>
            <a:r>
              <a:rPr lang="en-US" altLang="zh-CN" sz="2665" b="1" baseline="-25000">
                <a:solidFill>
                  <a:srgbClr val="FF0000"/>
                </a:solidFill>
                <a:latin typeface="Times New Roman" panose="02020603050405020304" charset="0"/>
                <a:ea typeface="+mn-ea"/>
                <a:cs typeface="Times New Roman" panose="02020603050405020304" charset="0"/>
              </a:rPr>
              <a:t>1</a:t>
            </a:r>
            <a:r>
              <a:rPr lang="zh-CN" altLang="en-US" sz="2665" b="1">
                <a:latin typeface="Times New Roman" panose="02020603050405020304" charset="0"/>
                <a:ea typeface="+mn-ea"/>
                <a:cs typeface="Times New Roman" panose="02020603050405020304" charset="0"/>
              </a:rPr>
              <a:t>越大</a:t>
            </a:r>
            <a:r>
              <a:rPr lang="zh-CN" altLang="en-US" sz="2665" b="1">
                <a:solidFill>
                  <a:srgbClr val="FF0000"/>
                </a:solidFill>
                <a:latin typeface="Times New Roman" panose="02020603050405020304" charset="0"/>
                <a:ea typeface="+mn-ea"/>
                <a:cs typeface="Times New Roman" panose="02020603050405020304" charset="0"/>
              </a:rPr>
              <a:t>、</a:t>
            </a:r>
            <a:r>
              <a:rPr lang="en-US" altLang="zh-CN" sz="2665" b="1" i="1">
                <a:solidFill>
                  <a:srgbClr val="FF0000"/>
                </a:solidFill>
                <a:latin typeface="Times New Roman" panose="02020603050405020304" charset="0"/>
                <a:ea typeface="+mn-ea"/>
                <a:cs typeface="Times New Roman" panose="02020603050405020304" charset="0"/>
              </a:rPr>
              <a:t>F</a:t>
            </a:r>
            <a:r>
              <a:rPr lang="en-US" altLang="zh-CN" sz="2665" b="1" baseline="-25000">
                <a:solidFill>
                  <a:srgbClr val="FF0000"/>
                </a:solidFill>
                <a:latin typeface="Times New Roman" panose="02020603050405020304" charset="0"/>
                <a:ea typeface="+mn-ea"/>
                <a:cs typeface="Times New Roman" panose="02020603050405020304" charset="0"/>
              </a:rPr>
              <a:t>2</a:t>
            </a:r>
            <a:r>
              <a:rPr lang="zh-CN" altLang="en-US" sz="2665" b="1">
                <a:solidFill>
                  <a:srgbClr val="FF0000"/>
                </a:solidFill>
                <a:latin typeface="Times New Roman" panose="02020603050405020304" charset="0"/>
                <a:ea typeface="+mn-ea"/>
                <a:cs typeface="Times New Roman" panose="02020603050405020304" charset="0"/>
              </a:rPr>
              <a:t>的</a:t>
            </a:r>
            <a:r>
              <a:rPr lang="zh-CN" altLang="en-US" sz="2665" b="1">
                <a:latin typeface="Times New Roman" panose="02020603050405020304" charset="0"/>
                <a:ea typeface="+mn-ea"/>
                <a:cs typeface="Times New Roman" panose="02020603050405020304" charset="0"/>
              </a:rPr>
              <a:t>越小。</a:t>
            </a:r>
            <a:endParaRPr lang="zh-CN" altLang="en-US" sz="2665" b="1">
              <a:solidFill>
                <a:srgbClr val="FF0000"/>
              </a:solidFill>
              <a:latin typeface="Times New Roman" panose="02020603050405020304" charset="0"/>
              <a:ea typeface="+mn-ea"/>
              <a:cs typeface="Times New Roman" panose="02020603050405020304" charset="0"/>
            </a:endParaRPr>
          </a:p>
        </p:txBody>
      </p:sp>
      <p:sp>
        <p:nvSpPr>
          <p:cNvPr id="85" name="Line 24" title=""/>
          <p:cNvSpPr>
            <a:spLocks noChangeShapeType="1"/>
          </p:cNvSpPr>
          <p:nvPr>
            <p:custDataLst>
              <p:tags r:id="rId24"/>
            </p:custDataLst>
          </p:nvPr>
        </p:nvSpPr>
        <p:spPr bwMode="auto">
          <a:xfrm flipH="1">
            <a:off x="9559085" y="3492008"/>
            <a:ext cx="608095" cy="380059"/>
          </a:xfrm>
          <a:prstGeom prst="line">
            <a:avLst/>
          </a:prstGeom>
          <a:noFill/>
          <a:ln w="19050">
            <a:solidFill>
              <a:srgbClr val="660033"/>
            </a:solidFill>
            <a:prstDash val="dash"/>
            <a:round/>
          </a:ln>
          <a:extLst>
            <a:ext uri="{909E8E84-426E-40DD-AFC4-6F175D3DCCD1}">
              <a14:hiddenFill xmlns:a14="http://schemas.microsoft.com/office/drawing/2010/main">
                <a:noFill/>
              </a14:hiddenFill>
            </a:ext>
          </a:extLst>
        </p:spPr>
        <p:txBody>
          <a:bodyPr/>
          <a:lstStyle/>
          <a:p>
            <a:endParaRPr lang="zh-CN" altLang="en-US" sz="2395" b="1">
              <a:latin typeface="Times New Roman" panose="02020603050405020304" charset="0"/>
              <a:cs typeface="Times New Roman" panose="02020603050405020304" charset="0"/>
            </a:endParaRPr>
          </a:p>
        </p:txBody>
      </p:sp>
      <p:sp>
        <p:nvSpPr>
          <p:cNvPr id="86" name="Line 25" title=""/>
          <p:cNvSpPr>
            <a:spLocks noChangeShapeType="1"/>
          </p:cNvSpPr>
          <p:nvPr>
            <p:custDataLst>
              <p:tags r:id="rId25"/>
            </p:custDataLst>
          </p:nvPr>
        </p:nvSpPr>
        <p:spPr bwMode="auto">
          <a:xfrm>
            <a:off x="8963659" y="2921920"/>
            <a:ext cx="608095" cy="1064165"/>
          </a:xfrm>
          <a:prstGeom prst="line">
            <a:avLst/>
          </a:prstGeom>
          <a:noFill/>
          <a:ln w="19050">
            <a:solidFill>
              <a:srgbClr val="660033"/>
            </a:solidFill>
            <a:prstDash val="dash"/>
            <a:round/>
          </a:ln>
          <a:extLst>
            <a:ext uri="{909E8E84-426E-40DD-AFC4-6F175D3DCCD1}">
              <a14:hiddenFill xmlns:a14="http://schemas.microsoft.com/office/drawing/2010/main">
                <a:noFill/>
              </a14:hiddenFill>
            </a:ext>
          </a:extLst>
        </p:spPr>
        <p:txBody>
          <a:bodyPr/>
          <a:lstStyle/>
          <a:p>
            <a:endParaRPr lang="zh-CN" altLang="en-US" sz="2395" b="1">
              <a:latin typeface="Times New Roman" panose="02020603050405020304" charset="0"/>
              <a:cs typeface="Times New Roman" panose="02020603050405020304" charset="0"/>
            </a:endParaRPr>
          </a:p>
        </p:txBody>
      </p:sp>
      <p:pic>
        <p:nvPicPr>
          <p:cNvPr id="196" name="Picture 3" title=""/>
          <p:cNvPicPr>
            <a:picLocks noChangeAspect="1" noChangeArrowheads="1"/>
          </p:cNvPicPr>
          <p:nvPr>
            <p:custDataLst>
              <p:tags r:id="rId27"/>
            </p:custDataLst>
          </p:nvPr>
        </p:nvPicPr>
        <p:blipFill>
          <a:blip r:embed="rId26">
            <a:extLst>
              <a:ext uri="{28A0092B-C50C-407E-A947-70E740481C1C}">
                <a14:useLocalDpi xmlns:a14="http://schemas.microsoft.com/office/drawing/2010/main" val="0"/>
              </a:ext>
            </a:extLst>
          </a:blip>
          <a:stretch>
            <a:fillRect/>
          </a:stretch>
        </p:blipFill>
        <p:spPr bwMode="auto">
          <a:xfrm>
            <a:off x="552027" y="2619587"/>
            <a:ext cx="5046980" cy="2147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8" title=""/>
          <p:cNvGrpSpPr/>
          <p:nvPr>
            <p:custDataLst>
              <p:tags r:id="rId28"/>
            </p:custDataLst>
          </p:nvPr>
        </p:nvGrpSpPr>
        <p:grpSpPr>
          <a:xfrm>
            <a:off x="1061085" y="5715"/>
            <a:ext cx="2632075" cy="713105"/>
            <a:chOff x="711" y="-11"/>
            <a:chExt cx="1638" cy="449"/>
          </a:xfrm>
        </p:grpSpPr>
        <p:sp>
          <p:nvSpPr>
            <p:cNvPr id="10" name="Rectangle 8"/>
            <p:cNvSpPr>
              <a:spLocks noChangeArrowheads="1"/>
            </p:cNvSpPr>
            <p:nvPr>
              <p:custDataLst>
                <p:tags r:id="rId29"/>
              </p:custDataLst>
            </p:nvPr>
          </p:nvSpPr>
          <p:spPr bwMode="auto">
            <a:xfrm>
              <a:off x="711" y="-10"/>
              <a:ext cx="1590"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42" name="TextBox 3"/>
            <p:cNvSpPr txBox="1">
              <a:spLocks noChangeArrowheads="1"/>
            </p:cNvSpPr>
            <p:nvPr>
              <p:custDataLst>
                <p:tags r:id="rId30"/>
              </p:custDataLst>
            </p:nvPr>
          </p:nvSpPr>
          <p:spPr bwMode="auto">
            <a:xfrm>
              <a:off x="723" y="-11"/>
              <a:ext cx="1626"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3600" b="1" i="0" u="sng" strike="noStrike" kern="0" cap="none" spc="0" normalizeH="0" baseline="0" noProof="0">
                  <a:ln>
                    <a:noFill/>
                  </a:ln>
                  <a:solidFill>
                    <a:prstClr val="white"/>
                  </a:solidFill>
                  <a:effectLst/>
                  <a:uLnTx/>
                  <a:uFillTx/>
                  <a:latin typeface="微软雅黑" panose="020b0503020204020204" charset="-122"/>
                  <a:ea typeface="微软雅黑"/>
                </a:rPr>
                <a:t>问题模型</a:t>
              </a:r>
              <a:r>
                <a:rPr kumimoji="0" lang="en-US" altLang="zh-CN" sz="3600" b="1" i="0" u="sng" strike="noStrike" kern="0" cap="none" spc="0" normalizeH="0" baseline="0" noProof="0">
                  <a:ln>
                    <a:noFill/>
                  </a:ln>
                  <a:solidFill>
                    <a:prstClr val="white"/>
                  </a:solidFill>
                  <a:effectLst/>
                  <a:uLnTx/>
                  <a:uFillTx/>
                  <a:latin typeface="微软雅黑" panose="020b0503020204020204" charset="-122"/>
                  <a:ea typeface="微软雅黑"/>
                </a:rPr>
                <a:t>2</a:t>
              </a:r>
              <a:endParaRPr kumimoji="0" lang="en-US" alt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43" name="AutoShape 10" title=""/>
          <p:cNvSpPr>
            <a:spLocks noChangeArrowheads="1"/>
          </p:cNvSpPr>
          <p:nvPr userDrawn="1">
            <p:custDataLst>
              <p:tags r:id="rId31"/>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57" name="Text Box 24" title=""/>
          <p:cNvSpPr txBox="1">
            <a:spLocks noChangeArrowheads="1"/>
          </p:cNvSpPr>
          <p:nvPr userDrawn="1">
            <p:custDataLst>
              <p:tags r:id="rId32"/>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02</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childTnLst>
                    </p:cTn>
                  </p:par>
                  <p:par>
                    <p:cTn id="8" fill="hold" nodeType="clickPar">
                      <p:stCondLst>
                        <p:cond delay="indefinite"/>
                        <p:cond evt="onBegin" delay="0">
                          <p:tn val="7"/>
                        </p:cond>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nodeType="afterGroup">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nodeType="afterGroup">
                            <p:stCondLst>
                              <p:cond delay="1000"/>
                            </p:stCondLst>
                            <p:childTnLst>
                              <p:par>
                                <p:cTn id="27" presetID="18" presetClass="entr" presetSubtype="6" fill="hold" grpId="0" nodeType="after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strips(downRight)">
                                      <p:cBhvr>
                                        <p:cTn id="29" dur="500"/>
                                        <p:tgtEl>
                                          <p:spTgt spid="83"/>
                                        </p:tgtEl>
                                      </p:cBhvr>
                                    </p:animEffect>
                                  </p:childTnLst>
                                </p:cTn>
                              </p:par>
                            </p:childTnLst>
                          </p:cTn>
                        </p:par>
                      </p:childTnLst>
                    </p:cTn>
                  </p:par>
                  <p:par>
                    <p:cTn id="30" fill="hold" nodeType="clickPar">
                      <p:stCondLst>
                        <p:cond delay="indefinite"/>
                        <p:cond evt="onBegin" delay="0">
                          <p:tn val="29"/>
                        </p:cond>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wipe(up)">
                                      <p:cBhvr>
                                        <p:cTn id="34" dur="500"/>
                                        <p:tgtEl>
                                          <p:spTgt spid="74"/>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wipe(left)">
                                      <p:cBhvr>
                                        <p:cTn id="38" dur="500"/>
                                        <p:tgtEl>
                                          <p:spTgt spid="75"/>
                                        </p:tgtEl>
                                      </p:cBhvr>
                                    </p:animEffect>
                                  </p:childTnLst>
                                </p:cTn>
                              </p:par>
                            </p:childTnLst>
                          </p:cTn>
                        </p:par>
                      </p:childTnLst>
                    </p:cTn>
                  </p:par>
                  <p:par>
                    <p:cTn id="39" fill="hold" nodeType="clickPar">
                      <p:stCondLst>
                        <p:cond delay="indefinite"/>
                        <p:cond evt="onBegin" delay="0">
                          <p:tn val="38"/>
                        </p:cond>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wipe(up)">
                                      <p:cBhvr>
                                        <p:cTn id="43" dur="500"/>
                                        <p:tgtEl>
                                          <p:spTgt spid="64"/>
                                        </p:tgtEl>
                                      </p:cBhvr>
                                    </p:animEffect>
                                  </p:childTnLst>
                                </p:cTn>
                              </p:par>
                            </p:childTnLst>
                          </p:cTn>
                        </p:par>
                      </p:childTnLst>
                    </p:cTn>
                  </p:par>
                  <p:par>
                    <p:cTn id="44" fill="hold" nodeType="clickPar">
                      <p:stCondLst>
                        <p:cond delay="indefinite"/>
                        <p:cond evt="onBegin" delay="0">
                          <p:tn val="43"/>
                        </p:cond>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wipe(up)">
                                      <p:cBhvr>
                                        <p:cTn id="48" dur="500"/>
                                        <p:tgtEl>
                                          <p:spTgt spid="86"/>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wipe(right)">
                                      <p:cBhvr>
                                        <p:cTn id="51" dur="500"/>
                                        <p:tgtEl>
                                          <p:spTgt spid="85"/>
                                        </p:tgtEl>
                                      </p:cBhvr>
                                    </p:animEffect>
                                  </p:childTnLst>
                                </p:cTn>
                              </p:par>
                            </p:childTnLst>
                          </p:cTn>
                        </p:par>
                      </p:childTnLst>
                    </p:cTn>
                  </p:par>
                  <p:par>
                    <p:cTn id="52" fill="hold" nodeType="clickPar">
                      <p:stCondLst>
                        <p:cond delay="indefinite"/>
                        <p:cond evt="onBegin" delay="0">
                          <p:tn val="51"/>
                        </p:cond>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wipe(up)">
                                      <p:cBhvr>
                                        <p:cTn id="56" dur="500"/>
                                        <p:tgtEl>
                                          <p:spTgt spid="77"/>
                                        </p:tgtEl>
                                      </p:cBhvr>
                                    </p:animEffect>
                                  </p:childTnLst>
                                </p:cTn>
                              </p:par>
                            </p:childTnLst>
                          </p:cTn>
                        </p:par>
                      </p:childTnLst>
                    </p:cTn>
                  </p:par>
                  <p:par>
                    <p:cTn id="57" fill="hold" nodeType="clickPar">
                      <p:stCondLst>
                        <p:cond delay="indefinite"/>
                        <p:cond evt="onBegin" delay="0">
                          <p:tn val="56"/>
                        </p:cond>
                      </p:stCondLst>
                      <p:childTnLst>
                        <p:par>
                          <p:cTn id="58" fill="hold">
                            <p:stCondLst>
                              <p:cond delay="0"/>
                            </p:stCondLst>
                            <p:childTnLst>
                              <p:par>
                                <p:cTn id="59" presetID="18" presetClass="entr" presetSubtype="6" fill="hold" grpId="0" nodeType="click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strips(downRight)">
                                      <p:cBhvr>
                                        <p:cTn id="61" dur="500"/>
                                        <p:tgtEl>
                                          <p:spTgt spid="78"/>
                                        </p:tgtEl>
                                      </p:cBhvr>
                                    </p:animEffect>
                                  </p:childTnLst>
                                </p:cTn>
                              </p:par>
                            </p:childTnLst>
                          </p:cTn>
                        </p:par>
                      </p:childTnLst>
                    </p:cTn>
                  </p:par>
                  <p:par>
                    <p:cTn id="62" fill="hold" nodeType="clickPar">
                      <p:stCondLst>
                        <p:cond delay="indefinite"/>
                        <p:cond evt="onBegin" delay="0">
                          <p:tn val="61"/>
                        </p:cond>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wipe(up)">
                                      <p:cBhvr>
                                        <p:cTn id="66" dur="500"/>
                                        <p:tgtEl>
                                          <p:spTgt spid="76"/>
                                        </p:tgtEl>
                                      </p:cBhvr>
                                    </p:animEffect>
                                  </p:childTnLst>
                                </p:cTn>
                              </p:par>
                            </p:childTnLst>
                          </p:cTn>
                        </p:par>
                        <p:par>
                          <p:cTn id="67" fill="hold" nodeType="afterGroup">
                            <p:stCondLst>
                              <p:cond delay="500"/>
                            </p:stCondLst>
                            <p:childTnLst>
                              <p:par>
                                <p:cTn id="68" presetID="18" presetClass="entr" presetSubtype="6" fill="hold" grpId="0" nodeType="after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strips(downRight)">
                                      <p:cBhvr>
                                        <p:cTn id="70" dur="500"/>
                                        <p:tgtEl>
                                          <p:spTgt spid="79"/>
                                        </p:tgtEl>
                                      </p:cBhvr>
                                    </p:animEffect>
                                  </p:childTnLst>
                                </p:cTn>
                              </p:par>
                            </p:childTnLst>
                          </p:cTn>
                        </p:par>
                        <p:par>
                          <p:cTn id="71" fill="hold" nodeType="afterGroup">
                            <p:stCondLst>
                              <p:cond delay="1000"/>
                            </p:stCondLst>
                            <p:childTnLst>
                              <p:par>
                                <p:cTn id="72" presetID="18" presetClass="entr" presetSubtype="6" fill="hold" grpId="0" nodeType="after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strips(downRight)">
                                      <p:cBhvr>
                                        <p:cTn id="74" dur="500"/>
                                        <p:tgtEl>
                                          <p:spTgt spid="63"/>
                                        </p:tgtEl>
                                      </p:cBhvr>
                                    </p:animEffect>
                                  </p:childTnLst>
                                </p:cTn>
                              </p:par>
                            </p:childTnLst>
                          </p:cTn>
                        </p:par>
                      </p:childTnLst>
                    </p:cTn>
                  </p:par>
                  <p:par>
                    <p:cTn id="75" fill="hold" nodeType="clickPar">
                      <p:stCondLst>
                        <p:cond delay="indefinite"/>
                        <p:cond evt="onBegin" delay="0">
                          <p:tn val="74"/>
                        </p:cond>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81"/>
                                        </p:tgtEl>
                                        <p:attrNameLst>
                                          <p:attrName>style.visibility</p:attrName>
                                        </p:attrNameLst>
                                      </p:cBhvr>
                                      <p:to>
                                        <p:strVal val="visible"/>
                                      </p:to>
                                    </p:set>
                                    <p:animEffect transition="in" filter="wipe(left)">
                                      <p:cBhvr>
                                        <p:cTn id="79" dur="500"/>
                                        <p:tgtEl>
                                          <p:spTgt spid="81"/>
                                        </p:tgtEl>
                                      </p:cBhvr>
                                    </p:animEffect>
                                  </p:childTnLst>
                                </p:cTn>
                              </p:par>
                            </p:childTnLst>
                          </p:cTn>
                        </p:par>
                      </p:childTnLst>
                    </p:cTn>
                  </p:par>
                  <p:par>
                    <p:cTn id="80" fill="hold" nodeType="clickPar">
                      <p:stCondLst>
                        <p:cond delay="indefinite"/>
                        <p:cond evt="onBegin" delay="0">
                          <p:tn val="79"/>
                        </p:cond>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82"/>
                                        </p:tgtEl>
                                        <p:attrNameLst>
                                          <p:attrName>style.visibility</p:attrName>
                                        </p:attrNameLst>
                                      </p:cBhvr>
                                      <p:to>
                                        <p:strVal val="visible"/>
                                      </p:to>
                                    </p:set>
                                    <p:animEffect transition="in" filter="wipe(left)">
                                      <p:cBhvr>
                                        <p:cTn id="84" dur="500"/>
                                        <p:tgtEl>
                                          <p:spTgt spid="82"/>
                                        </p:tgtEl>
                                      </p:cBhvr>
                                    </p:animEffect>
                                  </p:childTnLst>
                                </p:cTn>
                              </p:par>
                            </p:childTnLst>
                          </p:cTn>
                        </p:par>
                      </p:childTnLst>
                    </p:cTn>
                  </p:par>
                  <p:par>
                    <p:cTn id="85" fill="hold" nodeType="clickPar">
                      <p:stCondLst>
                        <p:cond delay="indefinite"/>
                        <p:cond evt="onBegin" delay="0">
                          <p:tn val="84"/>
                        </p:cond>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84"/>
                                        </p:tgtEl>
                                        <p:attrNameLst>
                                          <p:attrName>style.visibility</p:attrName>
                                        </p:attrNameLst>
                                      </p:cBhvr>
                                      <p:to>
                                        <p:strVal val="visible"/>
                                      </p:to>
                                    </p:set>
                                    <p:animEffect transition="in" filter="wipe(left)">
                                      <p:cBhvr>
                                        <p:cTn id="89"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7" grpId="0" animBg="1"/>
      <p:bldP spid="68" grpId="0"/>
      <p:bldP spid="69" grpId="0"/>
      <p:bldP spid="72" grpId="0" animBg="1"/>
      <p:bldP spid="73" grpId="0" animBg="1"/>
      <p:bldP spid="74" grpId="0" animBg="1"/>
      <p:bldP spid="75" grpId="0"/>
      <p:bldP spid="76" grpId="0" animBg="1"/>
      <p:bldP spid="78" grpId="0"/>
      <p:bldP spid="79" grpId="0"/>
      <p:bldP spid="81" grpId="0"/>
      <p:bldP spid="82" grpId="0"/>
      <p:bldP spid="83" grpId="0"/>
      <p:bldP spid="84" grpId="0"/>
      <p:bldP spid="85" grpId="0" animBg="1"/>
    </p:bldLst>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9" name="文本框 8" title=""/>
          <p:cNvSpPr txBox="1"/>
          <p:nvPr>
            <p:custDataLst>
              <p:tags r:id="rId3"/>
            </p:custDataLst>
          </p:nvPr>
        </p:nvSpPr>
        <p:spPr>
          <a:xfrm>
            <a:off x="573193" y="1133898"/>
            <a:ext cx="10892367" cy="707390"/>
          </a:xfrm>
          <a:prstGeom prst="rect">
            <a:avLst/>
          </a:prstGeom>
          <a:noFill/>
          <a:ln w="9525">
            <a:noFill/>
          </a:ln>
        </p:spPr>
        <p:txBody>
          <a:bodyPr wrap="square">
            <a:spAutoFit/>
          </a:bodyPr>
          <a:lstStyle/>
          <a:p>
            <a:pPr marR="0" lvl="0" defTabSz="914400" rtl="0" eaLnBrk="0" fontAlgn="auto" latinLnBrk="0" hangingPunct="0">
              <a:lnSpc>
                <a:spcPct val="150000"/>
              </a:lnSpc>
              <a:spcBef>
                <a:spcPct val="0"/>
              </a:spcBef>
              <a:spcAft>
                <a:spcPct val="0"/>
              </a:spcAft>
              <a:buClrTx/>
              <a:buSzTx/>
              <a:tabLst>
                <a:tab pos="2628900"/>
              </a:tabLst>
              <a:defRPr/>
            </a:pPr>
            <a:r>
              <a:rPr lang="zh-CN" sz="2665" b="1" kern="1200" noProof="0">
                <a:ln>
                  <a:noFill/>
                </a:ln>
                <a:solidFill>
                  <a:srgbClr val="00B0F0"/>
                </a:solidFill>
                <a:effectLst/>
                <a:uLnTx/>
                <a:uFillTx/>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实例</a:t>
            </a:r>
            <a:r>
              <a:rPr lang="en-US" altLang="zh-CN" sz="2665" b="1" kern="1200" noProof="0">
                <a:ln>
                  <a:noFill/>
                </a:ln>
                <a:solidFill>
                  <a:srgbClr val="00B0F0"/>
                </a:solidFill>
                <a:effectLst/>
                <a:uLnTx/>
                <a:uFillTx/>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3</a:t>
            </a:r>
            <a:r>
              <a:rPr lang="zh-CN" altLang="en-US" sz="2665" b="1" kern="1200" noProof="0">
                <a:ln>
                  <a:noFill/>
                </a:ln>
                <a:solidFill>
                  <a:srgbClr val="00B0F0"/>
                </a:solidFill>
                <a:effectLst/>
                <a:uLnTx/>
                <a:uFillTx/>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a:t>
            </a:r>
            <a:r>
              <a:rPr kumimoji="0" lang="zh-CN" altLang="en-US" sz="2665"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放在斜面上的物体所受重力</a:t>
            </a:r>
            <a:r>
              <a:rPr kumimoji="0" lang="en-US" altLang="zh-CN" sz="2665" b="1" i="1"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G</a:t>
            </a:r>
            <a:r>
              <a:rPr kumimoji="0" lang="zh-CN" altLang="en-US" sz="2665"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产生怎样的作用效果？如何分解？</a:t>
            </a:r>
            <a:r>
              <a:rPr kumimoji="0" lang="en-US" altLang="zh-CN" sz="2665" b="1" i="0" u="none" strike="noStrike" kern="1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 </a:t>
            </a:r>
            <a:endParaRPr kumimoji="0" lang="en-US" altLang="zh-CN" sz="2665" b="1" i="0" u="none" strike="noStrike" kern="1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endParaRPr>
          </a:p>
        </p:txBody>
      </p:sp>
      <p:grpSp>
        <p:nvGrpSpPr>
          <p:cNvPr id="8" name="Group 2" title=""/>
          <p:cNvGrpSpPr/>
          <p:nvPr>
            <p:custDataLst>
              <p:tags r:id="rId4"/>
            </p:custDataLst>
          </p:nvPr>
        </p:nvGrpSpPr>
        <p:grpSpPr>
          <a:xfrm>
            <a:off x="904947" y="2537124"/>
            <a:ext cx="2910620" cy="1998479"/>
            <a:chOff x="768" y="1489"/>
            <a:chExt cx="1838" cy="1262"/>
          </a:xfrm>
        </p:grpSpPr>
        <p:grpSp>
          <p:nvGrpSpPr>
            <p:cNvPr id="11" name="Group 3"/>
            <p:cNvGrpSpPr/>
            <p:nvPr>
              <p:custDataLst>
                <p:tags r:id="rId5"/>
              </p:custDataLst>
            </p:nvPr>
          </p:nvGrpSpPr>
          <p:grpSpPr>
            <a:xfrm>
              <a:off x="768" y="1489"/>
              <a:ext cx="1838" cy="1200"/>
              <a:chOff x="768" y="1489"/>
              <a:chExt cx="1838" cy="1200"/>
            </a:xfrm>
          </p:grpSpPr>
          <p:sp>
            <p:nvSpPr>
              <p:cNvPr id="14" name="AutoShape 4"/>
              <p:cNvSpPr>
                <a:spLocks noChangeArrowheads="1"/>
              </p:cNvSpPr>
              <p:nvPr>
                <p:custDataLst>
                  <p:tags r:id="rId6"/>
                </p:custDataLst>
              </p:nvPr>
            </p:nvSpPr>
            <p:spPr bwMode="auto">
              <a:xfrm flipH="1">
                <a:off x="768" y="1611"/>
                <a:ext cx="1838" cy="1078"/>
              </a:xfrm>
              <a:prstGeom prst="rtTriangle">
                <a:avLst/>
              </a:prstGeom>
            </p:spPr>
            <p:style>
              <a:lnRef idx="3">
                <a:schemeClr val="lt1"/>
              </a:lnRef>
              <a:fillRef idx="1">
                <a:schemeClr val="accent1"/>
              </a:fillRef>
              <a:effectRef idx="1">
                <a:schemeClr val="accent1"/>
              </a:effectRef>
              <a:fontRef idx="minor">
                <a:schemeClr val="lt1"/>
              </a:fontRef>
            </p:style>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ea typeface="+mn-ea"/>
                  <a:cs typeface="Times New Roman" panose="02020603050405020304" charset="0"/>
                </a:endParaRPr>
              </a:p>
            </p:txBody>
          </p:sp>
          <p:grpSp>
            <p:nvGrpSpPr>
              <p:cNvPr id="15" name="Group 5"/>
              <p:cNvGrpSpPr/>
              <p:nvPr>
                <p:custDataLst>
                  <p:tags r:id="rId7"/>
                </p:custDataLst>
              </p:nvPr>
            </p:nvGrpSpPr>
            <p:grpSpPr>
              <a:xfrm>
                <a:off x="1623" y="1524"/>
                <a:ext cx="480" cy="480"/>
                <a:chOff x="1155" y="1929"/>
                <a:chExt cx="480" cy="480"/>
              </a:xfrm>
            </p:grpSpPr>
            <p:sp>
              <p:nvSpPr>
                <p:cNvPr id="17" name="Oval 6"/>
                <p:cNvSpPr>
                  <a:spLocks noChangeArrowheads="1"/>
                </p:cNvSpPr>
                <p:nvPr>
                  <p:custDataLst>
                    <p:tags r:id="rId8"/>
                  </p:custDataLst>
                </p:nvPr>
              </p:nvSpPr>
              <p:spPr bwMode="auto">
                <a:xfrm>
                  <a:off x="1155" y="1929"/>
                  <a:ext cx="480" cy="480"/>
                </a:xfrm>
                <a:prstGeom prst="ellipse">
                  <a:avLst/>
                </a:prstGeom>
                <a:solidFill>
                  <a:srgbClr val="00B050"/>
                </a:solidFill>
                <a:ln w="9525">
                  <a:solidFill>
                    <a:sysClr val="windowText" lastClr="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ea typeface="+mn-ea"/>
                    <a:cs typeface="Times New Roman" panose="02020603050405020304" charset="0"/>
                  </a:endParaRPr>
                </a:p>
              </p:txBody>
            </p:sp>
            <p:sp>
              <p:nvSpPr>
                <p:cNvPr id="18" name="Oval 7"/>
                <p:cNvSpPr>
                  <a:spLocks noChangeArrowheads="1"/>
                </p:cNvSpPr>
                <p:nvPr>
                  <p:custDataLst>
                    <p:tags r:id="rId9"/>
                  </p:custDataLst>
                </p:nvPr>
              </p:nvSpPr>
              <p:spPr bwMode="auto">
                <a:xfrm>
                  <a:off x="1392" y="2160"/>
                  <a:ext cx="23" cy="23"/>
                </a:xfrm>
                <a:prstGeom prst="ellipse">
                  <a:avLst/>
                </a:prstGeom>
                <a:solidFill>
                  <a:srgbClr val="DDDDDD"/>
                </a:solidFill>
                <a:ln w="9525">
                  <a:solidFill>
                    <a:sysClr val="windowText" lastClr="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ea typeface="+mn-ea"/>
                    <a:cs typeface="Times New Roman" panose="02020603050405020304" charset="0"/>
                  </a:endParaRPr>
                </a:p>
              </p:txBody>
            </p:sp>
          </p:grpSp>
          <p:sp>
            <p:nvSpPr>
              <p:cNvPr id="16" name="Rectangle 8"/>
              <p:cNvSpPr>
                <a:spLocks noChangeArrowheads="1"/>
              </p:cNvSpPr>
              <p:nvPr>
                <p:custDataLst>
                  <p:tags r:id="rId10"/>
                </p:custDataLst>
              </p:nvPr>
            </p:nvSpPr>
            <p:spPr bwMode="auto">
              <a:xfrm rot="-1818681">
                <a:off x="1536" y="1489"/>
                <a:ext cx="79" cy="672"/>
              </a:xfrm>
              <a:prstGeom prst="rect">
                <a:avLst/>
              </a:prstGeom>
              <a:solidFill>
                <a:srgbClr val="954F72"/>
              </a:solidFill>
              <a:ln w="9525">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ea typeface="+mn-ea"/>
                  <a:cs typeface="Times New Roman" panose="02020603050405020304" charset="0"/>
                </a:endParaRPr>
              </a:p>
            </p:txBody>
          </p:sp>
        </p:grpSp>
        <p:sp>
          <p:nvSpPr>
            <p:cNvPr id="12" name="Text Box 9"/>
            <p:cNvSpPr txBox="1">
              <a:spLocks noChangeArrowheads="1"/>
            </p:cNvSpPr>
            <p:nvPr>
              <p:custDataLst>
                <p:tags r:id="rId11"/>
              </p:custDataLst>
            </p:nvPr>
          </p:nvSpPr>
          <p:spPr bwMode="auto">
            <a:xfrm>
              <a:off x="1019" y="2460"/>
              <a:ext cx="28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spcBef>
                  <a:spcPct val="0"/>
                </a:spcBef>
                <a:spcAft>
                  <a:spcPct val="0"/>
                </a:spcAft>
                <a:buClrTx/>
                <a:buSzTx/>
                <a:buFontTx/>
                <a:buNone/>
                <a:defRPr/>
              </a:pPr>
              <a:r>
                <a:rPr kumimoji="0" lang="el-GR" altLang="zh-CN" sz="2395" b="1" i="1" u="none" strike="noStrike" kern="0" cap="none" spc="0" normalizeH="0" baseline="0" noProof="0">
                  <a:ln>
                    <a:noFill/>
                  </a:ln>
                  <a:solidFill>
                    <a:prstClr val="black"/>
                  </a:solidFill>
                  <a:effectLst/>
                  <a:uLnTx/>
                  <a:uFillTx/>
                  <a:latin typeface="Times New Roman" panose="02020603050405020304" charset="0"/>
                  <a:ea typeface="+mn-ea"/>
                  <a:cs typeface="Times New Roman" panose="02020603050405020304" charset="0"/>
                </a:rPr>
                <a:t>θ</a:t>
              </a:r>
              <a:endParaRPr kumimoji="0" lang="en-US" altLang="zh-CN" sz="2395" b="1" i="1" u="none" strike="noStrike" kern="0" cap="none" spc="0" normalizeH="0" baseline="0" noProof="0">
                <a:ln>
                  <a:noFill/>
                </a:ln>
                <a:solidFill>
                  <a:prstClr val="black"/>
                </a:solidFill>
                <a:effectLst/>
                <a:uLnTx/>
                <a:uFillTx/>
                <a:latin typeface="Times New Roman" panose="02020603050405020304" charset="0"/>
                <a:ea typeface="+mn-ea"/>
                <a:cs typeface="Times New Roman" panose="02020603050405020304" charset="0"/>
              </a:endParaRPr>
            </a:p>
          </p:txBody>
        </p:sp>
        <p:sp>
          <p:nvSpPr>
            <p:cNvPr id="13" name="Freeform 10"/>
            <p:cNvSpPr>
              <a:spLocks noChangeArrowheads="1"/>
            </p:cNvSpPr>
            <p:nvPr>
              <p:custDataLst>
                <p:tags r:id="rId12"/>
              </p:custDataLst>
            </p:nvPr>
          </p:nvSpPr>
          <p:spPr bwMode="auto">
            <a:xfrm rot="-9439167">
              <a:off x="952" y="2583"/>
              <a:ext cx="91" cy="84"/>
            </a:xfrm>
            <a:custGeom>
              <a:gdLst>
                <a:gd name="T0" fmla="*/ 74 w 37"/>
                <a:gd name="T1" fmla="*/ 0 h 124"/>
                <a:gd name="T2" fmla="*/ 908 w 37"/>
                <a:gd name="T3" fmla="*/ 15 h 124"/>
                <a:gd name="T4" fmla="*/ 3333 w 37"/>
                <a:gd name="T5" fmla="*/ 18 h 124"/>
                <a:gd name="T6" fmla="*/ 0 60000 65536"/>
                <a:gd name="T7" fmla="*/ 0 60000 65536"/>
                <a:gd name="T8" fmla="*/ 0 60000 65536"/>
              </a:gdLst>
              <a:cxnLst>
                <a:cxn ang="T6">
                  <a:pos x="T0" y="T1"/>
                </a:cxn>
                <a:cxn ang="T7">
                  <a:pos x="T2" y="T3"/>
                </a:cxn>
                <a:cxn ang="T8">
                  <a:pos x="T4" y="T5"/>
                </a:cxn>
              </a:cxnLst>
              <a:rect l="0" t="0" r="r" b="b"/>
              <a:pathLst>
                <a:path w="37" h="124">
                  <a:moveTo>
                    <a:pt x="1" y="0"/>
                  </a:moveTo>
                  <a:cubicBezTo>
                    <a:pt x="4" y="35"/>
                    <a:pt x="0" y="72"/>
                    <a:pt x="10" y="106"/>
                  </a:cubicBezTo>
                  <a:cubicBezTo>
                    <a:pt x="13" y="116"/>
                    <a:pt x="37" y="124"/>
                    <a:pt x="37" y="124"/>
                  </a:cubicBezTo>
                </a:path>
              </a:pathLst>
            </a:custGeom>
            <a:noFill/>
            <a:ln w="28575">
              <a:solidFill>
                <a:sysClr val="windowText" lastClr="000000"/>
              </a:solidFill>
              <a:miter lim="800000"/>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grpSp>
      <p:grpSp>
        <p:nvGrpSpPr>
          <p:cNvPr id="19" name="Group 11" title=""/>
          <p:cNvGrpSpPr/>
          <p:nvPr>
            <p:custDataLst>
              <p:tags r:id="rId13"/>
            </p:custDataLst>
          </p:nvPr>
        </p:nvGrpSpPr>
        <p:grpSpPr>
          <a:xfrm>
            <a:off x="2380844" y="2980525"/>
            <a:ext cx="609677" cy="1631088"/>
            <a:chOff x="3052" y="1662"/>
            <a:chExt cx="385" cy="1030"/>
          </a:xfrm>
        </p:grpSpPr>
        <p:sp>
          <p:nvSpPr>
            <p:cNvPr id="20" name="Text Box 12"/>
            <p:cNvSpPr txBox="1">
              <a:spLocks noChangeArrowheads="1"/>
            </p:cNvSpPr>
            <p:nvPr>
              <p:custDataLst>
                <p:tags r:id="rId14"/>
              </p:custDataLst>
            </p:nvPr>
          </p:nvSpPr>
          <p:spPr bwMode="auto">
            <a:xfrm>
              <a:off x="3052" y="2401"/>
              <a:ext cx="385" cy="291"/>
            </a:xfrm>
            <a:prstGeom prst="rect">
              <a:avLst/>
            </a:prstGeom>
            <a:noFill/>
            <a:ln>
              <a:noFill/>
            </a:ln>
            <a:effectLst/>
          </p:spPr>
          <p:txBody>
            <a:bodyPr>
              <a:spAutoFit/>
            </a:bodyPr>
            <a:lstStyle/>
            <a:p>
              <a:pPr marL="0" marR="0" lvl="0" indent="0" defTabSz="914400" eaLnBrk="1" fontAlgn="base" latinLnBrk="0" hangingPunct="1">
                <a:spcBef>
                  <a:spcPct val="50000"/>
                </a:spcBef>
                <a:spcAft>
                  <a:spcPct val="0"/>
                </a:spcAft>
                <a:buClrTx/>
                <a:buSzTx/>
                <a:buFontTx/>
                <a:buNone/>
                <a:defRPr/>
              </a:pPr>
              <a:r>
                <a:rPr kumimoji="1" lang="en-US" altLang="zh-CN" sz="2395" b="1" i="1" u="none" strike="noStrike" kern="0" cap="none" spc="0" normalizeH="0" baseline="0" noProof="0">
                  <a:ln>
                    <a:noFill/>
                  </a:ln>
                  <a:solidFill>
                    <a:prstClr val="black"/>
                  </a:solidFill>
                  <a:effectLst>
                    <a:outerShdw blurRad="38100" dist="38100" dir="2700000" algn="tl">
                      <a:srgbClr val="C0C0C0"/>
                    </a:outerShdw>
                  </a:effectLst>
                  <a:uLnTx/>
                  <a:uFillTx/>
                  <a:latin typeface="Times New Roman" panose="02020603050405020304" charset="0"/>
                  <a:cs typeface="Times New Roman" panose="02020603050405020304" charset="0"/>
                </a:rPr>
                <a:t>G</a:t>
              </a:r>
              <a:endParaRPr kumimoji="1" lang="en-US" altLang="zh-CN" sz="2395" b="1" i="1" u="none" strike="noStrike" kern="0" cap="none" spc="0" normalizeH="0" baseline="0" noProof="0">
                <a:ln>
                  <a:noFill/>
                </a:ln>
                <a:solidFill>
                  <a:prstClr val="black"/>
                </a:solidFill>
                <a:effectLst>
                  <a:outerShdw blurRad="38100" dist="38100" dir="2700000" algn="tl">
                    <a:srgbClr val="C0C0C0"/>
                  </a:outerShdw>
                </a:effectLst>
                <a:uLnTx/>
                <a:uFillTx/>
                <a:latin typeface="Times New Roman" panose="02020603050405020304" charset="0"/>
                <a:cs typeface="Times New Roman" panose="02020603050405020304" charset="0"/>
              </a:endParaRPr>
            </a:p>
          </p:txBody>
        </p:sp>
        <p:sp>
          <p:nvSpPr>
            <p:cNvPr id="21" name="Line 13"/>
            <p:cNvSpPr>
              <a:spLocks noChangeShapeType="1"/>
            </p:cNvSpPr>
            <p:nvPr>
              <p:custDataLst>
                <p:tags r:id="rId15"/>
              </p:custDataLst>
            </p:nvPr>
          </p:nvSpPr>
          <p:spPr bwMode="auto">
            <a:xfrm flipH="1">
              <a:off x="3221" y="1662"/>
              <a:ext cx="0" cy="820"/>
            </a:xfrm>
            <a:prstGeom prst="line">
              <a:avLst/>
            </a:prstGeom>
            <a:noFill/>
            <a:ln w="38100">
              <a:solidFill>
                <a:sysClr val="windowText" lastClr="0000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grpSp>
      <p:sp>
        <p:nvSpPr>
          <p:cNvPr id="22" name="AutoShape 14" title=""/>
          <p:cNvSpPr>
            <a:spLocks noChangeArrowheads="1"/>
          </p:cNvSpPr>
          <p:nvPr>
            <p:custDataLst>
              <p:tags r:id="rId16"/>
            </p:custDataLst>
          </p:nvPr>
        </p:nvSpPr>
        <p:spPr bwMode="auto">
          <a:xfrm rot="3598707">
            <a:off x="2450521" y="3351084"/>
            <a:ext cx="988155" cy="304048"/>
          </a:xfrm>
          <a:custGeom>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7446" y="0"/>
                </a:moveTo>
                <a:lnTo>
                  <a:pt x="17446" y="5400"/>
                </a:lnTo>
                <a:lnTo>
                  <a:pt x="3375" y="5400"/>
                </a:lnTo>
                <a:lnTo>
                  <a:pt x="3375" y="16200"/>
                </a:lnTo>
                <a:lnTo>
                  <a:pt x="17446" y="16200"/>
                </a:lnTo>
                <a:lnTo>
                  <a:pt x="17446" y="21600"/>
                </a:lnTo>
                <a:lnTo>
                  <a:pt x="21600" y="10800"/>
                </a:lnTo>
                <a:lnTo>
                  <a:pt x="17446"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99">
              <a:alpha val="70195"/>
            </a:srgbClr>
          </a:solidFill>
          <a:ln w="9525">
            <a:solidFill>
              <a:sysClr val="windowText" lastClr="000000"/>
            </a:solidFill>
            <a:miter lim="800000"/>
          </a:ln>
        </p:spPr>
        <p:txBody>
          <a:bodyPr/>
          <a:lstStyle/>
          <a:p>
            <a:pPr marL="0" marR="0" lvl="0" indent="0" defTabSz="914400" eaLnBrk="0" fontAlgn="base" latinLnBrk="0" hangingPunct="0">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grpSp>
        <p:nvGrpSpPr>
          <p:cNvPr id="23" name="Group 15" title=""/>
          <p:cNvGrpSpPr/>
          <p:nvPr>
            <p:custDataLst>
              <p:tags r:id="rId17"/>
            </p:custDataLst>
          </p:nvPr>
        </p:nvGrpSpPr>
        <p:grpSpPr>
          <a:xfrm>
            <a:off x="1335681" y="2994779"/>
            <a:ext cx="2058655" cy="1311204"/>
            <a:chOff x="223" y="1698"/>
            <a:chExt cx="1300" cy="828"/>
          </a:xfrm>
        </p:grpSpPr>
        <p:sp>
          <p:nvSpPr>
            <p:cNvPr id="24" name="Line 16"/>
            <p:cNvSpPr>
              <a:spLocks noChangeShapeType="1"/>
            </p:cNvSpPr>
            <p:nvPr>
              <p:custDataLst>
                <p:tags r:id="rId18"/>
              </p:custDataLst>
            </p:nvPr>
          </p:nvSpPr>
          <p:spPr bwMode="auto">
            <a:xfrm>
              <a:off x="1054" y="1698"/>
              <a:ext cx="469" cy="828"/>
            </a:xfrm>
            <a:prstGeom prst="line">
              <a:avLst/>
            </a:prstGeom>
            <a:noFill/>
            <a:ln w="19050">
              <a:solidFill>
                <a:sysClr val="windowText" lastClr="000000"/>
              </a:solidFill>
              <a:prstDash val="lgDash"/>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sp>
          <p:nvSpPr>
            <p:cNvPr id="25" name="Line 17"/>
            <p:cNvSpPr>
              <a:spLocks noChangeShapeType="1"/>
            </p:cNvSpPr>
            <p:nvPr>
              <p:custDataLst>
                <p:tags r:id="rId19"/>
              </p:custDataLst>
            </p:nvPr>
          </p:nvSpPr>
          <p:spPr bwMode="auto">
            <a:xfrm flipH="1">
              <a:off x="223" y="1712"/>
              <a:ext cx="816" cy="483"/>
            </a:xfrm>
            <a:prstGeom prst="line">
              <a:avLst/>
            </a:prstGeom>
            <a:noFill/>
            <a:ln w="19050">
              <a:solidFill>
                <a:sysClr val="windowText" lastClr="000000"/>
              </a:solidFill>
              <a:prstDash val="lgDash"/>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grpSp>
      <p:grpSp>
        <p:nvGrpSpPr>
          <p:cNvPr id="26" name="Group 18" title=""/>
          <p:cNvGrpSpPr/>
          <p:nvPr>
            <p:custDataLst>
              <p:tags r:id="rId20"/>
            </p:custDataLst>
          </p:nvPr>
        </p:nvGrpSpPr>
        <p:grpSpPr>
          <a:xfrm>
            <a:off x="1495623" y="2695483"/>
            <a:ext cx="1151263" cy="636599"/>
            <a:chOff x="2573" y="1530"/>
            <a:chExt cx="727" cy="402"/>
          </a:xfrm>
        </p:grpSpPr>
        <p:sp>
          <p:nvSpPr>
            <p:cNvPr id="27" name="Text Box 19"/>
            <p:cNvSpPr txBox="1">
              <a:spLocks noChangeArrowheads="1"/>
            </p:cNvSpPr>
            <p:nvPr>
              <p:custDataLst>
                <p:tags r:id="rId21"/>
              </p:custDataLst>
            </p:nvPr>
          </p:nvSpPr>
          <p:spPr bwMode="auto">
            <a:xfrm>
              <a:off x="2573" y="1530"/>
              <a:ext cx="3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395" b="1" i="1">
                  <a:solidFill>
                    <a:srgbClr val="FF0000"/>
                  </a:solidFill>
                  <a:latin typeface="Times New Roman" panose="02020603050405020304" charset="0"/>
                  <a:ea typeface="+mn-ea"/>
                  <a:cs typeface="Times New Roman" panose="02020603050405020304" charset="0"/>
                </a:rPr>
                <a:t>F</a:t>
              </a:r>
              <a:r>
                <a:rPr lang="en-US" altLang="zh-CN" sz="2395" b="1" baseline="-25000">
                  <a:solidFill>
                    <a:srgbClr val="FF0000"/>
                  </a:solidFill>
                  <a:latin typeface="Times New Roman" panose="02020603050405020304" charset="0"/>
                  <a:ea typeface="+mn-ea"/>
                  <a:cs typeface="Times New Roman" panose="02020603050405020304" charset="0"/>
                </a:rPr>
                <a:t>1</a:t>
              </a:r>
              <a:endParaRPr lang="en-US" altLang="zh-CN" sz="2395" b="1" baseline="-25000">
                <a:solidFill>
                  <a:srgbClr val="FF0000"/>
                </a:solidFill>
                <a:latin typeface="Times New Roman" panose="02020603050405020304" charset="0"/>
                <a:ea typeface="+mn-ea"/>
                <a:cs typeface="Times New Roman" panose="02020603050405020304" charset="0"/>
              </a:endParaRPr>
            </a:p>
          </p:txBody>
        </p:sp>
        <p:sp>
          <p:nvSpPr>
            <p:cNvPr id="28" name="Line 20"/>
            <p:cNvSpPr>
              <a:spLocks noChangeShapeType="1"/>
            </p:cNvSpPr>
            <p:nvPr>
              <p:custDataLst>
                <p:tags r:id="rId22"/>
              </p:custDataLst>
            </p:nvPr>
          </p:nvSpPr>
          <p:spPr bwMode="auto">
            <a:xfrm flipH="1">
              <a:off x="2923" y="1702"/>
              <a:ext cx="377" cy="23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395" b="1">
                <a:solidFill>
                  <a:prstClr val="black"/>
                </a:solidFill>
                <a:latin typeface="Times New Roman" panose="02020603050405020304" charset="0"/>
                <a:cs typeface="Times New Roman" panose="02020603050405020304" charset="0"/>
              </a:endParaRPr>
            </a:p>
          </p:txBody>
        </p:sp>
      </p:grpSp>
      <p:grpSp>
        <p:nvGrpSpPr>
          <p:cNvPr id="29" name="Group 21" title=""/>
          <p:cNvGrpSpPr/>
          <p:nvPr>
            <p:custDataLst>
              <p:tags r:id="rId23"/>
            </p:custDataLst>
          </p:nvPr>
        </p:nvGrpSpPr>
        <p:grpSpPr>
          <a:xfrm>
            <a:off x="2654808" y="2959940"/>
            <a:ext cx="837715" cy="956483"/>
            <a:chOff x="3297" y="1709"/>
            <a:chExt cx="529" cy="604"/>
          </a:xfrm>
        </p:grpSpPr>
        <p:sp>
          <p:nvSpPr>
            <p:cNvPr id="30" name="Text Box 22"/>
            <p:cNvSpPr txBox="1">
              <a:spLocks noChangeArrowheads="1"/>
            </p:cNvSpPr>
            <p:nvPr>
              <p:custDataLst>
                <p:tags r:id="rId24"/>
              </p:custDataLst>
            </p:nvPr>
          </p:nvSpPr>
          <p:spPr bwMode="auto">
            <a:xfrm>
              <a:off x="3520" y="1871"/>
              <a:ext cx="3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395" b="1" i="1">
                  <a:solidFill>
                    <a:srgbClr val="FF0000"/>
                  </a:solidFill>
                  <a:latin typeface="Times New Roman" panose="02020603050405020304" charset="0"/>
                  <a:ea typeface="+mn-ea"/>
                  <a:cs typeface="Times New Roman" panose="02020603050405020304" charset="0"/>
                </a:rPr>
                <a:t>F</a:t>
              </a:r>
              <a:r>
                <a:rPr lang="en-US" altLang="zh-CN" sz="2395" b="1" baseline="-25000">
                  <a:solidFill>
                    <a:srgbClr val="FF0000"/>
                  </a:solidFill>
                  <a:latin typeface="Times New Roman" panose="02020603050405020304" charset="0"/>
                  <a:ea typeface="+mn-ea"/>
                  <a:cs typeface="Times New Roman" panose="02020603050405020304" charset="0"/>
                </a:rPr>
                <a:t>2</a:t>
              </a:r>
              <a:endParaRPr lang="en-US" altLang="zh-CN" sz="2395" b="1" baseline="-25000">
                <a:solidFill>
                  <a:srgbClr val="FF0000"/>
                </a:solidFill>
                <a:latin typeface="Times New Roman" panose="02020603050405020304" charset="0"/>
                <a:ea typeface="+mn-ea"/>
                <a:cs typeface="Times New Roman" panose="02020603050405020304" charset="0"/>
              </a:endParaRPr>
            </a:p>
          </p:txBody>
        </p:sp>
        <p:sp>
          <p:nvSpPr>
            <p:cNvPr id="31" name="Line 23"/>
            <p:cNvSpPr>
              <a:spLocks noChangeShapeType="1"/>
            </p:cNvSpPr>
            <p:nvPr>
              <p:custDataLst>
                <p:tags r:id="rId25"/>
              </p:custDataLst>
            </p:nvPr>
          </p:nvSpPr>
          <p:spPr bwMode="auto">
            <a:xfrm>
              <a:off x="3297" y="1709"/>
              <a:ext cx="342" cy="604"/>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395" b="1">
                <a:solidFill>
                  <a:prstClr val="black"/>
                </a:solidFill>
                <a:latin typeface="Times New Roman" panose="02020603050405020304" charset="0"/>
                <a:cs typeface="Times New Roman" panose="02020603050405020304" charset="0"/>
              </a:endParaRPr>
            </a:p>
          </p:txBody>
        </p:sp>
      </p:grpSp>
      <p:grpSp>
        <p:nvGrpSpPr>
          <p:cNvPr id="32" name="Group 24" title=""/>
          <p:cNvGrpSpPr/>
          <p:nvPr>
            <p:custDataLst>
              <p:tags r:id="rId26"/>
            </p:custDataLst>
          </p:nvPr>
        </p:nvGrpSpPr>
        <p:grpSpPr>
          <a:xfrm>
            <a:off x="2095799" y="3240233"/>
            <a:ext cx="1105339" cy="1030911"/>
            <a:chOff x="2872" y="1826"/>
            <a:chExt cx="698" cy="651"/>
          </a:xfrm>
        </p:grpSpPr>
        <p:sp>
          <p:nvSpPr>
            <p:cNvPr id="33" name="Text Box 25"/>
            <p:cNvSpPr txBox="1">
              <a:spLocks noChangeArrowheads="1"/>
            </p:cNvSpPr>
            <p:nvPr>
              <p:custDataLst>
                <p:tags r:id="rId27"/>
              </p:custDataLst>
            </p:nvPr>
          </p:nvSpPr>
          <p:spPr bwMode="auto">
            <a:xfrm>
              <a:off x="3165" y="1836"/>
              <a:ext cx="305" cy="291"/>
            </a:xfrm>
            <a:prstGeom prst="rect">
              <a:avLst/>
            </a:prstGeom>
            <a:noFill/>
            <a:ln>
              <a:noFill/>
            </a:ln>
            <a:effectLst/>
          </p:spPr>
          <p:txBody>
            <a:bodyPr>
              <a:spAutoFit/>
            </a:bodyPr>
            <a:lstStyle/>
            <a:p>
              <a:pPr marL="0" marR="0" lvl="0" indent="0" defTabSz="914400" eaLnBrk="1" fontAlgn="base" latinLnBrk="0" hangingPunct="1">
                <a:spcBef>
                  <a:spcPct val="0"/>
                </a:spcBef>
                <a:spcAft>
                  <a:spcPct val="0"/>
                </a:spcAft>
                <a:buClrTx/>
                <a:buSzTx/>
                <a:buFontTx/>
                <a:buNone/>
                <a:defRPr/>
              </a:pPr>
              <a:r>
                <a:rPr kumimoji="0" lang="el-GR" altLang="zh-CN" sz="2395" b="1" i="1" u="none" strike="noStrike" kern="0" cap="none" spc="0" normalizeH="0" baseline="0" noProof="0">
                  <a:ln>
                    <a:noFill/>
                  </a:ln>
                  <a:solidFill>
                    <a:prstClr val="black"/>
                  </a:solidFill>
                  <a:effectLst>
                    <a:outerShdw blurRad="38100" dist="38100" dir="2700000" algn="tl">
                      <a:srgbClr val="C0C0C0"/>
                    </a:outerShdw>
                  </a:effectLst>
                  <a:uLnTx/>
                  <a:uFillTx/>
                  <a:latin typeface="Times New Roman" panose="02020603050405020304" charset="0"/>
                  <a:cs typeface="Times New Roman" panose="02020603050405020304" charset="0"/>
                </a:rPr>
                <a:t>θ</a:t>
              </a:r>
              <a:endParaRPr kumimoji="1" lang="en-US" altLang="zh-CN" sz="2395" b="1" i="1" u="none" strike="noStrike" kern="0" cap="none" spc="0" normalizeH="0" baseline="0" noProof="0">
                <a:ln>
                  <a:noFill/>
                </a:ln>
                <a:solidFill>
                  <a:prstClr val="black"/>
                </a:solidFill>
                <a:effectLst>
                  <a:outerShdw blurRad="38100" dist="38100" dir="2700000" algn="tl">
                    <a:srgbClr val="C0C0C0"/>
                  </a:outerShdw>
                </a:effectLst>
                <a:uLnTx/>
                <a:uFillTx/>
                <a:latin typeface="Times New Roman" panose="02020603050405020304" charset="0"/>
                <a:cs typeface="Times New Roman" panose="02020603050405020304" charset="0"/>
              </a:endParaRPr>
            </a:p>
          </p:txBody>
        </p:sp>
        <p:grpSp>
          <p:nvGrpSpPr>
            <p:cNvPr id="34" name="Group 26"/>
            <p:cNvGrpSpPr/>
            <p:nvPr>
              <p:custDataLst>
                <p:tags r:id="rId28"/>
              </p:custDataLst>
            </p:nvPr>
          </p:nvGrpSpPr>
          <p:grpSpPr>
            <a:xfrm>
              <a:off x="2872" y="1874"/>
              <a:ext cx="698" cy="603"/>
              <a:chOff x="3123" y="3333"/>
              <a:chExt cx="698" cy="603"/>
            </a:xfrm>
          </p:grpSpPr>
          <p:sp>
            <p:nvSpPr>
              <p:cNvPr id="36" name="Line 27"/>
              <p:cNvSpPr>
                <a:spLocks noChangeShapeType="1"/>
              </p:cNvSpPr>
              <p:nvPr>
                <p:custDataLst>
                  <p:tags r:id="rId29"/>
                </p:custDataLst>
              </p:nvPr>
            </p:nvSpPr>
            <p:spPr bwMode="auto">
              <a:xfrm flipH="1">
                <a:off x="3480" y="3706"/>
                <a:ext cx="341" cy="216"/>
              </a:xfrm>
              <a:prstGeom prst="line">
                <a:avLst/>
              </a:prstGeom>
              <a:noFill/>
              <a:ln w="28575">
                <a:solidFill>
                  <a:srgbClr val="FF0000"/>
                </a:solidFill>
                <a:prstDash val="dash"/>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sp>
            <p:nvSpPr>
              <p:cNvPr id="37" name="Line 28"/>
              <p:cNvSpPr>
                <a:spLocks noChangeShapeType="1"/>
              </p:cNvSpPr>
              <p:nvPr>
                <p:custDataLst>
                  <p:tags r:id="rId30"/>
                </p:custDataLst>
              </p:nvPr>
            </p:nvSpPr>
            <p:spPr bwMode="auto">
              <a:xfrm>
                <a:off x="3123" y="3333"/>
                <a:ext cx="342" cy="603"/>
              </a:xfrm>
              <a:prstGeom prst="line">
                <a:avLst/>
              </a:prstGeom>
              <a:noFill/>
              <a:ln w="28575">
                <a:solidFill>
                  <a:srgbClr val="FF0000"/>
                </a:solidFill>
                <a:prstDash val="dash"/>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grpSp>
        <p:sp>
          <p:nvSpPr>
            <p:cNvPr id="35" name="Freeform 29"/>
            <p:cNvSpPr>
              <a:spLocks noChangeArrowheads="1"/>
            </p:cNvSpPr>
            <p:nvPr>
              <p:custDataLst>
                <p:tags r:id="rId31"/>
              </p:custDataLst>
            </p:nvPr>
          </p:nvSpPr>
          <p:spPr bwMode="auto">
            <a:xfrm rot="10800000">
              <a:off x="3208" y="1826"/>
              <a:ext cx="109" cy="36"/>
            </a:xfrm>
            <a:custGeom>
              <a:gdLst>
                <a:gd name="T0" fmla="*/ 0 w 109"/>
                <a:gd name="T1" fmla="*/ 36 h 36"/>
                <a:gd name="T2" fmla="*/ 109 w 109"/>
                <a:gd name="T3" fmla="*/ 8 h 36"/>
                <a:gd name="T4" fmla="*/ 0 60000 65536"/>
                <a:gd name="T5" fmla="*/ 0 60000 65536"/>
              </a:gdLst>
              <a:cxnLst>
                <a:cxn ang="T4">
                  <a:pos x="T0" y="T1"/>
                </a:cxn>
                <a:cxn ang="T5">
                  <a:pos x="T2" y="T3"/>
                </a:cxn>
              </a:cxnLst>
              <a:rect l="0" t="0" r="r" b="b"/>
              <a:pathLst>
                <a:path w="109" h="36">
                  <a:moveTo>
                    <a:pt x="0" y="36"/>
                  </a:moveTo>
                  <a:cubicBezTo>
                    <a:pt x="34" y="0"/>
                    <a:pt x="57" y="8"/>
                    <a:pt x="109" y="8"/>
                  </a:cubicBezTo>
                </a:path>
              </a:pathLst>
            </a:custGeom>
            <a:noFill/>
            <a:ln w="28575">
              <a:solidFill>
                <a:sysClr val="windowText" lastClr="000000"/>
              </a:solidFill>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grpSp>
      <p:grpSp>
        <p:nvGrpSpPr>
          <p:cNvPr id="38" name="Group 30" title=""/>
          <p:cNvGrpSpPr/>
          <p:nvPr>
            <p:custDataLst>
              <p:tags r:id="rId32"/>
            </p:custDataLst>
          </p:nvPr>
        </p:nvGrpSpPr>
        <p:grpSpPr>
          <a:xfrm>
            <a:off x="6268125" y="2360359"/>
            <a:ext cx="2910620" cy="2283524"/>
            <a:chOff x="3250" y="1296"/>
            <a:chExt cx="1838" cy="1442"/>
          </a:xfrm>
        </p:grpSpPr>
        <p:grpSp>
          <p:nvGrpSpPr>
            <p:cNvPr id="39" name="Group 31"/>
            <p:cNvGrpSpPr/>
            <p:nvPr>
              <p:custDataLst>
                <p:tags r:id="rId33"/>
              </p:custDataLst>
            </p:nvPr>
          </p:nvGrpSpPr>
          <p:grpSpPr>
            <a:xfrm>
              <a:off x="3250" y="1296"/>
              <a:ext cx="1838" cy="1393"/>
              <a:chOff x="3250" y="1296"/>
              <a:chExt cx="1838" cy="1393"/>
            </a:xfrm>
          </p:grpSpPr>
          <p:sp>
            <p:nvSpPr>
              <p:cNvPr id="42" name="Rectangle 32"/>
              <p:cNvSpPr>
                <a:spLocks noChangeArrowheads="1"/>
              </p:cNvSpPr>
              <p:nvPr>
                <p:custDataLst>
                  <p:tags r:id="rId34"/>
                </p:custDataLst>
              </p:nvPr>
            </p:nvSpPr>
            <p:spPr bwMode="auto">
              <a:xfrm>
                <a:off x="4032" y="1296"/>
                <a:ext cx="79" cy="960"/>
              </a:xfrm>
              <a:prstGeom prst="rect">
                <a:avLst/>
              </a:prstGeom>
              <a:solidFill>
                <a:srgbClr val="954F72"/>
              </a:solidFill>
              <a:ln w="9525">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ea typeface="+mn-ea"/>
                  <a:cs typeface="Times New Roman" panose="02020603050405020304" charset="0"/>
                </a:endParaRPr>
              </a:p>
            </p:txBody>
          </p:sp>
          <p:grpSp>
            <p:nvGrpSpPr>
              <p:cNvPr id="43" name="Group 33"/>
              <p:cNvGrpSpPr/>
              <p:nvPr>
                <p:custDataLst>
                  <p:tags r:id="rId35"/>
                </p:custDataLst>
              </p:nvPr>
            </p:nvGrpSpPr>
            <p:grpSpPr>
              <a:xfrm>
                <a:off x="4105" y="1524"/>
                <a:ext cx="480" cy="480"/>
                <a:chOff x="1155" y="1929"/>
                <a:chExt cx="480" cy="480"/>
              </a:xfrm>
            </p:grpSpPr>
            <p:sp>
              <p:nvSpPr>
                <p:cNvPr id="45" name="Oval 34"/>
                <p:cNvSpPr>
                  <a:spLocks noChangeArrowheads="1"/>
                </p:cNvSpPr>
                <p:nvPr>
                  <p:custDataLst>
                    <p:tags r:id="rId36"/>
                  </p:custDataLst>
                </p:nvPr>
              </p:nvSpPr>
              <p:spPr bwMode="auto">
                <a:xfrm>
                  <a:off x="1155" y="1929"/>
                  <a:ext cx="480" cy="480"/>
                </a:xfrm>
                <a:prstGeom prst="ellipse">
                  <a:avLst/>
                </a:prstGeom>
                <a:solidFill>
                  <a:srgbClr val="00B050"/>
                </a:solidFill>
                <a:ln w="9525">
                  <a:solidFill>
                    <a:sysClr val="windowText" lastClr="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ea typeface="+mn-ea"/>
                    <a:cs typeface="Times New Roman" panose="02020603050405020304" charset="0"/>
                  </a:endParaRPr>
                </a:p>
              </p:txBody>
            </p:sp>
            <p:sp>
              <p:nvSpPr>
                <p:cNvPr id="46" name="Oval 35"/>
                <p:cNvSpPr>
                  <a:spLocks noChangeArrowheads="1"/>
                </p:cNvSpPr>
                <p:nvPr>
                  <p:custDataLst>
                    <p:tags r:id="rId37"/>
                  </p:custDataLst>
                </p:nvPr>
              </p:nvSpPr>
              <p:spPr bwMode="auto">
                <a:xfrm>
                  <a:off x="1392" y="2160"/>
                  <a:ext cx="23" cy="23"/>
                </a:xfrm>
                <a:prstGeom prst="ellipse">
                  <a:avLst/>
                </a:prstGeom>
                <a:solidFill>
                  <a:sysClr val="windowText" lastClr="000000"/>
                </a:solidFill>
                <a:ln w="9525">
                  <a:solidFill>
                    <a:sysClr val="windowText" lastClr="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ea typeface="+mn-ea"/>
                    <a:cs typeface="Times New Roman" panose="02020603050405020304" charset="0"/>
                  </a:endParaRPr>
                </a:p>
              </p:txBody>
            </p:sp>
          </p:grpSp>
          <p:sp>
            <p:nvSpPr>
              <p:cNvPr id="44" name="AutoShape 36"/>
              <p:cNvSpPr>
                <a:spLocks noChangeArrowheads="1"/>
              </p:cNvSpPr>
              <p:nvPr>
                <p:custDataLst>
                  <p:tags r:id="rId38"/>
                </p:custDataLst>
              </p:nvPr>
            </p:nvSpPr>
            <p:spPr bwMode="auto">
              <a:xfrm flipH="1">
                <a:off x="3250" y="1611"/>
                <a:ext cx="1838" cy="1078"/>
              </a:xfrm>
              <a:prstGeom prst="rtTriangle">
                <a:avLst/>
              </a:prstGeom>
            </p:spPr>
            <p:style>
              <a:lnRef idx="3">
                <a:schemeClr val="lt1"/>
              </a:lnRef>
              <a:fillRef idx="1">
                <a:schemeClr val="accent1"/>
              </a:fillRef>
              <a:effectRef idx="1">
                <a:schemeClr val="accent1"/>
              </a:effectRef>
              <a:fontRef idx="minor">
                <a:schemeClr val="lt1"/>
              </a:fontRef>
            </p:style>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ea typeface="+mn-ea"/>
                  <a:cs typeface="Times New Roman" panose="02020603050405020304" charset="0"/>
                </a:endParaRPr>
              </a:p>
            </p:txBody>
          </p:sp>
        </p:grpSp>
        <p:sp>
          <p:nvSpPr>
            <p:cNvPr id="40" name="Text Box 37"/>
            <p:cNvSpPr txBox="1">
              <a:spLocks noChangeArrowheads="1"/>
            </p:cNvSpPr>
            <p:nvPr>
              <p:custDataLst>
                <p:tags r:id="rId39"/>
              </p:custDataLst>
            </p:nvPr>
          </p:nvSpPr>
          <p:spPr bwMode="auto">
            <a:xfrm>
              <a:off x="3531" y="2447"/>
              <a:ext cx="28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spcBef>
                  <a:spcPct val="0"/>
                </a:spcBef>
                <a:spcAft>
                  <a:spcPct val="0"/>
                </a:spcAft>
                <a:buClrTx/>
                <a:buSzTx/>
                <a:buFontTx/>
                <a:buNone/>
                <a:defRPr/>
              </a:pPr>
              <a:r>
                <a:rPr kumimoji="0" lang="el-GR" altLang="zh-CN" sz="2395" b="1" i="1" u="none" strike="noStrike" kern="0" cap="none" spc="0" normalizeH="0" baseline="0" noProof="0">
                  <a:ln>
                    <a:noFill/>
                  </a:ln>
                  <a:solidFill>
                    <a:prstClr val="black"/>
                  </a:solidFill>
                  <a:effectLst/>
                  <a:uLnTx/>
                  <a:uFillTx/>
                  <a:latin typeface="Times New Roman" panose="02020603050405020304" charset="0"/>
                  <a:ea typeface="+mn-ea"/>
                  <a:cs typeface="Times New Roman" panose="02020603050405020304" charset="0"/>
                </a:rPr>
                <a:t>θ</a:t>
              </a:r>
              <a:endParaRPr kumimoji="0" lang="en-US" altLang="zh-CN" sz="2395" b="1" i="1" u="none" strike="noStrike" kern="0" cap="none" spc="0" normalizeH="0" baseline="0" noProof="0">
                <a:ln>
                  <a:noFill/>
                </a:ln>
                <a:solidFill>
                  <a:prstClr val="black"/>
                </a:solidFill>
                <a:effectLst/>
                <a:uLnTx/>
                <a:uFillTx/>
                <a:latin typeface="Times New Roman" panose="02020603050405020304" charset="0"/>
                <a:ea typeface="+mn-ea"/>
                <a:cs typeface="Times New Roman" panose="02020603050405020304" charset="0"/>
              </a:endParaRPr>
            </a:p>
          </p:txBody>
        </p:sp>
        <p:sp>
          <p:nvSpPr>
            <p:cNvPr id="41" name="Freeform 38"/>
            <p:cNvSpPr>
              <a:spLocks noChangeArrowheads="1"/>
            </p:cNvSpPr>
            <p:nvPr>
              <p:custDataLst>
                <p:tags r:id="rId40"/>
              </p:custDataLst>
            </p:nvPr>
          </p:nvSpPr>
          <p:spPr bwMode="auto">
            <a:xfrm rot="-9439167">
              <a:off x="3434" y="2583"/>
              <a:ext cx="91" cy="84"/>
            </a:xfrm>
            <a:custGeom>
              <a:gdLst>
                <a:gd name="T0" fmla="*/ 74 w 37"/>
                <a:gd name="T1" fmla="*/ 0 h 124"/>
                <a:gd name="T2" fmla="*/ 908 w 37"/>
                <a:gd name="T3" fmla="*/ 15 h 124"/>
                <a:gd name="T4" fmla="*/ 3333 w 37"/>
                <a:gd name="T5" fmla="*/ 18 h 124"/>
                <a:gd name="T6" fmla="*/ 0 60000 65536"/>
                <a:gd name="T7" fmla="*/ 0 60000 65536"/>
                <a:gd name="T8" fmla="*/ 0 60000 65536"/>
              </a:gdLst>
              <a:cxnLst>
                <a:cxn ang="T6">
                  <a:pos x="T0" y="T1"/>
                </a:cxn>
                <a:cxn ang="T7">
                  <a:pos x="T2" y="T3"/>
                </a:cxn>
                <a:cxn ang="T8">
                  <a:pos x="T4" y="T5"/>
                </a:cxn>
              </a:cxnLst>
              <a:rect l="0" t="0" r="r" b="b"/>
              <a:pathLst>
                <a:path w="37" h="124">
                  <a:moveTo>
                    <a:pt x="1" y="0"/>
                  </a:moveTo>
                  <a:cubicBezTo>
                    <a:pt x="4" y="35"/>
                    <a:pt x="0" y="72"/>
                    <a:pt x="10" y="106"/>
                  </a:cubicBezTo>
                  <a:cubicBezTo>
                    <a:pt x="13" y="116"/>
                    <a:pt x="37" y="124"/>
                    <a:pt x="37" y="124"/>
                  </a:cubicBezTo>
                </a:path>
              </a:pathLst>
            </a:custGeom>
            <a:noFill/>
            <a:ln w="28575">
              <a:solidFill>
                <a:sysClr val="windowText" lastClr="000000"/>
              </a:solidFill>
              <a:miter lim="800000"/>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grpSp>
      <p:sp>
        <p:nvSpPr>
          <p:cNvPr id="47" name="AutoShape 39" title=""/>
          <p:cNvSpPr>
            <a:spLocks noChangeArrowheads="1"/>
          </p:cNvSpPr>
          <p:nvPr>
            <p:custDataLst>
              <p:tags r:id="rId41"/>
            </p:custDataLst>
          </p:nvPr>
        </p:nvSpPr>
        <p:spPr bwMode="auto">
          <a:xfrm rot="10800000">
            <a:off x="6887305" y="2944700"/>
            <a:ext cx="988155" cy="304048"/>
          </a:xfrm>
          <a:custGeom>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7446" y="0"/>
                </a:moveTo>
                <a:lnTo>
                  <a:pt x="17446" y="5400"/>
                </a:lnTo>
                <a:lnTo>
                  <a:pt x="3375" y="5400"/>
                </a:lnTo>
                <a:lnTo>
                  <a:pt x="3375" y="16200"/>
                </a:lnTo>
                <a:lnTo>
                  <a:pt x="17446" y="16200"/>
                </a:lnTo>
                <a:lnTo>
                  <a:pt x="17446" y="21600"/>
                </a:lnTo>
                <a:lnTo>
                  <a:pt x="21600" y="10800"/>
                </a:lnTo>
                <a:lnTo>
                  <a:pt x="17446"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99">
              <a:alpha val="70195"/>
            </a:srgbClr>
          </a:solidFill>
          <a:ln w="9525">
            <a:solidFill>
              <a:sysClr val="windowText" lastClr="000000"/>
            </a:solidFill>
            <a:miter lim="800000"/>
          </a:ln>
        </p:spPr>
        <p:txBody>
          <a:bodyPr/>
          <a:lstStyle/>
          <a:p>
            <a:pPr marL="0" marR="0" lvl="0" indent="0" defTabSz="914400" eaLnBrk="0" fontAlgn="base" latinLnBrk="0" hangingPunct="0">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sp>
        <p:nvSpPr>
          <p:cNvPr id="48" name="AutoShape 40" title=""/>
          <p:cNvSpPr>
            <a:spLocks noChangeArrowheads="1"/>
          </p:cNvSpPr>
          <p:nvPr>
            <p:custDataLst>
              <p:tags r:id="rId42"/>
            </p:custDataLst>
          </p:nvPr>
        </p:nvSpPr>
        <p:spPr bwMode="auto">
          <a:xfrm rot="3598707">
            <a:off x="7938803" y="3658895"/>
            <a:ext cx="988155" cy="304048"/>
          </a:xfrm>
          <a:custGeom>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7446" y="0"/>
                </a:moveTo>
                <a:lnTo>
                  <a:pt x="17446" y="5400"/>
                </a:lnTo>
                <a:lnTo>
                  <a:pt x="3375" y="5400"/>
                </a:lnTo>
                <a:lnTo>
                  <a:pt x="3375" y="16200"/>
                </a:lnTo>
                <a:lnTo>
                  <a:pt x="17446" y="16200"/>
                </a:lnTo>
                <a:lnTo>
                  <a:pt x="17446" y="21600"/>
                </a:lnTo>
                <a:lnTo>
                  <a:pt x="21600" y="10800"/>
                </a:lnTo>
                <a:lnTo>
                  <a:pt x="17446"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99">
              <a:alpha val="70195"/>
            </a:srgbClr>
          </a:solidFill>
          <a:ln w="9525">
            <a:solidFill>
              <a:sysClr val="windowText" lastClr="000000"/>
            </a:solidFill>
            <a:miter lim="800000"/>
          </a:ln>
        </p:spPr>
        <p:txBody>
          <a:bodyPr/>
          <a:lstStyle/>
          <a:p>
            <a:pPr marL="0" marR="0" lvl="0" indent="0" defTabSz="914400" eaLnBrk="0" fontAlgn="base" latinLnBrk="0" hangingPunct="0">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grpSp>
        <p:nvGrpSpPr>
          <p:cNvPr id="49" name="Group 41" title=""/>
          <p:cNvGrpSpPr/>
          <p:nvPr>
            <p:custDataLst>
              <p:tags r:id="rId43"/>
            </p:custDataLst>
          </p:nvPr>
        </p:nvGrpSpPr>
        <p:grpSpPr>
          <a:xfrm>
            <a:off x="6937980" y="2406283"/>
            <a:ext cx="1100588" cy="692024"/>
            <a:chOff x="3664" y="1324"/>
            <a:chExt cx="695" cy="437"/>
          </a:xfrm>
        </p:grpSpPr>
        <p:sp>
          <p:nvSpPr>
            <p:cNvPr id="50" name="Text Box 42"/>
            <p:cNvSpPr txBox="1">
              <a:spLocks noChangeArrowheads="1"/>
            </p:cNvSpPr>
            <p:nvPr>
              <p:custDataLst>
                <p:tags r:id="rId44"/>
              </p:custDataLst>
            </p:nvPr>
          </p:nvSpPr>
          <p:spPr bwMode="auto">
            <a:xfrm>
              <a:off x="3664" y="1324"/>
              <a:ext cx="3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395" b="1" i="1">
                  <a:solidFill>
                    <a:srgbClr val="FF0000"/>
                  </a:solidFill>
                  <a:latin typeface="Times New Roman" panose="02020603050405020304" charset="0"/>
                  <a:ea typeface="+mn-ea"/>
                  <a:cs typeface="Times New Roman" panose="02020603050405020304" charset="0"/>
                </a:rPr>
                <a:t>F</a:t>
              </a:r>
              <a:r>
                <a:rPr lang="en-US" altLang="zh-CN" sz="2395" b="1" baseline="-25000">
                  <a:solidFill>
                    <a:srgbClr val="FF0000"/>
                  </a:solidFill>
                  <a:latin typeface="Times New Roman" panose="02020603050405020304" charset="0"/>
                  <a:ea typeface="+mn-ea"/>
                  <a:cs typeface="Times New Roman" panose="02020603050405020304" charset="0"/>
                </a:rPr>
                <a:t>1</a:t>
              </a:r>
              <a:endParaRPr lang="en-US" altLang="zh-CN" sz="2395" b="1" baseline="-25000">
                <a:solidFill>
                  <a:srgbClr val="FF0000"/>
                </a:solidFill>
                <a:latin typeface="Times New Roman" panose="02020603050405020304" charset="0"/>
                <a:ea typeface="+mn-ea"/>
                <a:cs typeface="Times New Roman" panose="02020603050405020304" charset="0"/>
              </a:endParaRPr>
            </a:p>
          </p:txBody>
        </p:sp>
        <p:sp>
          <p:nvSpPr>
            <p:cNvPr id="51" name="Line 43"/>
            <p:cNvSpPr>
              <a:spLocks noChangeShapeType="1"/>
            </p:cNvSpPr>
            <p:nvPr>
              <p:custDataLst>
                <p:tags r:id="rId45"/>
              </p:custDataLst>
            </p:nvPr>
          </p:nvSpPr>
          <p:spPr bwMode="auto">
            <a:xfrm flipH="1" flipV="1">
              <a:off x="3857" y="1760"/>
              <a:ext cx="502" cy="1"/>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395" b="1">
                <a:solidFill>
                  <a:prstClr val="black"/>
                </a:solidFill>
                <a:latin typeface="Times New Roman" panose="02020603050405020304" charset="0"/>
                <a:cs typeface="Times New Roman" panose="02020603050405020304" charset="0"/>
              </a:endParaRPr>
            </a:p>
          </p:txBody>
        </p:sp>
      </p:grpSp>
      <p:grpSp>
        <p:nvGrpSpPr>
          <p:cNvPr id="52" name="Group 44" title=""/>
          <p:cNvGrpSpPr/>
          <p:nvPr>
            <p:custDataLst>
              <p:tags r:id="rId46"/>
            </p:custDataLst>
          </p:nvPr>
        </p:nvGrpSpPr>
        <p:grpSpPr>
          <a:xfrm>
            <a:off x="8030663" y="3088805"/>
            <a:ext cx="1053083" cy="1325457"/>
            <a:chOff x="4354" y="1755"/>
            <a:chExt cx="665" cy="837"/>
          </a:xfrm>
        </p:grpSpPr>
        <p:sp>
          <p:nvSpPr>
            <p:cNvPr id="53" name="Text Box 45"/>
            <p:cNvSpPr txBox="1">
              <a:spLocks noChangeArrowheads="1"/>
            </p:cNvSpPr>
            <p:nvPr>
              <p:custDataLst>
                <p:tags r:id="rId47"/>
              </p:custDataLst>
            </p:nvPr>
          </p:nvSpPr>
          <p:spPr bwMode="auto">
            <a:xfrm>
              <a:off x="4713" y="2188"/>
              <a:ext cx="3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395" b="1" i="1">
                  <a:solidFill>
                    <a:srgbClr val="FF0000"/>
                  </a:solidFill>
                  <a:latin typeface="Times New Roman" panose="02020603050405020304" charset="0"/>
                  <a:ea typeface="+mn-ea"/>
                  <a:cs typeface="Times New Roman" panose="02020603050405020304" charset="0"/>
                </a:rPr>
                <a:t>F</a:t>
              </a:r>
              <a:r>
                <a:rPr lang="en-US" altLang="zh-CN" sz="2395" b="1" baseline="-25000">
                  <a:solidFill>
                    <a:srgbClr val="FF0000"/>
                  </a:solidFill>
                  <a:latin typeface="Times New Roman" panose="02020603050405020304" charset="0"/>
                  <a:ea typeface="+mn-ea"/>
                  <a:cs typeface="Times New Roman" panose="02020603050405020304" charset="0"/>
                </a:rPr>
                <a:t>2</a:t>
              </a:r>
              <a:endParaRPr lang="en-US" altLang="zh-CN" sz="2395" b="1" baseline="-25000">
                <a:solidFill>
                  <a:srgbClr val="FF0000"/>
                </a:solidFill>
                <a:latin typeface="Times New Roman" panose="02020603050405020304" charset="0"/>
                <a:ea typeface="+mn-ea"/>
                <a:cs typeface="Times New Roman" panose="02020603050405020304" charset="0"/>
              </a:endParaRPr>
            </a:p>
          </p:txBody>
        </p:sp>
        <p:sp>
          <p:nvSpPr>
            <p:cNvPr id="54" name="Line 46"/>
            <p:cNvSpPr>
              <a:spLocks noChangeShapeType="1"/>
            </p:cNvSpPr>
            <p:nvPr>
              <p:custDataLst>
                <p:tags r:id="rId48"/>
              </p:custDataLst>
            </p:nvPr>
          </p:nvSpPr>
          <p:spPr bwMode="auto">
            <a:xfrm>
              <a:off x="4354" y="1755"/>
              <a:ext cx="474" cy="837"/>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395" b="1">
                <a:solidFill>
                  <a:prstClr val="black"/>
                </a:solidFill>
                <a:latin typeface="Times New Roman" panose="02020603050405020304" charset="0"/>
                <a:cs typeface="Times New Roman" panose="02020603050405020304" charset="0"/>
              </a:endParaRPr>
            </a:p>
          </p:txBody>
        </p:sp>
      </p:grpSp>
      <p:grpSp>
        <p:nvGrpSpPr>
          <p:cNvPr id="55" name="Group 47" title=""/>
          <p:cNvGrpSpPr/>
          <p:nvPr>
            <p:custDataLst>
              <p:tags r:id="rId49"/>
            </p:custDataLst>
          </p:nvPr>
        </p:nvGrpSpPr>
        <p:grpSpPr>
          <a:xfrm>
            <a:off x="7756691" y="3122063"/>
            <a:ext cx="609679" cy="1645340"/>
            <a:chOff x="4181" y="1776"/>
            <a:chExt cx="385" cy="1039"/>
          </a:xfrm>
        </p:grpSpPr>
        <p:sp>
          <p:nvSpPr>
            <p:cNvPr id="56" name="Text Box 48"/>
            <p:cNvSpPr txBox="1">
              <a:spLocks noChangeArrowheads="1"/>
            </p:cNvSpPr>
            <p:nvPr>
              <p:custDataLst>
                <p:tags r:id="rId50"/>
              </p:custDataLst>
            </p:nvPr>
          </p:nvSpPr>
          <p:spPr bwMode="auto">
            <a:xfrm>
              <a:off x="4181" y="2524"/>
              <a:ext cx="385" cy="291"/>
            </a:xfrm>
            <a:prstGeom prst="rect">
              <a:avLst/>
            </a:prstGeom>
            <a:noFill/>
            <a:ln>
              <a:noFill/>
            </a:ln>
            <a:effectLst/>
          </p:spPr>
          <p:txBody>
            <a:bodyPr>
              <a:spAutoFit/>
            </a:bodyPr>
            <a:lstStyle/>
            <a:p>
              <a:pPr marL="0" marR="0" lvl="0" indent="0" defTabSz="914400" eaLnBrk="1" fontAlgn="base" latinLnBrk="0" hangingPunct="1">
                <a:spcBef>
                  <a:spcPct val="50000"/>
                </a:spcBef>
                <a:spcAft>
                  <a:spcPct val="0"/>
                </a:spcAft>
                <a:buClrTx/>
                <a:buSzTx/>
                <a:buFontTx/>
                <a:buNone/>
                <a:defRPr/>
              </a:pPr>
              <a:r>
                <a:rPr kumimoji="1" lang="en-US" altLang="zh-CN" sz="2395" b="1" i="1" u="none" strike="noStrike" kern="0" cap="none" spc="0" normalizeH="0" baseline="0" noProof="0">
                  <a:ln>
                    <a:noFill/>
                  </a:ln>
                  <a:solidFill>
                    <a:prstClr val="black"/>
                  </a:solidFill>
                  <a:effectLst>
                    <a:outerShdw blurRad="38100" dist="38100" dir="2700000" algn="tl">
                      <a:srgbClr val="C0C0C0"/>
                    </a:outerShdw>
                  </a:effectLst>
                  <a:uLnTx/>
                  <a:uFillTx/>
                  <a:latin typeface="Times New Roman" panose="02020603050405020304" charset="0"/>
                  <a:cs typeface="Times New Roman" panose="02020603050405020304" charset="0"/>
                </a:rPr>
                <a:t>G</a:t>
              </a:r>
              <a:endParaRPr kumimoji="1" lang="en-US" altLang="zh-CN" sz="2395" b="1" i="1" u="none" strike="noStrike" kern="0" cap="none" spc="0" normalizeH="0" baseline="0" noProof="0">
                <a:ln>
                  <a:noFill/>
                </a:ln>
                <a:solidFill>
                  <a:prstClr val="black"/>
                </a:solidFill>
                <a:effectLst>
                  <a:outerShdw blurRad="38100" dist="38100" dir="2700000" algn="tl">
                    <a:srgbClr val="C0C0C0"/>
                  </a:outerShdw>
                </a:effectLst>
                <a:uLnTx/>
                <a:uFillTx/>
                <a:latin typeface="Times New Roman" panose="02020603050405020304" charset="0"/>
                <a:cs typeface="Times New Roman" panose="02020603050405020304" charset="0"/>
              </a:endParaRPr>
            </a:p>
          </p:txBody>
        </p:sp>
        <p:sp>
          <p:nvSpPr>
            <p:cNvPr id="57" name="Line 49"/>
            <p:cNvSpPr>
              <a:spLocks noChangeShapeType="1"/>
            </p:cNvSpPr>
            <p:nvPr>
              <p:custDataLst>
                <p:tags r:id="rId51"/>
              </p:custDataLst>
            </p:nvPr>
          </p:nvSpPr>
          <p:spPr bwMode="auto">
            <a:xfrm flipH="1">
              <a:off x="4350" y="1776"/>
              <a:ext cx="0" cy="829"/>
            </a:xfrm>
            <a:prstGeom prst="line">
              <a:avLst/>
            </a:prstGeom>
            <a:noFill/>
            <a:ln w="38100">
              <a:solidFill>
                <a:sysClr val="windowText" lastClr="0000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grpSp>
      <p:grpSp>
        <p:nvGrpSpPr>
          <p:cNvPr id="58" name="Group 50" title=""/>
          <p:cNvGrpSpPr/>
          <p:nvPr>
            <p:custDataLst>
              <p:tags r:id="rId52"/>
            </p:custDataLst>
          </p:nvPr>
        </p:nvGrpSpPr>
        <p:grpSpPr>
          <a:xfrm>
            <a:off x="7275283" y="3096724"/>
            <a:ext cx="1488565" cy="1325456"/>
            <a:chOff x="3877" y="1760"/>
            <a:chExt cx="940" cy="837"/>
          </a:xfrm>
        </p:grpSpPr>
        <p:sp>
          <p:nvSpPr>
            <p:cNvPr id="59" name="Line 51"/>
            <p:cNvSpPr>
              <a:spLocks noChangeShapeType="1"/>
            </p:cNvSpPr>
            <p:nvPr>
              <p:custDataLst>
                <p:tags r:id="rId53"/>
              </p:custDataLst>
            </p:nvPr>
          </p:nvSpPr>
          <p:spPr bwMode="auto">
            <a:xfrm flipH="1" flipV="1">
              <a:off x="4384" y="2595"/>
              <a:ext cx="433" cy="2"/>
            </a:xfrm>
            <a:prstGeom prst="line">
              <a:avLst/>
            </a:prstGeom>
            <a:noFill/>
            <a:ln w="28575">
              <a:solidFill>
                <a:srgbClr val="FF0000"/>
              </a:solidFill>
              <a:prstDash val="dash"/>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sp>
          <p:nvSpPr>
            <p:cNvPr id="60" name="Line 52"/>
            <p:cNvSpPr>
              <a:spLocks noChangeShapeType="1"/>
            </p:cNvSpPr>
            <p:nvPr>
              <p:custDataLst>
                <p:tags r:id="rId54"/>
              </p:custDataLst>
            </p:nvPr>
          </p:nvSpPr>
          <p:spPr bwMode="auto">
            <a:xfrm>
              <a:off x="3877" y="1760"/>
              <a:ext cx="467" cy="824"/>
            </a:xfrm>
            <a:prstGeom prst="line">
              <a:avLst/>
            </a:prstGeom>
            <a:noFill/>
            <a:ln w="28575">
              <a:solidFill>
                <a:srgbClr val="FF0000"/>
              </a:solidFill>
              <a:prstDash val="dash"/>
              <a:rou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sp>
          <p:nvSpPr>
            <p:cNvPr id="61" name="Text Box 53"/>
            <p:cNvSpPr txBox="1">
              <a:spLocks noChangeArrowheads="1"/>
            </p:cNvSpPr>
            <p:nvPr>
              <p:custDataLst>
                <p:tags r:id="rId55"/>
              </p:custDataLst>
            </p:nvPr>
          </p:nvSpPr>
          <p:spPr bwMode="auto">
            <a:xfrm>
              <a:off x="4303" y="1959"/>
              <a:ext cx="305" cy="291"/>
            </a:xfrm>
            <a:prstGeom prst="rect">
              <a:avLst/>
            </a:prstGeom>
            <a:noFill/>
            <a:ln>
              <a:noFill/>
            </a:ln>
            <a:effectLst/>
          </p:spPr>
          <p:txBody>
            <a:bodyPr>
              <a:spAutoFit/>
            </a:bodyPr>
            <a:lstStyle/>
            <a:p>
              <a:pPr marL="0" marR="0" lvl="0" indent="0" defTabSz="914400" eaLnBrk="1" fontAlgn="base" latinLnBrk="0" hangingPunct="1">
                <a:spcBef>
                  <a:spcPct val="0"/>
                </a:spcBef>
                <a:spcAft>
                  <a:spcPct val="0"/>
                </a:spcAft>
                <a:buClrTx/>
                <a:buSzTx/>
                <a:buFontTx/>
                <a:buNone/>
                <a:defRPr/>
              </a:pPr>
              <a:r>
                <a:rPr kumimoji="0" lang="el-GR" altLang="zh-CN" sz="2395" b="1" i="1" u="none" strike="noStrike" kern="0" cap="none" spc="0" normalizeH="0" baseline="0" noProof="0">
                  <a:ln>
                    <a:noFill/>
                  </a:ln>
                  <a:solidFill>
                    <a:prstClr val="black"/>
                  </a:solidFill>
                  <a:effectLst>
                    <a:outerShdw blurRad="38100" dist="38100" dir="2700000" algn="tl">
                      <a:srgbClr val="C0C0C0"/>
                    </a:outerShdw>
                  </a:effectLst>
                  <a:uLnTx/>
                  <a:uFillTx/>
                  <a:latin typeface="Times New Roman" panose="02020603050405020304" charset="0"/>
                  <a:cs typeface="Times New Roman" panose="02020603050405020304" charset="0"/>
                </a:rPr>
                <a:t>θ</a:t>
              </a:r>
              <a:endParaRPr kumimoji="1" lang="en-US" altLang="zh-CN" sz="2395" b="1" i="1" u="none" strike="noStrike" kern="0" cap="none" spc="0" normalizeH="0" baseline="0" noProof="0">
                <a:ln>
                  <a:noFill/>
                </a:ln>
                <a:solidFill>
                  <a:prstClr val="black"/>
                </a:solidFill>
                <a:effectLst>
                  <a:outerShdw blurRad="38100" dist="38100" dir="2700000" algn="tl">
                    <a:srgbClr val="C0C0C0"/>
                  </a:outerShdw>
                </a:effectLst>
                <a:uLnTx/>
                <a:uFillTx/>
                <a:latin typeface="Times New Roman" panose="02020603050405020304" charset="0"/>
                <a:cs typeface="Times New Roman" panose="02020603050405020304" charset="0"/>
              </a:endParaRPr>
            </a:p>
          </p:txBody>
        </p:sp>
        <p:sp>
          <p:nvSpPr>
            <p:cNvPr id="62" name="Freeform 54"/>
            <p:cNvSpPr>
              <a:spLocks noChangeArrowheads="1"/>
            </p:cNvSpPr>
            <p:nvPr>
              <p:custDataLst>
                <p:tags r:id="rId56"/>
              </p:custDataLst>
            </p:nvPr>
          </p:nvSpPr>
          <p:spPr bwMode="auto">
            <a:xfrm rot="10800000">
              <a:off x="4346" y="1949"/>
              <a:ext cx="109" cy="36"/>
            </a:xfrm>
            <a:custGeom>
              <a:gdLst>
                <a:gd name="T0" fmla="*/ 0 w 109"/>
                <a:gd name="T1" fmla="*/ 36 h 36"/>
                <a:gd name="T2" fmla="*/ 109 w 109"/>
                <a:gd name="T3" fmla="*/ 8 h 36"/>
                <a:gd name="T4" fmla="*/ 0 60000 65536"/>
                <a:gd name="T5" fmla="*/ 0 60000 65536"/>
              </a:gdLst>
              <a:cxnLst>
                <a:cxn ang="T4">
                  <a:pos x="T0" y="T1"/>
                </a:cxn>
                <a:cxn ang="T5">
                  <a:pos x="T2" y="T3"/>
                </a:cxn>
              </a:cxnLst>
              <a:rect l="0" t="0" r="r" b="b"/>
              <a:pathLst>
                <a:path w="109" h="36">
                  <a:moveTo>
                    <a:pt x="0" y="36"/>
                  </a:moveTo>
                  <a:cubicBezTo>
                    <a:pt x="34" y="0"/>
                    <a:pt x="57" y="8"/>
                    <a:pt x="109" y="8"/>
                  </a:cubicBezTo>
                </a:path>
              </a:pathLst>
            </a:custGeom>
            <a:noFill/>
            <a:ln w="28575">
              <a:solidFill>
                <a:sysClr val="windowText" lastClr="000000"/>
              </a:solidFill>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spcBef>
                  <a:spcPct val="0"/>
                </a:spcBef>
                <a:spcAft>
                  <a:spcPct val="0"/>
                </a:spcAft>
                <a:buClrTx/>
                <a:buSzTx/>
                <a:buFontTx/>
                <a:buNone/>
                <a:defRPr/>
              </a:pPr>
              <a:endParaRPr kumimoji="0" lang="zh-CN" altLang="en-US" sz="2395" b="1"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grpSp>
      <p:graphicFrame>
        <p:nvGraphicFramePr>
          <p:cNvPr id="10" name="对象 9" title="">
            <a:hlinkClick action="ppaction://ole?verb="/>
          </p:cNvPr>
          <p:cNvGraphicFramePr>
            <a:graphicFrameLocks noChangeAspect="1"/>
          </p:cNvGraphicFramePr>
          <p:nvPr>
            <p:custDataLst>
              <p:tags r:id="rId57"/>
            </p:custDataLst>
          </p:nvPr>
        </p:nvGraphicFramePr>
        <p:xfrm>
          <a:off x="4059124" y="2911279"/>
          <a:ext cx="1977891" cy="570089"/>
        </p:xfrm>
        <a:graphic>
          <a:graphicData uri="http://schemas.openxmlformats.org/presentationml/2006/ole">
            <mc:AlternateContent>
              <mc:Choice xmlns:v="urn:schemas-microsoft-com:vml" Requires="v">
                <p:oleObj spid="_x0000_s1042" r:id="rId58" imgW="749300" imgH="215900" progId="Equation.KSEE3">
                  <p:embed/>
                </p:oleObj>
              </mc:Choice>
              <mc:Fallback>
                <p:oleObj r:id="rId58" imgW="749300" imgH="215900" progId="Equation.KSEE3">
                  <p:embed/>
                  <p:pic>
                    <p:nvPicPr>
                      <p:cNvPr id="0" name="OLE substitute image"/>
                      <p:cNvPicPr/>
                      <p:nvPr/>
                    </p:nvPicPr>
                    <p:blipFill>
                      <a:blip r:embed="rId59"/>
                      <a:stretch>
                        <a:fillRect/>
                      </a:stretch>
                    </p:blipFill>
                    <p:spPr>
                      <a:xfrm>
                        <a:off x="4059124" y="2911279"/>
                        <a:ext cx="1977891" cy="570089"/>
                      </a:xfrm>
                      <a:prstGeom prst="rect">
                        <a:avLst/>
                      </a:prstGeom>
                      <a:noFill/>
                      <a:ln w="38100">
                        <a:noFill/>
                        <a:miter/>
                      </a:ln>
                    </p:spPr>
                  </p:pic>
                </p:oleObj>
              </mc:Fallback>
            </mc:AlternateContent>
          </a:graphicData>
        </a:graphic>
      </p:graphicFrame>
      <p:graphicFrame>
        <p:nvGraphicFramePr>
          <p:cNvPr id="63" name="对象 62" title="">
            <a:hlinkClick action="ppaction://ole?verb="/>
          </p:cNvPr>
          <p:cNvGraphicFramePr>
            <a:graphicFrameLocks noChangeAspect="1"/>
          </p:cNvGraphicFramePr>
          <p:nvPr>
            <p:custDataLst>
              <p:tags r:id="rId60"/>
            </p:custDataLst>
          </p:nvPr>
        </p:nvGraphicFramePr>
        <p:xfrm>
          <a:off x="4058637" y="3833629"/>
          <a:ext cx="2012731" cy="570089"/>
        </p:xfrm>
        <a:graphic>
          <a:graphicData uri="http://schemas.openxmlformats.org/presentationml/2006/ole">
            <mc:AlternateContent>
              <mc:Choice xmlns:v="urn:schemas-microsoft-com:vml" Requires="v">
                <p:oleObj spid="_x0000_s1043" r:id="rId61" imgW="762000" imgH="215900" progId="Equation.KSEE3">
                  <p:embed/>
                </p:oleObj>
              </mc:Choice>
              <mc:Fallback>
                <p:oleObj r:id="rId61" imgW="762000" imgH="215900" progId="Equation.KSEE3">
                  <p:embed/>
                  <p:pic>
                    <p:nvPicPr>
                      <p:cNvPr id="0" name="OLE substitute image"/>
                      <p:cNvPicPr/>
                      <p:nvPr/>
                    </p:nvPicPr>
                    <p:blipFill>
                      <a:blip r:embed="rId62"/>
                      <a:stretch>
                        <a:fillRect/>
                      </a:stretch>
                    </p:blipFill>
                    <p:spPr>
                      <a:xfrm>
                        <a:off x="4058637" y="3833629"/>
                        <a:ext cx="2012731" cy="570089"/>
                      </a:xfrm>
                      <a:prstGeom prst="rect">
                        <a:avLst/>
                      </a:prstGeom>
                      <a:noFill/>
                      <a:ln w="38100">
                        <a:noFill/>
                        <a:miter/>
                      </a:ln>
                    </p:spPr>
                  </p:pic>
                </p:oleObj>
              </mc:Fallback>
            </mc:AlternateContent>
          </a:graphicData>
        </a:graphic>
      </p:graphicFrame>
      <p:graphicFrame>
        <p:nvGraphicFramePr>
          <p:cNvPr id="64" name="对象 63" title="">
            <a:hlinkClick action="ppaction://ole?verb="/>
          </p:cNvPr>
          <p:cNvGraphicFramePr>
            <a:graphicFrameLocks noChangeAspect="1"/>
          </p:cNvGraphicFramePr>
          <p:nvPr>
            <p:custDataLst>
              <p:tags r:id="rId63"/>
            </p:custDataLst>
          </p:nvPr>
        </p:nvGraphicFramePr>
        <p:xfrm>
          <a:off x="9521613" y="2746587"/>
          <a:ext cx="1943947" cy="550333"/>
        </p:xfrm>
        <a:graphic>
          <a:graphicData uri="http://schemas.openxmlformats.org/presentationml/2006/ole">
            <mc:AlternateContent>
              <mc:Choice xmlns:v="urn:schemas-microsoft-com:vml" Requires="v">
                <p:oleObj spid="_x0000_s1044" r:id="rId64" imgW="762000" imgH="215900" progId="Equation.KSEE3">
                  <p:embed/>
                </p:oleObj>
              </mc:Choice>
              <mc:Fallback>
                <p:oleObj r:id="rId64" imgW="762000" imgH="215900" progId="Equation.KSEE3">
                  <p:embed/>
                  <p:pic>
                    <p:nvPicPr>
                      <p:cNvPr id="0" name="OLE substitute image"/>
                      <p:cNvPicPr/>
                      <p:nvPr/>
                    </p:nvPicPr>
                    <p:blipFill>
                      <a:blip r:embed="rId65"/>
                      <a:stretch>
                        <a:fillRect/>
                      </a:stretch>
                    </p:blipFill>
                    <p:spPr>
                      <a:xfrm>
                        <a:off x="9521613" y="2746587"/>
                        <a:ext cx="1943947" cy="550333"/>
                      </a:xfrm>
                      <a:prstGeom prst="rect">
                        <a:avLst/>
                      </a:prstGeom>
                      <a:noFill/>
                      <a:ln w="38100">
                        <a:noFill/>
                        <a:miter/>
                      </a:ln>
                    </p:spPr>
                  </p:pic>
                </p:oleObj>
              </mc:Fallback>
            </mc:AlternateContent>
          </a:graphicData>
        </a:graphic>
      </p:graphicFrame>
      <p:graphicFrame>
        <p:nvGraphicFramePr>
          <p:cNvPr id="66" name="对象 65" title="">
            <a:hlinkClick action="ppaction://ole?verb="/>
          </p:cNvPr>
          <p:cNvGraphicFramePr>
            <a:graphicFrameLocks noChangeAspect="1"/>
          </p:cNvGraphicFramePr>
          <p:nvPr>
            <p:custDataLst>
              <p:tags r:id="rId66"/>
            </p:custDataLst>
          </p:nvPr>
        </p:nvGraphicFramePr>
        <p:xfrm>
          <a:off x="9522005" y="3481399"/>
          <a:ext cx="1911381" cy="1097421"/>
        </p:xfrm>
        <a:graphic>
          <a:graphicData uri="http://schemas.openxmlformats.org/presentationml/2006/ole">
            <mc:AlternateContent>
              <mc:Choice xmlns:v="urn:schemas-microsoft-com:vml" Requires="v">
                <p:oleObj spid="_x0000_s1045" r:id="rId67" imgW="685800" imgH="393700" progId="Equation.KSEE3">
                  <p:embed/>
                </p:oleObj>
              </mc:Choice>
              <mc:Fallback>
                <p:oleObj r:id="rId67" imgW="685800" imgH="393700" progId="Equation.KSEE3">
                  <p:embed/>
                  <p:pic>
                    <p:nvPicPr>
                      <p:cNvPr id="0" name="OLE substitute image"/>
                      <p:cNvPicPr/>
                      <p:nvPr/>
                    </p:nvPicPr>
                    <p:blipFill>
                      <a:blip r:embed="rId68"/>
                      <a:stretch>
                        <a:fillRect/>
                      </a:stretch>
                    </p:blipFill>
                    <p:spPr>
                      <a:xfrm>
                        <a:off x="9522005" y="3481399"/>
                        <a:ext cx="1911381" cy="1097421"/>
                      </a:xfrm>
                      <a:prstGeom prst="rect">
                        <a:avLst/>
                      </a:prstGeom>
                      <a:noFill/>
                      <a:ln w="38100">
                        <a:noFill/>
                        <a:miter/>
                      </a:ln>
                    </p:spPr>
                  </p:pic>
                </p:oleObj>
              </mc:Fallback>
            </mc:AlternateContent>
          </a:graphicData>
        </a:graphic>
      </p:graphicFrame>
      <p:grpSp>
        <p:nvGrpSpPr>
          <p:cNvPr id="68" name="组合 67" title=""/>
          <p:cNvGrpSpPr/>
          <p:nvPr>
            <p:custDataLst>
              <p:tags r:id="rId69"/>
            </p:custDataLst>
          </p:nvPr>
        </p:nvGrpSpPr>
        <p:grpSpPr>
          <a:xfrm>
            <a:off x="785707" y="5019887"/>
            <a:ext cx="4439073" cy="1330113"/>
            <a:chOff x="3240" y="5743"/>
            <a:chExt cx="5243" cy="1571"/>
          </a:xfrm>
        </p:grpSpPr>
        <p:sp>
          <p:nvSpPr>
            <p:cNvPr id="91155" name="Text Box 19"/>
            <p:cNvSpPr txBox="1">
              <a:spLocks noChangeArrowheads="1"/>
            </p:cNvSpPr>
            <p:nvPr>
              <p:custDataLst>
                <p:tags r:id="rId70"/>
              </p:custDataLst>
            </p:nvPr>
          </p:nvSpPr>
          <p:spPr bwMode="auto">
            <a:xfrm>
              <a:off x="3240" y="5743"/>
              <a:ext cx="2002" cy="1563"/>
            </a:xfrm>
            <a:prstGeom prst="rect">
              <a:avLst/>
            </a:prstGeom>
            <a:noFill/>
            <a:ln w="12700" cap="sq" algn="ctr">
              <a:noFill/>
              <a:miter lim="800000"/>
            </a:ln>
            <a:effectLst/>
          </p:spPr>
          <p:txBody>
            <a:bodyPr wrap="square">
              <a:spAutoFit/>
            </a:bodyPr>
            <a:lstStyle/>
            <a:p>
              <a:pPr marR="0" algn="ctr" defTabSz="914400" eaLnBrk="1" hangingPunct="1">
                <a:lnSpc>
                  <a:spcPct val="150000"/>
                </a:lnSpc>
                <a:buClrTx/>
                <a:buSzTx/>
                <a:buFontTx/>
                <a:defRPr/>
              </a:pPr>
              <a:r>
                <a:rPr kumimoji="0" lang="zh-CN" altLang="en-US" sz="2665" b="1" kern="1200" cap="none" spc="0" normalizeH="0" baseline="0" noProof="0">
                  <a:solidFill>
                    <a:schemeClr val="tx1"/>
                  </a:solidFill>
                  <a:effectLst/>
                  <a:latin typeface="宋体" panose="02010600030101010101" pitchFamily="2" charset="-122"/>
                  <a:ea typeface="宋体" panose="02010600030101010101" pitchFamily="2" charset="-122"/>
                  <a:cs typeface="+mn-cs"/>
                </a:rPr>
                <a:t>重力产生的效果</a:t>
              </a:r>
              <a:endParaRPr kumimoji="0" lang="zh-CN" altLang="en-US" sz="2665" b="1" kern="1200" cap="none" spc="0" normalizeH="0" baseline="0" noProof="0">
                <a:solidFill>
                  <a:schemeClr val="tx1"/>
                </a:solidFill>
                <a:effectLst/>
                <a:latin typeface="宋体" panose="02010600030101010101" pitchFamily="2" charset="-122"/>
                <a:ea typeface="宋体" panose="02010600030101010101" pitchFamily="2" charset="-122"/>
                <a:cs typeface="+mn-cs"/>
              </a:endParaRPr>
            </a:p>
          </p:txBody>
        </p:sp>
        <p:sp>
          <p:nvSpPr>
            <p:cNvPr id="91156" name="AutoShape 20"/>
            <p:cNvSpPr/>
            <p:nvPr>
              <p:custDataLst>
                <p:tags r:id="rId71"/>
              </p:custDataLst>
            </p:nvPr>
          </p:nvSpPr>
          <p:spPr>
            <a:xfrm>
              <a:off x="5242" y="5743"/>
              <a:ext cx="186" cy="1571"/>
            </a:xfrm>
            <a:prstGeom prst="leftBrace">
              <a:avLst>
                <a:gd name="adj1" fmla="val 52094"/>
                <a:gd name="adj2" fmla="val 50000"/>
              </a:avLst>
            </a:prstGeom>
            <a:noFill/>
            <a:ln w="12700" cap="sq" cmpd="sng">
              <a:solidFill>
                <a:srgbClr val="00B0F0"/>
              </a:solidFill>
              <a:prstDash val="solid"/>
              <a:headEnd type="none" w="med" len="med"/>
              <a:tailEnd type="none" w="med" len="med"/>
            </a:ln>
          </p:spPr>
          <p:txBody>
            <a:bodyPr wrap="none" anchor="ctr"/>
            <a:lstStyle/>
            <a:p>
              <a:pPr eaLnBrk="1" hangingPunct="1"/>
              <a:endParaRPr lang="zh-CN" altLang="en-US" sz="2665" b="1">
                <a:solidFill>
                  <a:schemeClr val="tx1"/>
                </a:solidFill>
                <a:effectLst/>
                <a:latin typeface="宋体" panose="02010600030101010101" pitchFamily="2" charset="-122"/>
                <a:ea typeface="宋体" panose="02010600030101010101" pitchFamily="2" charset="-122"/>
              </a:endParaRPr>
            </a:p>
          </p:txBody>
        </p:sp>
        <p:sp>
          <p:nvSpPr>
            <p:cNvPr id="91157" name="Text Box 21"/>
            <p:cNvSpPr txBox="1"/>
            <p:nvPr>
              <p:custDataLst>
                <p:tags r:id="rId72"/>
              </p:custDataLst>
            </p:nvPr>
          </p:nvSpPr>
          <p:spPr>
            <a:xfrm>
              <a:off x="5448" y="5743"/>
              <a:ext cx="3035" cy="593"/>
            </a:xfrm>
            <a:prstGeom prst="rect">
              <a:avLst/>
            </a:prstGeom>
            <a:noFill/>
            <a:ln w="12700">
              <a:noFill/>
            </a:ln>
          </p:spPr>
          <p:txBody>
            <a:bodyPr wrap="none">
              <a:spAutoFit/>
            </a:bodyPr>
            <a:lstStyle/>
            <a:p>
              <a:pPr eaLnBrk="1" hangingPunct="1"/>
              <a:r>
                <a:rPr lang="zh-CN" altLang="en-US" sz="2665" b="1">
                  <a:solidFill>
                    <a:schemeClr val="tx1"/>
                  </a:solidFill>
                  <a:effectLst/>
                  <a:latin typeface="楷体" panose="02010609060101010101" charset="-122"/>
                  <a:ea typeface="楷体" panose="02010609060101010101" charset="-122"/>
                </a:rPr>
                <a:t>使物体紧压挡板</a:t>
              </a:r>
              <a:endParaRPr lang="zh-CN" altLang="en-US" sz="2665" b="1">
                <a:solidFill>
                  <a:schemeClr val="tx1"/>
                </a:solidFill>
                <a:effectLst/>
                <a:latin typeface="楷体" panose="02010609060101010101" charset="-122"/>
                <a:ea typeface="楷体" panose="02010609060101010101" charset="-122"/>
              </a:endParaRPr>
            </a:p>
          </p:txBody>
        </p:sp>
        <p:sp>
          <p:nvSpPr>
            <p:cNvPr id="91158" name="Text Box 22"/>
            <p:cNvSpPr txBox="1"/>
            <p:nvPr>
              <p:custDataLst>
                <p:tags r:id="rId73"/>
              </p:custDataLst>
            </p:nvPr>
          </p:nvSpPr>
          <p:spPr>
            <a:xfrm>
              <a:off x="5440" y="6686"/>
              <a:ext cx="3035" cy="593"/>
            </a:xfrm>
            <a:prstGeom prst="rect">
              <a:avLst/>
            </a:prstGeom>
            <a:noFill/>
            <a:ln w="12700">
              <a:noFill/>
            </a:ln>
          </p:spPr>
          <p:txBody>
            <a:bodyPr wrap="none">
              <a:spAutoFit/>
            </a:bodyPr>
            <a:lstStyle/>
            <a:p>
              <a:pPr eaLnBrk="1" hangingPunct="1"/>
              <a:r>
                <a:rPr lang="zh-CN" altLang="en-US" sz="2665" b="1">
                  <a:solidFill>
                    <a:schemeClr val="tx1"/>
                  </a:solidFill>
                  <a:effectLst/>
                  <a:latin typeface="楷体" panose="02010609060101010101" charset="-122"/>
                  <a:ea typeface="楷体" panose="02010609060101010101" charset="-122"/>
                </a:rPr>
                <a:t>使物体紧压斜面</a:t>
              </a:r>
              <a:endParaRPr lang="zh-CN" altLang="en-US" sz="2665" b="1">
                <a:solidFill>
                  <a:schemeClr val="tx1"/>
                </a:solidFill>
                <a:effectLst/>
                <a:latin typeface="楷体" panose="02010609060101010101" charset="-122"/>
                <a:ea typeface="楷体" panose="02010609060101010101" charset="-122"/>
              </a:endParaRPr>
            </a:p>
          </p:txBody>
        </p:sp>
      </p:grpSp>
      <p:grpSp>
        <p:nvGrpSpPr>
          <p:cNvPr id="69" name="组合 68" title=""/>
          <p:cNvGrpSpPr/>
          <p:nvPr>
            <p:custDataLst>
              <p:tags r:id="rId74"/>
            </p:custDataLst>
          </p:nvPr>
        </p:nvGrpSpPr>
        <p:grpSpPr>
          <a:xfrm>
            <a:off x="6539653" y="4997027"/>
            <a:ext cx="4439073" cy="1330113"/>
            <a:chOff x="3240" y="5743"/>
            <a:chExt cx="5243" cy="1571"/>
          </a:xfrm>
        </p:grpSpPr>
        <p:sp>
          <p:nvSpPr>
            <p:cNvPr id="70" name="Text Box 19"/>
            <p:cNvSpPr txBox="1">
              <a:spLocks noChangeArrowheads="1"/>
            </p:cNvSpPr>
            <p:nvPr>
              <p:custDataLst>
                <p:tags r:id="rId75"/>
              </p:custDataLst>
            </p:nvPr>
          </p:nvSpPr>
          <p:spPr bwMode="auto">
            <a:xfrm>
              <a:off x="3240" y="5743"/>
              <a:ext cx="2002" cy="1563"/>
            </a:xfrm>
            <a:prstGeom prst="rect">
              <a:avLst/>
            </a:prstGeom>
            <a:noFill/>
            <a:ln w="12700" cap="sq" algn="ctr">
              <a:noFill/>
              <a:miter lim="800000"/>
            </a:ln>
            <a:effectLst/>
          </p:spPr>
          <p:txBody>
            <a:bodyPr wrap="square">
              <a:spAutoFit/>
            </a:bodyPr>
            <a:lstStyle/>
            <a:p>
              <a:pPr marR="0" algn="ctr" defTabSz="914400" eaLnBrk="1" hangingPunct="1">
                <a:lnSpc>
                  <a:spcPct val="150000"/>
                </a:lnSpc>
                <a:buClrTx/>
                <a:buSzTx/>
                <a:buFontTx/>
                <a:defRPr/>
              </a:pPr>
              <a:r>
                <a:rPr kumimoji="0" lang="zh-CN" altLang="en-US" sz="2665" b="1" kern="1200" cap="none" spc="0" normalizeH="0" baseline="0" noProof="0">
                  <a:solidFill>
                    <a:schemeClr val="tx1"/>
                  </a:solidFill>
                  <a:effectLst/>
                  <a:latin typeface="宋体" panose="02010600030101010101" pitchFamily="2" charset="-122"/>
                  <a:ea typeface="宋体" panose="02010600030101010101" pitchFamily="2" charset="-122"/>
                  <a:cs typeface="+mn-cs"/>
                </a:rPr>
                <a:t>重力产生的效果</a:t>
              </a:r>
              <a:endParaRPr kumimoji="0" lang="zh-CN" altLang="en-US" sz="2665" b="1" kern="1200" cap="none" spc="0" normalizeH="0" baseline="0" noProof="0">
                <a:solidFill>
                  <a:schemeClr val="tx1"/>
                </a:solidFill>
                <a:effectLst/>
                <a:latin typeface="宋体" panose="02010600030101010101" pitchFamily="2" charset="-122"/>
                <a:ea typeface="宋体" panose="02010600030101010101" pitchFamily="2" charset="-122"/>
                <a:cs typeface="+mn-cs"/>
              </a:endParaRPr>
            </a:p>
          </p:txBody>
        </p:sp>
        <p:sp>
          <p:nvSpPr>
            <p:cNvPr id="71" name="AutoShape 20"/>
            <p:cNvSpPr/>
            <p:nvPr>
              <p:custDataLst>
                <p:tags r:id="rId76"/>
              </p:custDataLst>
            </p:nvPr>
          </p:nvSpPr>
          <p:spPr>
            <a:xfrm>
              <a:off x="5242" y="5743"/>
              <a:ext cx="186" cy="1571"/>
            </a:xfrm>
            <a:prstGeom prst="leftBrace">
              <a:avLst>
                <a:gd name="adj1" fmla="val 52094"/>
                <a:gd name="adj2" fmla="val 50000"/>
              </a:avLst>
            </a:prstGeom>
            <a:noFill/>
            <a:ln w="12700" cap="sq" cmpd="sng">
              <a:solidFill>
                <a:srgbClr val="00B0F0"/>
              </a:solidFill>
              <a:prstDash val="solid"/>
              <a:headEnd type="none" w="med" len="med"/>
              <a:tailEnd type="none" w="med" len="med"/>
            </a:ln>
          </p:spPr>
          <p:txBody>
            <a:bodyPr wrap="none" anchor="ctr"/>
            <a:lstStyle/>
            <a:p>
              <a:pPr eaLnBrk="1" hangingPunct="1"/>
              <a:endParaRPr lang="zh-CN" altLang="en-US" sz="2665" b="1">
                <a:solidFill>
                  <a:schemeClr val="tx1"/>
                </a:solidFill>
                <a:effectLst/>
                <a:latin typeface="宋体" panose="02010600030101010101" pitchFamily="2" charset="-122"/>
                <a:ea typeface="宋体" panose="02010600030101010101" pitchFamily="2" charset="-122"/>
              </a:endParaRPr>
            </a:p>
          </p:txBody>
        </p:sp>
        <p:sp>
          <p:nvSpPr>
            <p:cNvPr id="72" name="Text Box 21"/>
            <p:cNvSpPr txBox="1"/>
            <p:nvPr>
              <p:custDataLst>
                <p:tags r:id="rId77"/>
              </p:custDataLst>
            </p:nvPr>
          </p:nvSpPr>
          <p:spPr>
            <a:xfrm>
              <a:off x="5448" y="5743"/>
              <a:ext cx="3035" cy="593"/>
            </a:xfrm>
            <a:prstGeom prst="rect">
              <a:avLst/>
            </a:prstGeom>
            <a:noFill/>
            <a:ln w="12700">
              <a:noFill/>
            </a:ln>
          </p:spPr>
          <p:txBody>
            <a:bodyPr wrap="none">
              <a:spAutoFit/>
            </a:bodyPr>
            <a:lstStyle/>
            <a:p>
              <a:pPr eaLnBrk="1" hangingPunct="1"/>
              <a:r>
                <a:rPr lang="zh-CN" altLang="en-US" sz="2665" b="1">
                  <a:solidFill>
                    <a:schemeClr val="tx1"/>
                  </a:solidFill>
                  <a:effectLst/>
                  <a:latin typeface="楷体" panose="02010609060101010101" charset="-122"/>
                  <a:ea typeface="楷体" panose="02010609060101010101" charset="-122"/>
                </a:rPr>
                <a:t>使物体紧压挡板</a:t>
              </a:r>
              <a:endParaRPr lang="zh-CN" altLang="en-US" sz="2665" b="1">
                <a:solidFill>
                  <a:schemeClr val="tx1"/>
                </a:solidFill>
                <a:effectLst/>
                <a:latin typeface="楷体" panose="02010609060101010101" charset="-122"/>
                <a:ea typeface="楷体" panose="02010609060101010101" charset="-122"/>
              </a:endParaRPr>
            </a:p>
          </p:txBody>
        </p:sp>
        <p:sp>
          <p:nvSpPr>
            <p:cNvPr id="73" name="Text Box 22"/>
            <p:cNvSpPr txBox="1"/>
            <p:nvPr>
              <p:custDataLst>
                <p:tags r:id="rId78"/>
              </p:custDataLst>
            </p:nvPr>
          </p:nvSpPr>
          <p:spPr>
            <a:xfrm>
              <a:off x="5440" y="6686"/>
              <a:ext cx="3035" cy="593"/>
            </a:xfrm>
            <a:prstGeom prst="rect">
              <a:avLst/>
            </a:prstGeom>
            <a:noFill/>
            <a:ln w="12700">
              <a:noFill/>
            </a:ln>
          </p:spPr>
          <p:txBody>
            <a:bodyPr wrap="none">
              <a:spAutoFit/>
            </a:bodyPr>
            <a:lstStyle/>
            <a:p>
              <a:pPr eaLnBrk="1" hangingPunct="1"/>
              <a:r>
                <a:rPr lang="zh-CN" altLang="en-US" sz="2665" b="1">
                  <a:solidFill>
                    <a:schemeClr val="tx1"/>
                  </a:solidFill>
                  <a:effectLst/>
                  <a:latin typeface="楷体" panose="02010609060101010101" charset="-122"/>
                  <a:ea typeface="楷体" panose="02010609060101010101" charset="-122"/>
                </a:rPr>
                <a:t>使物体紧压斜面</a:t>
              </a:r>
              <a:endParaRPr lang="zh-CN" altLang="en-US" sz="2665" b="1">
                <a:solidFill>
                  <a:schemeClr val="tx1"/>
                </a:solidFill>
                <a:effectLst/>
                <a:latin typeface="楷体" panose="02010609060101010101" charset="-122"/>
                <a:ea typeface="楷体" panose="02010609060101010101" charset="-122"/>
              </a:endParaRPr>
            </a:p>
          </p:txBody>
        </p:sp>
      </p:grpSp>
      <p:grpSp>
        <p:nvGrpSpPr>
          <p:cNvPr id="2" name="Group 28" title=""/>
          <p:cNvGrpSpPr/>
          <p:nvPr>
            <p:custDataLst>
              <p:tags r:id="rId79"/>
            </p:custDataLst>
          </p:nvPr>
        </p:nvGrpSpPr>
        <p:grpSpPr>
          <a:xfrm>
            <a:off x="1061085" y="5715"/>
            <a:ext cx="2632075" cy="713105"/>
            <a:chOff x="711" y="-11"/>
            <a:chExt cx="1638" cy="449"/>
          </a:xfrm>
        </p:grpSpPr>
        <p:sp>
          <p:nvSpPr>
            <p:cNvPr id="3" name="Rectangle 8"/>
            <p:cNvSpPr>
              <a:spLocks noChangeArrowheads="1"/>
            </p:cNvSpPr>
            <p:nvPr>
              <p:custDataLst>
                <p:tags r:id="rId80"/>
              </p:custDataLst>
            </p:nvPr>
          </p:nvSpPr>
          <p:spPr bwMode="auto">
            <a:xfrm>
              <a:off x="711" y="-10"/>
              <a:ext cx="1590"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5" name="TextBox 3"/>
            <p:cNvSpPr txBox="1">
              <a:spLocks noChangeArrowheads="1"/>
            </p:cNvSpPr>
            <p:nvPr>
              <p:custDataLst>
                <p:tags r:id="rId81"/>
              </p:custDataLst>
            </p:nvPr>
          </p:nvSpPr>
          <p:spPr bwMode="auto">
            <a:xfrm>
              <a:off x="723" y="-11"/>
              <a:ext cx="1626"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3600" b="1" i="0" u="sng" strike="noStrike" kern="0" cap="none" spc="0" normalizeH="0" baseline="0" noProof="0">
                  <a:ln>
                    <a:noFill/>
                  </a:ln>
                  <a:solidFill>
                    <a:prstClr val="white"/>
                  </a:solidFill>
                  <a:effectLst/>
                  <a:uLnTx/>
                  <a:uFillTx/>
                  <a:latin typeface="微软雅黑" panose="020b0503020204020204" charset="-122"/>
                  <a:ea typeface="微软雅黑"/>
                </a:rPr>
                <a:t>问题模型</a:t>
              </a:r>
              <a:r>
                <a:rPr kumimoji="0" lang="en-US" altLang="zh-CN" sz="3600" b="1" i="0" u="sng" strike="noStrike" kern="0" cap="none" spc="0" normalizeH="0" baseline="0" noProof="0">
                  <a:ln>
                    <a:noFill/>
                  </a:ln>
                  <a:solidFill>
                    <a:prstClr val="white"/>
                  </a:solidFill>
                  <a:effectLst/>
                  <a:uLnTx/>
                  <a:uFillTx/>
                  <a:latin typeface="微软雅黑" panose="020b0503020204020204" charset="-122"/>
                  <a:ea typeface="微软雅黑"/>
                </a:rPr>
                <a:t>3</a:t>
              </a:r>
              <a:endParaRPr kumimoji="0" lang="en-US" alt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74" name="AutoShape 10" title=""/>
          <p:cNvSpPr>
            <a:spLocks noChangeArrowheads="1"/>
          </p:cNvSpPr>
          <p:nvPr userDrawn="1">
            <p:custDataLst>
              <p:tags r:id="rId82"/>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75" name="Text Box 24" title=""/>
          <p:cNvSpPr txBox="1">
            <a:spLocks noChangeArrowheads="1"/>
          </p:cNvSpPr>
          <p:nvPr userDrawn="1">
            <p:custDataLst>
              <p:tags r:id="rId83"/>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03</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lide(fromTop)">
                                      <p:cBhvr>
                                        <p:cTn id="7" dur="500"/>
                                        <p:tgtEl>
                                          <p:spTgt spid="19"/>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strips(downRight)">
                                      <p:cBhvr>
                                        <p:cTn id="17" dur="500"/>
                                        <p:tgtEl>
                                          <p:spTgt spid="22"/>
                                        </p:tgtEl>
                                      </p:cBhvr>
                                    </p:animEffect>
                                  </p:childTnLst>
                                </p:cTn>
                              </p:par>
                              <p:par>
                                <p:cTn id="18" presetID="11" presetClass="exit" presetSubtype="0" repeatCount="5000" fill="remove" nodeType="withEffect">
                                  <p:stCondLst>
                                    <p:cond delay="0"/>
                                  </p:stCondLst>
                                  <p:childTnLst>
                                    <p:anim calcmode="discrete" valueType="str">
                                      <p:cBhvr>
                                        <p:cTn id="19" dur="1000"/>
                                        <p:tgtEl>
                                          <p:spTgt spid="22"/>
                                        </p:tgtEl>
                                        <p:attrNameLst>
                                          <p:attrName>style.visibility</p:attrName>
                                        </p:attrNameLst>
                                      </p:cBhvr>
                                      <p:tavLst>
                                        <p:tav tm="0">
                                          <p:val>
                                            <p:strVal val="hidden"/>
                                          </p:val>
                                        </p:tav>
                                        <p:tav tm="50000">
                                          <p:val>
                                            <p:strVal val="visible"/>
                                          </p:val>
                                        </p:tav>
                                      </p:tavLst>
                                    </p:anim>
                                    <p:set>
                                      <p:cBhvr>
                                        <p:cTn id="20" dur="1" fill="hold">
                                          <p:stCondLst>
                                            <p:cond delay="999"/>
                                          </p:stCondLst>
                                        </p:cTn>
                                        <p:tgtEl>
                                          <p:spTgt spid="22"/>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1000"/>
                                        <p:tgtEl>
                                          <p:spTgt spid="22"/>
                                        </p:tgtEl>
                                      </p:cBhvr>
                                    </p:animEffect>
                                    <p:set>
                                      <p:cBhvr>
                                        <p:cTn id="23" dur="1" fill="hold">
                                          <p:stCondLst>
                                            <p:cond delay="999"/>
                                          </p:stCondLst>
                                        </p:cTn>
                                        <p:tgtEl>
                                          <p:spTgt spid="22"/>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p:stCondLst>
                              <p:cond delay="0"/>
                            </p:stCondLst>
                            <p:childTnLst>
                              <p:par>
                                <p:cTn id="26" presetID="18" presetClass="entr" presetSubtype="12"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strips(downLeft)">
                                      <p:cBhvr>
                                        <p:cTn id="28" dur="500"/>
                                        <p:tgtEl>
                                          <p:spTgt spid="26"/>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strips(downRight)">
                                      <p:cBhvr>
                                        <p:cTn id="33" dur="500"/>
                                        <p:tgtEl>
                                          <p:spTgt spid="29"/>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1000"/>
                                        <p:tgtEl>
                                          <p:spTgt spid="32"/>
                                        </p:tgtEl>
                                      </p:cBhvr>
                                    </p:animEffec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ppt_x"/>
                                          </p:val>
                                        </p:tav>
                                        <p:tav tm="100000">
                                          <p:val>
                                            <p:strVal val="#ppt_x"/>
                                          </p:val>
                                        </p:tav>
                                      </p:tavLst>
                                    </p:anim>
                                    <p:anim calcmode="lin" valueType="num">
                                      <p:cBhvr additive="base">
                                        <p:cTn id="50"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p:stCondLst>
                              <p:cond delay="0"/>
                            </p:stCondLst>
                            <p:childTnLst>
                              <p:par>
                                <p:cTn id="53" presetID="12" presetClass="entr" presetSubtype="1" fill="hold" nodeType="click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slide(fromTop)">
                                      <p:cBhvr>
                                        <p:cTn id="55" dur="500"/>
                                        <p:tgtEl>
                                          <p:spTgt spid="55"/>
                                        </p:tgtEl>
                                      </p:cBhvr>
                                    </p:animEffect>
                                  </p:childTnLst>
                                </p:cTn>
                              </p:par>
                            </p:childTnLst>
                          </p:cTn>
                        </p:par>
                      </p:childTnLst>
                    </p:cTn>
                  </p:par>
                  <p:par>
                    <p:cTn id="56" fill="hold" nodeType="clickPar">
                      <p:stCondLst>
                        <p:cond delay="indefinite"/>
                      </p:stCondLst>
                      <p:childTnLst>
                        <p:par>
                          <p:cTn id="57" fill="hold">
                            <p:stCondLst>
                              <p:cond delay="0"/>
                            </p:stCondLst>
                            <p:childTnLst>
                              <p:par>
                                <p:cTn id="58" presetID="18" presetClass="entr" presetSubtype="6" fill="hold" nodeType="click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strips(downRight)">
                                      <p:cBhvr>
                                        <p:cTn id="60" dur="500"/>
                                        <p:tgtEl>
                                          <p:spTgt spid="48"/>
                                        </p:tgtEl>
                                      </p:cBhvr>
                                    </p:animEffect>
                                  </p:childTnLst>
                                </p:cTn>
                              </p:par>
                              <p:par>
                                <p:cTn id="61" presetID="11" presetClass="exit" presetSubtype="0" repeatCount="5000" fill="remove" nodeType="withEffect">
                                  <p:stCondLst>
                                    <p:cond delay="0"/>
                                  </p:stCondLst>
                                  <p:childTnLst>
                                    <p:anim calcmode="discrete" valueType="str">
                                      <p:cBhvr>
                                        <p:cTn id="62" dur="1000"/>
                                        <p:tgtEl>
                                          <p:spTgt spid="48"/>
                                        </p:tgtEl>
                                        <p:attrNameLst>
                                          <p:attrName>style.visibility</p:attrName>
                                        </p:attrNameLst>
                                      </p:cBhvr>
                                      <p:tavLst>
                                        <p:tav tm="0">
                                          <p:val>
                                            <p:strVal val="hidden"/>
                                          </p:val>
                                        </p:tav>
                                        <p:tav tm="50000">
                                          <p:val>
                                            <p:strVal val="visible"/>
                                          </p:val>
                                        </p:tav>
                                      </p:tavLst>
                                    </p:anim>
                                    <p:set>
                                      <p:cBhvr>
                                        <p:cTn id="63" dur="1" fill="hold">
                                          <p:stCondLst>
                                            <p:cond delay="999"/>
                                          </p:stCondLst>
                                        </p:cTn>
                                        <p:tgtEl>
                                          <p:spTgt spid="48"/>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p:stCondLst>
                              <p:cond delay="0"/>
                            </p:stCondLst>
                            <p:childTnLst>
                              <p:par>
                                <p:cTn id="66" presetID="12" presetClass="entr" presetSubtype="2" fill="hold" nodeType="click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slide(fromRight)">
                                      <p:cBhvr>
                                        <p:cTn id="68" dur="500"/>
                                        <p:tgtEl>
                                          <p:spTgt spid="47"/>
                                        </p:tgtEl>
                                      </p:cBhvr>
                                    </p:animEffect>
                                  </p:childTnLst>
                                </p:cTn>
                              </p:par>
                              <p:par>
                                <p:cTn id="69" presetID="11" presetClass="exit" presetSubtype="0" repeatCount="5000" fill="remove" nodeType="withEffect">
                                  <p:stCondLst>
                                    <p:cond delay="0"/>
                                  </p:stCondLst>
                                  <p:childTnLst>
                                    <p:anim calcmode="discrete" valueType="str">
                                      <p:cBhvr>
                                        <p:cTn id="70" dur="1000"/>
                                        <p:tgtEl>
                                          <p:spTgt spid="47"/>
                                        </p:tgtEl>
                                        <p:attrNameLst>
                                          <p:attrName>style.visibility</p:attrName>
                                        </p:attrNameLst>
                                      </p:cBhvr>
                                      <p:tavLst>
                                        <p:tav tm="0">
                                          <p:val>
                                            <p:strVal val="hidden"/>
                                          </p:val>
                                        </p:tav>
                                        <p:tav tm="50000">
                                          <p:val>
                                            <p:strVal val="visible"/>
                                          </p:val>
                                        </p:tav>
                                      </p:tavLst>
                                    </p:anim>
                                    <p:set>
                                      <p:cBhvr>
                                        <p:cTn id="71" dur="1" fill="hold">
                                          <p:stCondLst>
                                            <p:cond delay="999"/>
                                          </p:stCondLst>
                                        </p:cTn>
                                        <p:tgtEl>
                                          <p:spTgt spid="47"/>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p:stCondLst>
                              <p:cond delay="0"/>
                            </p:stCondLst>
                            <p:childTnLst>
                              <p:par>
                                <p:cTn id="74" presetID="12" presetClass="entr" presetSubtype="2" fill="hold" nodeType="click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slide(fromRight)">
                                      <p:cBhvr>
                                        <p:cTn id="76" dur="500"/>
                                        <p:tgtEl>
                                          <p:spTgt spid="49"/>
                                        </p:tgtEl>
                                      </p:cBhvr>
                                    </p:animEffect>
                                  </p:childTnLst>
                                </p:cTn>
                              </p:par>
                              <p:par>
                                <p:cTn id="77" presetID="10" presetClass="exit" presetSubtype="0" fill="hold" nodeType="withEffect">
                                  <p:stCondLst>
                                    <p:cond delay="0"/>
                                  </p:stCondLst>
                                  <p:childTnLst>
                                    <p:animEffect transition="out" filter="fade">
                                      <p:cBhvr>
                                        <p:cTn id="78" dur="1000"/>
                                        <p:tgtEl>
                                          <p:spTgt spid="47"/>
                                        </p:tgtEl>
                                      </p:cBhvr>
                                    </p:animEffect>
                                    <p:set>
                                      <p:cBhvr>
                                        <p:cTn id="79" dur="1" fill="hold">
                                          <p:stCondLst>
                                            <p:cond delay="999"/>
                                          </p:stCondLst>
                                        </p:cTn>
                                        <p:tgtEl>
                                          <p:spTgt spid="4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1000"/>
                                        <p:tgtEl>
                                          <p:spTgt spid="48"/>
                                        </p:tgtEl>
                                      </p:cBhvr>
                                    </p:animEffect>
                                    <p:set>
                                      <p:cBhvr>
                                        <p:cTn id="82" dur="1" fill="hold">
                                          <p:stCondLst>
                                            <p:cond delay="999"/>
                                          </p:stCondLst>
                                        </p:cTn>
                                        <p:tgtEl>
                                          <p:spTgt spid="48"/>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p:stCondLst>
                              <p:cond delay="0"/>
                            </p:stCondLst>
                            <p:childTnLst>
                              <p:par>
                                <p:cTn id="85" presetID="18" presetClass="entr" presetSubtype="6" fill="hold" nodeType="click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strips(downRight)">
                                      <p:cBhvr>
                                        <p:cTn id="87" dur="500"/>
                                        <p:tgtEl>
                                          <p:spTgt spid="52"/>
                                        </p:tgtEl>
                                      </p:cBhvr>
                                    </p:animEffect>
                                  </p:childTnLst>
                                </p:cTn>
                              </p:par>
                              <p:par>
                                <p:cTn id="88" presetID="10" presetClass="entr" presetSubtype="0" fill="hold" nodeType="withEffect">
                                  <p:stCondLst>
                                    <p:cond delay="0"/>
                                  </p:stCondLst>
                                  <p:childTnLst>
                                    <p:set>
                                      <p:cBhvr>
                                        <p:cTn id="89" dur="1" fill="hold">
                                          <p:stCondLst>
                                            <p:cond delay="0"/>
                                          </p:stCondLst>
                                        </p:cTn>
                                        <p:tgtEl>
                                          <p:spTgt spid="58"/>
                                        </p:tgtEl>
                                        <p:attrNameLst>
                                          <p:attrName>style.visibility</p:attrName>
                                        </p:attrNameLst>
                                      </p:cBhvr>
                                      <p:to>
                                        <p:strVal val="visible"/>
                                      </p:to>
                                    </p:set>
                                    <p:animEffect transition="in" filter="fade">
                                      <p:cBhvr>
                                        <p:cTn id="90" dur="1000"/>
                                        <p:tgtEl>
                                          <p:spTgt spid="58"/>
                                        </p:tgtEl>
                                      </p:cBhvr>
                                    </p:animEffect>
                                  </p:childTnLst>
                                </p:cTn>
                              </p:par>
                            </p:childTnLst>
                          </p:cTn>
                        </p:par>
                      </p:childTnLst>
                    </p:cTn>
                  </p:par>
                  <p:par>
                    <p:cTn id="91" fill="hold" nodeType="clickPar">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69"/>
                                        </p:tgtEl>
                                        <p:attrNameLst>
                                          <p:attrName>style.visibility</p:attrName>
                                        </p:attrNameLst>
                                      </p:cBhvr>
                                      <p:to>
                                        <p:strVal val="visible"/>
                                      </p:to>
                                    </p:set>
                                    <p:anim calcmode="lin" valueType="num">
                                      <p:cBhvr additive="base">
                                        <p:cTn id="101" dur="500" fill="hold"/>
                                        <p:tgtEl>
                                          <p:spTgt spid="69"/>
                                        </p:tgtEl>
                                        <p:attrNameLst>
                                          <p:attrName>ppt_x</p:attrName>
                                        </p:attrNameLst>
                                      </p:cBhvr>
                                      <p:tavLst>
                                        <p:tav tm="0">
                                          <p:val>
                                            <p:strVal val="#ppt_x"/>
                                          </p:val>
                                        </p:tav>
                                        <p:tav tm="100000">
                                          <p:val>
                                            <p:strVal val="#ppt_x"/>
                                          </p:val>
                                        </p:tav>
                                      </p:tavLst>
                                    </p:anim>
                                    <p:anim calcmode="lin" valueType="num">
                                      <p:cBhvr additive="base">
                                        <p:cTn id="102"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9" name="文本框 8" title=""/>
          <p:cNvSpPr txBox="1"/>
          <p:nvPr>
            <p:custDataLst>
              <p:tags r:id="rId3"/>
            </p:custDataLst>
          </p:nvPr>
        </p:nvSpPr>
        <p:spPr>
          <a:xfrm>
            <a:off x="995680" y="1402080"/>
            <a:ext cx="10127827" cy="501650"/>
          </a:xfrm>
          <a:prstGeom prst="rect">
            <a:avLst/>
          </a:prstGeom>
          <a:noFill/>
          <a:ln w="9525">
            <a:noFill/>
          </a:ln>
        </p:spPr>
        <p:txBody>
          <a:bodyPr wrap="square">
            <a:spAutoFit/>
          </a:bodyPr>
          <a:lstStyle/>
          <a:p>
            <a:pPr lvl="0" eaLnBrk="0" hangingPunct="0">
              <a:tabLst>
                <a:tab pos="2628900"/>
              </a:tabLst>
              <a:defRPr/>
            </a:pPr>
            <a:r>
              <a:rPr lang="zh-CN" sz="2665" b="1" kern="1200" noProof="0">
                <a:ln>
                  <a:noFill/>
                </a:ln>
                <a:solidFill>
                  <a:srgbClr val="00B0F0"/>
                </a:solidFill>
                <a:effectLst/>
                <a:uLnTx/>
                <a:uFillTx/>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实例</a:t>
            </a:r>
            <a:r>
              <a:rPr lang="en-US" altLang="zh-CN" sz="2665" b="1" kern="1200" noProof="0">
                <a:ln>
                  <a:noFill/>
                </a:ln>
                <a:solidFill>
                  <a:srgbClr val="00B0F0"/>
                </a:solidFill>
                <a:effectLst/>
                <a:uLnTx/>
                <a:uFillTx/>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4</a:t>
            </a:r>
            <a:r>
              <a:rPr lang="zh-CN" altLang="en-US" sz="2665" b="1" kern="1200" noProof="0">
                <a:ln>
                  <a:noFill/>
                </a:ln>
                <a:solidFill>
                  <a:srgbClr val="00B0F0"/>
                </a:solidFill>
                <a:effectLst/>
                <a:uLnTx/>
                <a:uFillTx/>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a:t>
            </a:r>
            <a:r>
              <a:rPr lang="zh-CN" altLang="en-US" sz="2665" b="1" kern="100">
                <a:solidFill>
                  <a:prstClr val="black"/>
                </a:solidFill>
                <a:latin typeface="Times New Roman" panose="02020603050405020304" charset="0"/>
                <a:cs typeface="Times New Roman" panose="02020603050405020304" charset="0"/>
              </a:rPr>
              <a:t>将重物通过绳子悬挂起来，根据力的作用效果分解</a:t>
            </a:r>
            <a:r>
              <a:rPr lang="en-US" altLang="zh-CN" sz="2665" b="1" i="1" kern="100">
                <a:solidFill>
                  <a:prstClr val="black"/>
                </a:solidFill>
                <a:latin typeface="Times New Roman" panose="02020603050405020304" charset="0"/>
                <a:cs typeface="Times New Roman" panose="02020603050405020304" charset="0"/>
              </a:rPr>
              <a:t>F</a:t>
            </a:r>
            <a:r>
              <a:rPr lang="zh-CN" altLang="en-US" sz="2665" b="1" kern="100">
                <a:solidFill>
                  <a:prstClr val="black"/>
                </a:solidFill>
                <a:latin typeface="Times New Roman" panose="02020603050405020304" charset="0"/>
                <a:cs typeface="Times New Roman" panose="02020603050405020304" charset="0"/>
              </a:rPr>
              <a:t>或</a:t>
            </a:r>
            <a:r>
              <a:rPr lang="en-US" altLang="zh-CN" sz="2665" b="1" i="1" kern="100">
                <a:solidFill>
                  <a:prstClr val="black"/>
                </a:solidFill>
                <a:latin typeface="Times New Roman" panose="02020603050405020304" charset="0"/>
                <a:cs typeface="Times New Roman" panose="02020603050405020304" charset="0"/>
              </a:rPr>
              <a:t>G</a:t>
            </a:r>
            <a:r>
              <a:rPr lang="zh-CN" altLang="en-US" sz="2665" b="1" kern="100">
                <a:solidFill>
                  <a:prstClr val="black"/>
                </a:solidFill>
                <a:latin typeface="Times New Roman" panose="02020603050405020304" charset="0"/>
                <a:cs typeface="Times New Roman" panose="02020603050405020304" charset="0"/>
              </a:rPr>
              <a:t>。</a:t>
            </a:r>
            <a:endParaRPr kumimoji="0" lang="zh-CN" altLang="en-US" sz="2665" b="1" i="0" u="none" strike="noStrike" kern="100" cap="none" spc="0" normalizeH="0" baseline="0" noProof="0">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Wingdings" panose="05000000000000000000" pitchFamily="2" charset="2"/>
            </a:endParaRPr>
          </a:p>
        </p:txBody>
      </p:sp>
      <p:grpSp>
        <p:nvGrpSpPr>
          <p:cNvPr id="11" name="组合 10" title=""/>
          <p:cNvGrpSpPr/>
          <p:nvPr>
            <p:custDataLst>
              <p:tags r:id="rId4"/>
            </p:custDataLst>
          </p:nvPr>
        </p:nvGrpSpPr>
        <p:grpSpPr>
          <a:xfrm>
            <a:off x="3914901" y="3400067"/>
            <a:ext cx="1176600" cy="609679"/>
            <a:chOff x="936344" y="2687755"/>
            <a:chExt cx="1574499" cy="814748"/>
          </a:xfrm>
        </p:grpSpPr>
        <p:grpSp>
          <p:nvGrpSpPr>
            <p:cNvPr id="12" name="组合 180"/>
            <p:cNvGrpSpPr/>
            <p:nvPr>
              <p:custDataLst>
                <p:tags r:id="rId5"/>
              </p:custDataLst>
            </p:nvPr>
          </p:nvGrpSpPr>
          <p:grpSpPr>
            <a:xfrm>
              <a:off x="936344" y="2687755"/>
              <a:ext cx="1574499" cy="814748"/>
              <a:chOff x="936344" y="2687755"/>
              <a:chExt cx="1574499" cy="814748"/>
            </a:xfrm>
          </p:grpSpPr>
          <p:grpSp>
            <p:nvGrpSpPr>
              <p:cNvPr id="15" name="组合 183"/>
              <p:cNvGrpSpPr/>
              <p:nvPr>
                <p:custDataLst>
                  <p:tags r:id="rId6"/>
                </p:custDataLst>
              </p:nvPr>
            </p:nvGrpSpPr>
            <p:grpSpPr>
              <a:xfrm>
                <a:off x="936344" y="2690948"/>
                <a:ext cx="1555795" cy="811221"/>
                <a:chOff x="1864317" y="3386793"/>
                <a:chExt cx="1555795" cy="811221"/>
              </a:xfrm>
            </p:grpSpPr>
            <p:sp>
              <p:nvSpPr>
                <p:cNvPr id="18" name="Line 26"/>
                <p:cNvSpPr>
                  <a:spLocks noChangeShapeType="1"/>
                </p:cNvSpPr>
                <p:nvPr>
                  <p:custDataLst>
                    <p:tags r:id="rId7"/>
                  </p:custDataLst>
                </p:nvPr>
              </p:nvSpPr>
              <p:spPr bwMode="auto">
                <a:xfrm rot="10800000" flipH="1" flipV="1">
                  <a:off x="2659065" y="3392586"/>
                  <a:ext cx="761047" cy="3908"/>
                </a:xfrm>
                <a:prstGeom prst="line">
                  <a:avLst/>
                </a:prstGeom>
                <a:noFill/>
                <a:ln w="28575">
                  <a:solidFill>
                    <a:srgbClr val="00B050"/>
                  </a:solidFill>
                  <a:prstDash val="sysDash"/>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sp>
              <p:nvSpPr>
                <p:cNvPr id="19" name="Line 18"/>
                <p:cNvSpPr>
                  <a:spLocks noChangeShapeType="1"/>
                </p:cNvSpPr>
                <p:nvPr>
                  <p:custDataLst>
                    <p:tags r:id="rId8"/>
                  </p:custDataLst>
                </p:nvPr>
              </p:nvSpPr>
              <p:spPr bwMode="auto">
                <a:xfrm flipV="1">
                  <a:off x="1864317" y="3386793"/>
                  <a:ext cx="783164" cy="811221"/>
                </a:xfrm>
                <a:prstGeom prst="line">
                  <a:avLst/>
                </a:prstGeom>
                <a:noFill/>
                <a:ln w="28575">
                  <a:solidFill>
                    <a:srgbClr val="00B050"/>
                  </a:solidFill>
                  <a:prstDash val="sysDash"/>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grpSp>
          <p:sp>
            <p:nvSpPr>
              <p:cNvPr id="16" name="Line 18"/>
              <p:cNvSpPr>
                <a:spLocks noChangeShapeType="1"/>
              </p:cNvSpPr>
              <p:nvPr>
                <p:custDataLst>
                  <p:tags r:id="rId9"/>
                </p:custDataLst>
              </p:nvPr>
            </p:nvSpPr>
            <p:spPr bwMode="auto">
              <a:xfrm flipV="1">
                <a:off x="1724275" y="2687755"/>
                <a:ext cx="786568" cy="814748"/>
              </a:xfrm>
              <a:prstGeom prst="line">
                <a:avLst/>
              </a:prstGeom>
              <a:noFill/>
              <a:ln w="28575">
                <a:solidFill>
                  <a:srgbClr val="00B050"/>
                </a:solidFill>
                <a:prstDash val="sysDash"/>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sp>
            <p:nvSpPr>
              <p:cNvPr id="17" name="Line 26"/>
              <p:cNvSpPr>
                <a:spLocks noChangeShapeType="1"/>
              </p:cNvSpPr>
              <p:nvPr>
                <p:custDataLst>
                  <p:tags r:id="rId10"/>
                </p:custDataLst>
              </p:nvPr>
            </p:nvSpPr>
            <p:spPr bwMode="auto">
              <a:xfrm rot="10800000" flipH="1" flipV="1">
                <a:off x="958187" y="3499906"/>
                <a:ext cx="761321" cy="0"/>
              </a:xfrm>
              <a:prstGeom prst="line">
                <a:avLst/>
              </a:prstGeom>
              <a:noFill/>
              <a:ln w="28575">
                <a:solidFill>
                  <a:srgbClr val="00B050"/>
                </a:solidFill>
                <a:prstDash val="sysDash"/>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grpSp>
        <p:sp>
          <p:nvSpPr>
            <p:cNvPr id="13" name="Text Box 22"/>
            <p:cNvSpPr txBox="1">
              <a:spLocks noChangeArrowheads="1"/>
            </p:cNvSpPr>
            <p:nvPr>
              <p:custDataLst>
                <p:tags r:id="rId11"/>
              </p:custDataLst>
            </p:nvPr>
          </p:nvSpPr>
          <p:spPr bwMode="auto">
            <a:xfrm>
              <a:off x="1335639" y="2806812"/>
              <a:ext cx="425914" cy="61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defRPr/>
              </a:pPr>
              <a:r>
                <a:rPr kumimoji="1" lang="el-GR" altLang="zh-CN" sz="2395" b="1" i="0" u="none" strike="noStrike" kern="0" cap="none" spc="0" normalizeH="0" baseline="0" noProof="0">
                  <a:ln>
                    <a:noFill/>
                  </a:ln>
                  <a:solidFill>
                    <a:prstClr val="black"/>
                  </a:solidFill>
                  <a:effectLst/>
                  <a:uLnTx/>
                  <a:uFillTx/>
                  <a:latin typeface="Times New Roman" panose="02020603050405020304" charset="0"/>
                  <a:ea typeface="+mn-ea"/>
                  <a:cs typeface="Times New Roman" panose="02020603050405020304" charset="0"/>
                </a:rPr>
                <a:t>θ</a:t>
              </a:r>
              <a:endParaRPr kumimoji="1" lang="en-US" altLang="zh-CN" sz="2395" b="1" i="0" u="none" strike="noStrike" kern="0" cap="none" spc="0" normalizeH="0" baseline="0" noProof="0">
                <a:ln>
                  <a:noFill/>
                </a:ln>
                <a:solidFill>
                  <a:prstClr val="black"/>
                </a:solidFill>
                <a:effectLst/>
                <a:uLnTx/>
                <a:uFillTx/>
                <a:latin typeface="Times New Roman" panose="02020603050405020304" charset="0"/>
                <a:ea typeface="+mn-ea"/>
                <a:cs typeface="Times New Roman" panose="02020603050405020304" charset="0"/>
              </a:endParaRPr>
            </a:p>
          </p:txBody>
        </p:sp>
        <p:sp>
          <p:nvSpPr>
            <p:cNvPr id="14" name="弧形 13"/>
            <p:cNvSpPr/>
            <p:nvPr>
              <p:custDataLst>
                <p:tags r:id="rId12"/>
              </p:custDataLst>
            </p:nvPr>
          </p:nvSpPr>
          <p:spPr>
            <a:xfrm rot="9219937">
              <a:off x="1591149" y="2740661"/>
              <a:ext cx="156814" cy="156601"/>
            </a:xfrm>
            <a:prstGeom prst="arc">
              <a:avLst/>
            </a:prstGeom>
            <a:noFill/>
            <a:ln w="19050" cap="flat" cmpd="sng" algn="ctr">
              <a:solidFill>
                <a:sysClr val="windowText" lastClr="000000"/>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grpSp>
      <p:grpSp>
        <p:nvGrpSpPr>
          <p:cNvPr id="20" name="组合 19" title=""/>
          <p:cNvGrpSpPr/>
          <p:nvPr>
            <p:custDataLst>
              <p:tags r:id="rId13"/>
            </p:custDataLst>
          </p:nvPr>
        </p:nvGrpSpPr>
        <p:grpSpPr>
          <a:xfrm>
            <a:off x="3846807" y="3407985"/>
            <a:ext cx="1678940" cy="1020869"/>
            <a:chOff x="1930576" y="3531503"/>
            <a:chExt cx="2242504" cy="1363397"/>
          </a:xfrm>
        </p:grpSpPr>
        <p:sp>
          <p:nvSpPr>
            <p:cNvPr id="21" name="Line 18"/>
            <p:cNvSpPr>
              <a:spLocks noChangeShapeType="1"/>
            </p:cNvSpPr>
            <p:nvPr>
              <p:custDataLst>
                <p:tags r:id="rId14"/>
              </p:custDataLst>
            </p:nvPr>
          </p:nvSpPr>
          <p:spPr bwMode="auto">
            <a:xfrm flipV="1">
              <a:off x="2017723" y="3531503"/>
              <a:ext cx="783616" cy="806996"/>
            </a:xfrm>
            <a:prstGeom prst="line">
              <a:avLst/>
            </a:prstGeom>
            <a:noFill/>
            <a:ln w="28575">
              <a:solidFill>
                <a:srgbClr val="0070C0"/>
              </a:solidFill>
              <a:round/>
              <a:head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2395">
                <a:solidFill>
                  <a:prstClr val="black"/>
                </a:solidFill>
                <a:latin typeface="Times New Roman" panose="02020603050405020304" charset="0"/>
                <a:cs typeface="Times New Roman" panose="02020603050405020304" charset="0"/>
              </a:endParaRPr>
            </a:p>
          </p:txBody>
        </p:sp>
        <p:sp>
          <p:nvSpPr>
            <p:cNvPr id="22" name="Text Box 24"/>
            <p:cNvSpPr txBox="1">
              <a:spLocks noChangeArrowheads="1"/>
            </p:cNvSpPr>
            <p:nvPr>
              <p:custDataLst>
                <p:tags r:id="rId15"/>
              </p:custDataLst>
            </p:nvPr>
          </p:nvSpPr>
          <p:spPr bwMode="auto">
            <a:xfrm>
              <a:off x="1930576" y="4280057"/>
              <a:ext cx="811961" cy="614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kumimoji="1" lang="en-US" altLang="zh-CN" sz="2395" b="1" i="1">
                  <a:solidFill>
                    <a:srgbClr val="0070C0"/>
                  </a:solidFill>
                  <a:latin typeface="Times New Roman" panose="02020603050405020304" charset="0"/>
                  <a:ea typeface="+mn-ea"/>
                  <a:cs typeface="Times New Roman" panose="02020603050405020304" charset="0"/>
                </a:rPr>
                <a:t>F</a:t>
              </a:r>
              <a:r>
                <a:rPr kumimoji="1" lang="en-US" altLang="zh-CN" sz="2395" b="1" baseline="-25000">
                  <a:solidFill>
                    <a:srgbClr val="0070C0"/>
                  </a:solidFill>
                  <a:latin typeface="Times New Roman" panose="02020603050405020304" charset="0"/>
                  <a:ea typeface="+mn-ea"/>
                  <a:cs typeface="Times New Roman" panose="02020603050405020304" charset="0"/>
                </a:rPr>
                <a:t>1</a:t>
              </a:r>
              <a:endParaRPr kumimoji="1" lang="en-US" altLang="zh-CN" sz="2395" b="1" baseline="-25000">
                <a:solidFill>
                  <a:srgbClr val="0070C0"/>
                </a:solidFill>
                <a:latin typeface="Times New Roman" panose="02020603050405020304" charset="0"/>
                <a:ea typeface="+mn-ea"/>
                <a:cs typeface="Times New Roman" panose="02020603050405020304" charset="0"/>
              </a:endParaRPr>
            </a:p>
          </p:txBody>
        </p:sp>
        <p:sp>
          <p:nvSpPr>
            <p:cNvPr id="23" name="Text Box 24"/>
            <p:cNvSpPr txBox="1">
              <a:spLocks noChangeArrowheads="1"/>
            </p:cNvSpPr>
            <p:nvPr>
              <p:custDataLst>
                <p:tags r:id="rId16"/>
              </p:custDataLst>
            </p:nvPr>
          </p:nvSpPr>
          <p:spPr bwMode="auto">
            <a:xfrm>
              <a:off x="3367905" y="3603871"/>
              <a:ext cx="805175" cy="614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kumimoji="1" lang="en-US" altLang="zh-CN" sz="2395" b="1" i="1">
                  <a:solidFill>
                    <a:srgbClr val="0070C0"/>
                  </a:solidFill>
                  <a:latin typeface="Times New Roman" panose="02020603050405020304" charset="0"/>
                  <a:ea typeface="+mn-ea"/>
                  <a:cs typeface="Times New Roman" panose="02020603050405020304" charset="0"/>
                </a:rPr>
                <a:t>F</a:t>
              </a:r>
              <a:r>
                <a:rPr kumimoji="1" lang="en-US" altLang="zh-CN" sz="2395" b="1" baseline="-25000">
                  <a:solidFill>
                    <a:srgbClr val="0070C0"/>
                  </a:solidFill>
                  <a:latin typeface="Times New Roman" panose="02020603050405020304" charset="0"/>
                  <a:ea typeface="+mn-ea"/>
                  <a:cs typeface="Times New Roman" panose="02020603050405020304" charset="0"/>
                </a:rPr>
                <a:t>2</a:t>
              </a:r>
              <a:endParaRPr kumimoji="1" lang="en-US" altLang="zh-CN" sz="2395" b="1" baseline="-25000">
                <a:solidFill>
                  <a:srgbClr val="0070C0"/>
                </a:solidFill>
                <a:latin typeface="Times New Roman" panose="02020603050405020304" charset="0"/>
                <a:ea typeface="+mn-ea"/>
                <a:cs typeface="Times New Roman" panose="02020603050405020304" charset="0"/>
              </a:endParaRPr>
            </a:p>
          </p:txBody>
        </p:sp>
        <p:sp>
          <p:nvSpPr>
            <p:cNvPr id="24" name="Line 26"/>
            <p:cNvSpPr>
              <a:spLocks noChangeShapeType="1"/>
            </p:cNvSpPr>
            <p:nvPr>
              <p:custDataLst>
                <p:tags r:id="rId17"/>
              </p:custDataLst>
            </p:nvPr>
          </p:nvSpPr>
          <p:spPr bwMode="auto">
            <a:xfrm rot="10800000" flipH="1" flipV="1">
              <a:off x="2790355" y="3532972"/>
              <a:ext cx="800862" cy="5028"/>
            </a:xfrm>
            <a:prstGeom prst="line">
              <a:avLst/>
            </a:prstGeom>
            <a:noFill/>
            <a:ln w="28575">
              <a:solidFill>
                <a:srgbClr val="0070C0"/>
              </a:solidFill>
              <a:rou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2395">
                <a:solidFill>
                  <a:prstClr val="black"/>
                </a:solidFill>
                <a:latin typeface="Times New Roman" panose="02020603050405020304" charset="0"/>
                <a:cs typeface="Times New Roman" panose="02020603050405020304" charset="0"/>
              </a:endParaRPr>
            </a:p>
          </p:txBody>
        </p:sp>
      </p:grpSp>
      <p:grpSp>
        <p:nvGrpSpPr>
          <p:cNvPr id="28" name="组合 27" title=""/>
          <p:cNvGrpSpPr/>
          <p:nvPr>
            <p:custDataLst>
              <p:tags r:id="rId18"/>
            </p:custDataLst>
          </p:nvPr>
        </p:nvGrpSpPr>
        <p:grpSpPr>
          <a:xfrm>
            <a:off x="3716953" y="2494260"/>
            <a:ext cx="2177423" cy="1656425"/>
            <a:chOff x="4974063" y="1471168"/>
            <a:chExt cx="2910080" cy="2213451"/>
          </a:xfrm>
        </p:grpSpPr>
        <p:sp>
          <p:nvSpPr>
            <p:cNvPr id="29" name="Text Box 22"/>
            <p:cNvSpPr txBox="1">
              <a:spLocks noChangeArrowheads="1"/>
            </p:cNvSpPr>
            <p:nvPr>
              <p:custDataLst>
                <p:tags r:id="rId19"/>
              </p:custDataLst>
            </p:nvPr>
          </p:nvSpPr>
          <p:spPr bwMode="auto">
            <a:xfrm>
              <a:off x="6665666" y="1741662"/>
              <a:ext cx="305107" cy="615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defRPr/>
              </a:pPr>
              <a:r>
                <a:rPr kumimoji="1" lang="el-GR" altLang="zh-CN" sz="2395" b="1" i="1" u="none" strike="noStrike" kern="0" cap="none" spc="0" normalizeH="0" baseline="0" noProof="0">
                  <a:ln>
                    <a:noFill/>
                  </a:ln>
                  <a:solidFill>
                    <a:prstClr val="black"/>
                  </a:solidFill>
                  <a:effectLst/>
                  <a:uLnTx/>
                  <a:uFillTx/>
                  <a:latin typeface="Times New Roman" panose="02020603050405020304" charset="0"/>
                  <a:ea typeface="+mn-ea"/>
                  <a:cs typeface="Times New Roman" panose="02020603050405020304" charset="0"/>
                </a:rPr>
                <a:t>θ</a:t>
              </a:r>
              <a:endParaRPr kumimoji="1" lang="en-US" altLang="zh-CN" sz="2395" b="1" i="1" u="none" strike="noStrike" kern="0" cap="none" spc="0" normalizeH="0" baseline="0" noProof="0">
                <a:ln>
                  <a:noFill/>
                </a:ln>
                <a:solidFill>
                  <a:prstClr val="black"/>
                </a:solidFill>
                <a:effectLst/>
                <a:uLnTx/>
                <a:uFillTx/>
                <a:latin typeface="Times New Roman" panose="02020603050405020304" charset="0"/>
                <a:ea typeface="+mn-ea"/>
                <a:cs typeface="Times New Roman" panose="02020603050405020304" charset="0"/>
              </a:endParaRPr>
            </a:p>
          </p:txBody>
        </p:sp>
        <p:sp>
          <p:nvSpPr>
            <p:cNvPr id="30" name="Rectangle 17"/>
            <p:cNvSpPr>
              <a:spLocks noChangeArrowheads="1"/>
            </p:cNvSpPr>
            <p:nvPr>
              <p:custDataLst>
                <p:tags r:id="rId20"/>
              </p:custDataLst>
            </p:nvPr>
          </p:nvSpPr>
          <p:spPr bwMode="auto">
            <a:xfrm>
              <a:off x="5787465" y="3303618"/>
              <a:ext cx="457200" cy="381001"/>
            </a:xfrm>
            <a:prstGeom prst="rect">
              <a:avLst/>
            </a:prstGeom>
            <a:blipFill>
              <a:blip r:embed="rId21"/>
              <a:tile tx="0" ty="0" sx="100000" sy="100000" flip="none" algn="tl"/>
            </a:blipFill>
            <a:ln w="3810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ea typeface="+mn-ea"/>
                <a:cs typeface="Times New Roman" panose="02020603050405020304" charset="0"/>
              </a:endParaRPr>
            </a:p>
          </p:txBody>
        </p:sp>
        <p:sp>
          <p:nvSpPr>
            <p:cNvPr id="31" name="Line 18"/>
            <p:cNvSpPr>
              <a:spLocks noChangeShapeType="1"/>
            </p:cNvSpPr>
            <p:nvPr>
              <p:custDataLst>
                <p:tags r:id="rId22"/>
              </p:custDataLst>
            </p:nvPr>
          </p:nvSpPr>
          <p:spPr bwMode="auto">
            <a:xfrm flipV="1">
              <a:off x="6016065" y="1562860"/>
              <a:ext cx="1078155" cy="113139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grpSp>
          <p:nvGrpSpPr>
            <p:cNvPr id="32" name="Group 19"/>
            <p:cNvGrpSpPr/>
            <p:nvPr>
              <p:custDataLst>
                <p:tags r:id="rId23"/>
              </p:custDataLst>
            </p:nvPr>
          </p:nvGrpSpPr>
          <p:grpSpPr>
            <a:xfrm>
              <a:off x="6279076" y="1471168"/>
              <a:ext cx="1605067" cy="91693"/>
              <a:chOff x="2244" y="1022"/>
              <a:chExt cx="1020" cy="144"/>
            </a:xfrm>
          </p:grpSpPr>
          <p:sp>
            <p:nvSpPr>
              <p:cNvPr id="44" name="Line 20"/>
              <p:cNvSpPr>
                <a:spLocks noChangeShapeType="1"/>
              </p:cNvSpPr>
              <p:nvPr>
                <p:custDataLst>
                  <p:tags r:id="rId24"/>
                </p:custDataLst>
              </p:nvPr>
            </p:nvSpPr>
            <p:spPr bwMode="auto">
              <a:xfrm>
                <a:off x="2244" y="1166"/>
                <a:ext cx="960" cy="0"/>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sp>
            <p:nvSpPr>
              <p:cNvPr id="45" name="Line 21"/>
              <p:cNvSpPr>
                <a:spLocks noChangeShapeType="1"/>
              </p:cNvSpPr>
              <p:nvPr>
                <p:custDataLst>
                  <p:tags r:id="rId25"/>
                </p:custDataLst>
              </p:nvPr>
            </p:nvSpPr>
            <p:spPr bwMode="auto">
              <a:xfrm flipV="1">
                <a:off x="2304" y="1022"/>
                <a:ext cx="192" cy="144"/>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sp>
            <p:nvSpPr>
              <p:cNvPr id="46" name="Line 22"/>
              <p:cNvSpPr>
                <a:spLocks noChangeShapeType="1"/>
              </p:cNvSpPr>
              <p:nvPr>
                <p:custDataLst>
                  <p:tags r:id="rId26"/>
                </p:custDataLst>
              </p:nvPr>
            </p:nvSpPr>
            <p:spPr bwMode="auto">
              <a:xfrm flipV="1">
                <a:off x="2496" y="1022"/>
                <a:ext cx="192" cy="144"/>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sp>
            <p:nvSpPr>
              <p:cNvPr id="47" name="Line 23"/>
              <p:cNvSpPr>
                <a:spLocks noChangeShapeType="1"/>
              </p:cNvSpPr>
              <p:nvPr>
                <p:custDataLst>
                  <p:tags r:id="rId27"/>
                </p:custDataLst>
              </p:nvPr>
            </p:nvSpPr>
            <p:spPr bwMode="auto">
              <a:xfrm flipV="1">
                <a:off x="2688" y="1022"/>
                <a:ext cx="192" cy="144"/>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sp>
            <p:nvSpPr>
              <p:cNvPr id="48" name="Line 24"/>
              <p:cNvSpPr>
                <a:spLocks noChangeShapeType="1"/>
              </p:cNvSpPr>
              <p:nvPr>
                <p:custDataLst>
                  <p:tags r:id="rId28"/>
                </p:custDataLst>
              </p:nvPr>
            </p:nvSpPr>
            <p:spPr bwMode="auto">
              <a:xfrm flipV="1">
                <a:off x="2880" y="1022"/>
                <a:ext cx="192" cy="144"/>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sp>
            <p:nvSpPr>
              <p:cNvPr id="49" name="Line 25"/>
              <p:cNvSpPr>
                <a:spLocks noChangeShapeType="1"/>
              </p:cNvSpPr>
              <p:nvPr>
                <p:custDataLst>
                  <p:tags r:id="rId29"/>
                </p:custDataLst>
              </p:nvPr>
            </p:nvSpPr>
            <p:spPr bwMode="auto">
              <a:xfrm flipV="1">
                <a:off x="3072" y="1022"/>
                <a:ext cx="192" cy="144"/>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grpSp>
        <p:sp>
          <p:nvSpPr>
            <p:cNvPr id="33" name="Line 26"/>
            <p:cNvSpPr>
              <a:spLocks noChangeShapeType="1"/>
            </p:cNvSpPr>
            <p:nvPr>
              <p:custDataLst>
                <p:tags r:id="rId30"/>
              </p:custDataLst>
            </p:nvPr>
          </p:nvSpPr>
          <p:spPr bwMode="auto">
            <a:xfrm rot="10800000" flipH="1" flipV="1">
              <a:off x="5050873" y="2694252"/>
              <a:ext cx="965192"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sp>
          <p:nvSpPr>
            <p:cNvPr id="34" name="弧形 33"/>
            <p:cNvSpPr/>
            <p:nvPr>
              <p:custDataLst>
                <p:tags r:id="rId31"/>
              </p:custDataLst>
            </p:nvPr>
          </p:nvSpPr>
          <p:spPr>
            <a:xfrm rot="9358943">
              <a:off x="6952917" y="1585438"/>
              <a:ext cx="186245" cy="184102"/>
            </a:xfrm>
            <a:prstGeom prst="arc">
              <a:avLst/>
            </a:prstGeom>
            <a:noFill/>
            <a:ln w="19050" cap="flat" cmpd="sng" algn="ctr">
              <a:solidFill>
                <a:sysClr val="windowText" lastClr="000000"/>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sp>
          <p:nvSpPr>
            <p:cNvPr id="35" name="Line 18"/>
            <p:cNvSpPr>
              <a:spLocks noChangeShapeType="1"/>
            </p:cNvSpPr>
            <p:nvPr>
              <p:custDataLst>
                <p:tags r:id="rId32"/>
              </p:custDataLst>
            </p:nvPr>
          </p:nvSpPr>
          <p:spPr bwMode="auto">
            <a:xfrm flipH="1" flipV="1">
              <a:off x="6016065" y="2694251"/>
              <a:ext cx="0" cy="614507"/>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grpSp>
          <p:nvGrpSpPr>
            <p:cNvPr id="36" name="Group 19"/>
            <p:cNvGrpSpPr/>
            <p:nvPr>
              <p:custDataLst>
                <p:tags r:id="rId33"/>
              </p:custDataLst>
            </p:nvPr>
          </p:nvGrpSpPr>
          <p:grpSpPr>
            <a:xfrm rot="5400000" flipV="1">
              <a:off x="4499945" y="2728238"/>
              <a:ext cx="1017468" cy="69233"/>
              <a:chOff x="2244" y="1022"/>
              <a:chExt cx="1020" cy="144"/>
            </a:xfrm>
            <a:scene3d>
              <a:camera prst="orthographicFront">
                <a:rot lat="0" lon="0" rev="0"/>
              </a:camera>
              <a:lightRig rig="threePt" dir="t"/>
            </a:scene3d>
          </p:grpSpPr>
          <p:sp>
            <p:nvSpPr>
              <p:cNvPr id="38" name="Line 20"/>
              <p:cNvSpPr>
                <a:spLocks noChangeShapeType="1"/>
              </p:cNvSpPr>
              <p:nvPr>
                <p:custDataLst>
                  <p:tags r:id="rId34"/>
                </p:custDataLst>
              </p:nvPr>
            </p:nvSpPr>
            <p:spPr bwMode="auto">
              <a:xfrm>
                <a:off x="2244" y="1166"/>
                <a:ext cx="960" cy="0"/>
              </a:xfrm>
              <a:prstGeom prst="line">
                <a:avLst/>
              </a:prstGeom>
              <a:noFill/>
              <a:ln w="38100">
                <a:solidFill>
                  <a:sysClr val="windowText" lastClr="000000"/>
                </a:solidFill>
                <a:rou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sp>
            <p:nvSpPr>
              <p:cNvPr id="39" name="Line 21"/>
              <p:cNvSpPr>
                <a:spLocks noChangeShapeType="1"/>
              </p:cNvSpPr>
              <p:nvPr>
                <p:custDataLst>
                  <p:tags r:id="rId35"/>
                </p:custDataLst>
              </p:nvPr>
            </p:nvSpPr>
            <p:spPr bwMode="auto">
              <a:xfrm flipV="1">
                <a:off x="2304" y="1022"/>
                <a:ext cx="192" cy="144"/>
              </a:xfrm>
              <a:prstGeom prst="line">
                <a:avLst/>
              </a:prstGeom>
              <a:noFill/>
              <a:ln w="38100">
                <a:solidFill>
                  <a:sysClr val="windowText" lastClr="000000"/>
                </a:solidFill>
                <a:rou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sp>
            <p:nvSpPr>
              <p:cNvPr id="40" name="Line 22"/>
              <p:cNvSpPr>
                <a:spLocks noChangeShapeType="1"/>
              </p:cNvSpPr>
              <p:nvPr>
                <p:custDataLst>
                  <p:tags r:id="rId36"/>
                </p:custDataLst>
              </p:nvPr>
            </p:nvSpPr>
            <p:spPr bwMode="auto">
              <a:xfrm flipV="1">
                <a:off x="2496" y="1022"/>
                <a:ext cx="192" cy="144"/>
              </a:xfrm>
              <a:prstGeom prst="line">
                <a:avLst/>
              </a:prstGeom>
              <a:noFill/>
              <a:ln w="38100">
                <a:solidFill>
                  <a:sysClr val="windowText" lastClr="000000"/>
                </a:solidFill>
                <a:rou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sp>
            <p:nvSpPr>
              <p:cNvPr id="41" name="Line 23"/>
              <p:cNvSpPr>
                <a:spLocks noChangeShapeType="1"/>
              </p:cNvSpPr>
              <p:nvPr>
                <p:custDataLst>
                  <p:tags r:id="rId37"/>
                </p:custDataLst>
              </p:nvPr>
            </p:nvSpPr>
            <p:spPr bwMode="auto">
              <a:xfrm flipV="1">
                <a:off x="2688" y="1022"/>
                <a:ext cx="192" cy="144"/>
              </a:xfrm>
              <a:prstGeom prst="line">
                <a:avLst/>
              </a:prstGeom>
              <a:noFill/>
              <a:ln w="38100">
                <a:solidFill>
                  <a:sysClr val="windowText" lastClr="000000"/>
                </a:solidFill>
                <a:rou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sp>
            <p:nvSpPr>
              <p:cNvPr id="42" name="Line 24"/>
              <p:cNvSpPr>
                <a:spLocks noChangeShapeType="1"/>
              </p:cNvSpPr>
              <p:nvPr>
                <p:custDataLst>
                  <p:tags r:id="rId38"/>
                </p:custDataLst>
              </p:nvPr>
            </p:nvSpPr>
            <p:spPr bwMode="auto">
              <a:xfrm flipV="1">
                <a:off x="2880" y="1022"/>
                <a:ext cx="192" cy="144"/>
              </a:xfrm>
              <a:prstGeom prst="line">
                <a:avLst/>
              </a:prstGeom>
              <a:noFill/>
              <a:ln w="38100">
                <a:solidFill>
                  <a:sysClr val="windowText" lastClr="000000"/>
                </a:solidFill>
                <a:rou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sp>
            <p:nvSpPr>
              <p:cNvPr id="43" name="Line 25"/>
              <p:cNvSpPr>
                <a:spLocks noChangeShapeType="1"/>
              </p:cNvSpPr>
              <p:nvPr>
                <p:custDataLst>
                  <p:tags r:id="rId39"/>
                </p:custDataLst>
              </p:nvPr>
            </p:nvSpPr>
            <p:spPr bwMode="auto">
              <a:xfrm flipV="1">
                <a:off x="3072" y="1022"/>
                <a:ext cx="192" cy="144"/>
              </a:xfrm>
              <a:prstGeom prst="line">
                <a:avLst/>
              </a:prstGeom>
              <a:noFill/>
              <a:ln w="38100">
                <a:solidFill>
                  <a:sysClr val="windowText" lastClr="000000"/>
                </a:solidFill>
                <a:rou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grpSp>
        <p:cxnSp>
          <p:nvCxnSpPr>
            <p:cNvPr id="37" name="直接连接符 36"/>
            <p:cNvCxnSpPr/>
            <p:nvPr>
              <p:custDataLst>
                <p:tags r:id="rId40"/>
              </p:custDataLst>
            </p:nvPr>
          </p:nvCxnSpPr>
          <p:spPr>
            <a:xfrm flipH="1">
              <a:off x="7094717" y="1541000"/>
              <a:ext cx="0" cy="768147"/>
            </a:xfrm>
            <a:prstGeom prst="line">
              <a:avLst/>
            </a:prstGeom>
            <a:noFill/>
            <a:ln w="28575" cap="flat" cmpd="sng" algn="ctr">
              <a:solidFill>
                <a:sysClr val="windowText" lastClr="000000"/>
              </a:solidFill>
              <a:prstDash val="dash"/>
              <a:miter lim="800000"/>
            </a:ln>
            <a:effectLst/>
          </p:spPr>
        </p:cxnSp>
      </p:grpSp>
      <p:grpSp>
        <p:nvGrpSpPr>
          <p:cNvPr id="56" name="组合 55" title=""/>
          <p:cNvGrpSpPr/>
          <p:nvPr>
            <p:custDataLst>
              <p:tags r:id="rId41"/>
            </p:custDataLst>
          </p:nvPr>
        </p:nvGrpSpPr>
        <p:grpSpPr>
          <a:xfrm>
            <a:off x="4453319" y="3411153"/>
            <a:ext cx="505161" cy="935194"/>
            <a:chOff x="2589624" y="3384924"/>
            <a:chExt cx="675965" cy="1249401"/>
          </a:xfrm>
        </p:grpSpPr>
        <p:sp>
          <p:nvSpPr>
            <p:cNvPr id="57" name="Text Box 24"/>
            <p:cNvSpPr txBox="1">
              <a:spLocks noChangeArrowheads="1"/>
            </p:cNvSpPr>
            <p:nvPr>
              <p:custDataLst>
                <p:tags r:id="rId42"/>
              </p:custDataLst>
            </p:nvPr>
          </p:nvSpPr>
          <p:spPr bwMode="auto">
            <a:xfrm>
              <a:off x="2589624" y="4019273"/>
              <a:ext cx="675965" cy="615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defRPr/>
              </a:pPr>
              <a:r>
                <a:rPr kumimoji="1" lang="en-US" altLang="zh-CN" sz="2395" b="1" i="1" u="none" strike="noStrike" kern="0" cap="none" spc="0" normalizeH="0" baseline="0" noProof="0">
                  <a:ln>
                    <a:noFill/>
                  </a:ln>
                  <a:solidFill>
                    <a:srgbClr val="FF0000"/>
                  </a:solidFill>
                  <a:effectLst/>
                  <a:uLnTx/>
                  <a:uFillTx/>
                  <a:latin typeface="Times New Roman" panose="02020603050405020304" charset="0"/>
                  <a:ea typeface="+mn-ea"/>
                  <a:cs typeface="Times New Roman" panose="02020603050405020304" charset="0"/>
                </a:rPr>
                <a:t>F</a:t>
              </a:r>
              <a:endParaRPr kumimoji="1" lang="en-US" altLang="zh-CN" sz="2395" b="1" i="1" u="none" strike="noStrike" kern="0" cap="none" spc="0" normalizeH="0" baseline="0" noProof="0">
                <a:ln>
                  <a:noFill/>
                </a:ln>
                <a:solidFill>
                  <a:srgbClr val="FF0000"/>
                </a:solidFill>
                <a:effectLst/>
                <a:uLnTx/>
                <a:uFillTx/>
                <a:latin typeface="Times New Roman" panose="02020603050405020304" charset="0"/>
                <a:ea typeface="+mn-ea"/>
                <a:cs typeface="Times New Roman" panose="02020603050405020304" charset="0"/>
              </a:endParaRPr>
            </a:p>
          </p:txBody>
        </p:sp>
        <p:sp>
          <p:nvSpPr>
            <p:cNvPr id="58" name="Line 23"/>
            <p:cNvSpPr>
              <a:spLocks noChangeShapeType="1"/>
            </p:cNvSpPr>
            <p:nvPr>
              <p:custDataLst>
                <p:tags r:id="rId43"/>
              </p:custDataLst>
            </p:nvPr>
          </p:nvSpPr>
          <p:spPr bwMode="auto">
            <a:xfrm flipH="1">
              <a:off x="2650099" y="3384924"/>
              <a:ext cx="0" cy="820344"/>
            </a:xfrm>
            <a:prstGeom prst="line">
              <a:avLst/>
            </a:prstGeom>
            <a:noFill/>
            <a:ln w="38100">
              <a:solidFill>
                <a:srgbClr val="FF000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algn="ctr" dir="2700000" dist="35921"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cs typeface="Times New Roman" panose="02020603050405020304" charset="0"/>
              </a:endParaRPr>
            </a:p>
          </p:txBody>
        </p:sp>
      </p:grpSp>
      <p:sp>
        <p:nvSpPr>
          <p:cNvPr id="59" name="Oval 21" title=""/>
          <p:cNvSpPr>
            <a:spLocks noChangeArrowheads="1"/>
          </p:cNvSpPr>
          <p:nvPr>
            <p:custDataLst>
              <p:tags r:id="rId44"/>
            </p:custDataLst>
          </p:nvPr>
        </p:nvSpPr>
        <p:spPr bwMode="auto">
          <a:xfrm>
            <a:off x="4458069" y="3362061"/>
            <a:ext cx="83931" cy="85513"/>
          </a:xfrm>
          <a:prstGeom prst="ellipse">
            <a:avLst/>
          </a:prstGeom>
          <a:solidFill>
            <a:sysClr val="windowText" lastClr="000000"/>
          </a:solidFill>
          <a:ln w="9525">
            <a:solidFill>
              <a:sysClr val="windowText" lastClr="000000"/>
            </a:solidFill>
            <a:round/>
          </a:ln>
          <a:effectLst/>
          <a:extLst>
            <a:ext uri="{AF507438-7753-43E0-B8FC-AC1667EBCBE1}">
              <a14:hiddenEffects xmlns:a14="http://schemas.microsoft.com/office/drawing/2010/main">
                <a:effectLst>
                  <a:outerShdw algn="ctr" dir="2700000" dist="35921"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395" b="0" i="0" u="none" strike="noStrike" kern="0" cap="none" spc="0" normalizeH="0" baseline="0" noProof="0">
              <a:ln>
                <a:noFill/>
              </a:ln>
              <a:solidFill>
                <a:prstClr val="black"/>
              </a:solidFill>
              <a:effectLst/>
              <a:uLnTx/>
              <a:uFillTx/>
              <a:latin typeface="Times New Roman" panose="02020603050405020304" charset="0"/>
              <a:ea typeface="+mn-ea"/>
              <a:cs typeface="Times New Roman" panose="02020603050405020304" charset="0"/>
            </a:endParaRPr>
          </a:p>
        </p:txBody>
      </p:sp>
      <p:sp>
        <p:nvSpPr>
          <p:cNvPr id="98" name="Text Box 24" title=""/>
          <p:cNvSpPr txBox="1">
            <a:spLocks noChangeArrowheads="1"/>
          </p:cNvSpPr>
          <p:nvPr>
            <p:custDataLst>
              <p:tags r:id="rId45"/>
            </p:custDataLst>
          </p:nvPr>
        </p:nvSpPr>
        <p:spPr bwMode="auto">
          <a:xfrm>
            <a:off x="7792920" y="4399137"/>
            <a:ext cx="505163"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defRPr/>
            </a:pPr>
            <a:r>
              <a:rPr kumimoji="1" lang="en-US" altLang="zh-CN" sz="1995" b="1" i="0" u="none" strike="noStrike" kern="0" cap="none" spc="0" normalizeH="0" baseline="0" noProof="0">
                <a:ln>
                  <a:noFill/>
                </a:ln>
                <a:solidFill>
                  <a:prstClr val="black"/>
                </a:solidFill>
                <a:effectLst/>
                <a:uLnTx/>
                <a:uFillTx/>
                <a:latin typeface="Times New Roman" panose="02020603050405020304" charset="0"/>
                <a:ea typeface="楷体_GB2312" pitchFamily="49" charset="-122"/>
                <a:cs typeface="Arial"/>
              </a:rPr>
              <a:t>G</a:t>
            </a:r>
            <a:endParaRPr kumimoji="1" lang="en-US" altLang="zh-CN" sz="1995" b="1" i="0" u="none" strike="noStrike" kern="0" cap="none" spc="0" normalizeH="0" baseline="0" noProof="0">
              <a:ln>
                <a:noFill/>
              </a:ln>
              <a:solidFill>
                <a:prstClr val="black"/>
              </a:solidFill>
              <a:effectLst/>
              <a:uLnTx/>
              <a:uFillTx/>
              <a:latin typeface="Times New Roman" panose="02020603050405020304" charset="0"/>
              <a:ea typeface="楷体_GB2312" pitchFamily="49" charset="-122"/>
              <a:cs typeface="Arial"/>
            </a:endParaRPr>
          </a:p>
        </p:txBody>
      </p:sp>
      <p:grpSp>
        <p:nvGrpSpPr>
          <p:cNvPr id="99" name="组合 98" title=""/>
          <p:cNvGrpSpPr/>
          <p:nvPr>
            <p:custDataLst>
              <p:tags r:id="rId46"/>
            </p:custDataLst>
          </p:nvPr>
        </p:nvGrpSpPr>
        <p:grpSpPr>
          <a:xfrm>
            <a:off x="7604475" y="2090405"/>
            <a:ext cx="924811" cy="1920884"/>
            <a:chOff x="6519275" y="1076477"/>
            <a:chExt cx="1237036" cy="2568050"/>
          </a:xfrm>
        </p:grpSpPr>
        <p:sp>
          <p:nvSpPr>
            <p:cNvPr id="101" name="椭圆 100"/>
            <p:cNvSpPr/>
            <p:nvPr>
              <p:custDataLst>
                <p:tags r:id="rId47"/>
              </p:custDataLst>
            </p:nvPr>
          </p:nvSpPr>
          <p:spPr>
            <a:xfrm>
              <a:off x="6663313" y="2552100"/>
              <a:ext cx="1092998" cy="1092427"/>
            </a:xfrm>
            <a:prstGeom prst="ellipse">
              <a:avLst/>
            </a:prstGeom>
            <a:solidFill>
              <a:schemeClr val="accent6">
                <a:lumMod val="60000"/>
                <a:lumOff val="40000"/>
              </a:schemeClr>
            </a:solidFill>
            <a:ln w="381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995" b="0" i="0" u="none" strike="noStrike" kern="0" cap="none" spc="0" normalizeH="0" baseline="0" noProof="0">
                <a:ln>
                  <a:noFill/>
                </a:ln>
                <a:solidFill>
                  <a:prstClr val="white"/>
                </a:solidFill>
                <a:effectLst/>
                <a:uLnTx/>
                <a:uFillTx/>
                <a:latin typeface="Calibri" panose="020f0502020204030204"/>
                <a:ea typeface="微软雅黑"/>
                <a:cs typeface="Arial"/>
              </a:endParaRPr>
            </a:p>
          </p:txBody>
        </p:sp>
        <p:sp>
          <p:nvSpPr>
            <p:cNvPr id="100" name="弧形 99"/>
            <p:cNvSpPr/>
            <p:nvPr>
              <p:custDataLst>
                <p:tags r:id="rId48"/>
              </p:custDataLst>
            </p:nvPr>
          </p:nvSpPr>
          <p:spPr>
            <a:xfrm rot="6968705">
              <a:off x="6589238" y="1643801"/>
              <a:ext cx="239234" cy="230886"/>
            </a:xfrm>
            <a:prstGeom prst="arc">
              <a:avLst/>
            </a:prstGeom>
            <a:noFill/>
            <a:ln w="19050" cap="flat" cmpd="sng" algn="ctr">
              <a:solidFill>
                <a:sysClr val="windowText" lastClr="000000"/>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995" b="0" i="0" u="none" strike="noStrike" kern="0" cap="none" spc="0" normalizeH="0" baseline="0" noProof="0">
                <a:ln>
                  <a:noFill/>
                </a:ln>
                <a:solidFill>
                  <a:prstClr val="black"/>
                </a:solidFill>
                <a:effectLst/>
                <a:uLnTx/>
                <a:uFillTx/>
                <a:latin typeface="Calibri" panose="020f0502020204030204"/>
                <a:ea typeface="微软雅黑"/>
                <a:cs typeface="Arial"/>
              </a:endParaRPr>
            </a:p>
          </p:txBody>
        </p:sp>
        <p:cxnSp>
          <p:nvCxnSpPr>
            <p:cNvPr id="102" name="直接连接符 101"/>
            <p:cNvCxnSpPr/>
            <p:nvPr>
              <p:custDataLst>
                <p:tags r:id="rId49"/>
              </p:custDataLst>
            </p:nvPr>
          </p:nvCxnSpPr>
          <p:spPr>
            <a:xfrm>
              <a:off x="6650604" y="1317827"/>
              <a:ext cx="396105" cy="1289318"/>
            </a:xfrm>
            <a:prstGeom prst="line">
              <a:avLst/>
            </a:prstGeom>
            <a:noFill/>
            <a:ln w="38100" cap="flat" cmpd="sng" algn="ctr">
              <a:solidFill>
                <a:srgbClr val="5B9BD5"/>
              </a:solidFill>
              <a:prstDash val="solid"/>
              <a:miter lim="800000"/>
            </a:ln>
            <a:effectLst/>
          </p:spPr>
        </p:cxnSp>
        <p:grpSp>
          <p:nvGrpSpPr>
            <p:cNvPr id="103" name="组合 18"/>
            <p:cNvGrpSpPr/>
            <p:nvPr>
              <p:custDataLst>
                <p:tags r:id="rId50"/>
              </p:custDataLst>
            </p:nvPr>
          </p:nvGrpSpPr>
          <p:grpSpPr>
            <a:xfrm>
              <a:off x="6519275" y="1076477"/>
              <a:ext cx="122383" cy="2568049"/>
              <a:chOff x="2287825" y="2179636"/>
              <a:chExt cx="101323" cy="3917806"/>
            </a:xfrm>
          </p:grpSpPr>
          <p:sp>
            <p:nvSpPr>
              <p:cNvPr id="105" name="Line 2"/>
              <p:cNvSpPr>
                <a:spLocks noChangeShapeType="1"/>
              </p:cNvSpPr>
              <p:nvPr>
                <p:custDataLst>
                  <p:tags r:id="rId51"/>
                </p:custDataLst>
              </p:nvPr>
            </p:nvSpPr>
            <p:spPr bwMode="auto">
              <a:xfrm flipH="1">
                <a:off x="2389148" y="2179636"/>
                <a:ext cx="0" cy="3917806"/>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106" name="Line 13"/>
              <p:cNvSpPr>
                <a:spLocks noChangeShapeType="1"/>
              </p:cNvSpPr>
              <p:nvPr>
                <p:custDataLst>
                  <p:tags r:id="rId52"/>
                </p:custDataLst>
              </p:nvPr>
            </p:nvSpPr>
            <p:spPr bwMode="auto">
              <a:xfrm flipH="1">
                <a:off x="2287825" y="2306146"/>
                <a:ext cx="94048" cy="232500"/>
              </a:xfrm>
              <a:prstGeom prst="line">
                <a:avLst/>
              </a:prstGeom>
              <a:noFill/>
              <a:ln w="254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algn="ctr" dir="2700000" dist="35921"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107" name="Line 34"/>
              <p:cNvSpPr>
                <a:spLocks noChangeShapeType="1"/>
              </p:cNvSpPr>
              <p:nvPr>
                <p:custDataLst>
                  <p:tags r:id="rId53"/>
                </p:custDataLst>
              </p:nvPr>
            </p:nvSpPr>
            <p:spPr bwMode="auto">
              <a:xfrm flipH="1">
                <a:off x="2287825" y="2538646"/>
                <a:ext cx="94048" cy="232500"/>
              </a:xfrm>
              <a:prstGeom prst="line">
                <a:avLst/>
              </a:prstGeom>
              <a:noFill/>
              <a:ln w="254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algn="ctr" dir="2700000" dist="35921"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108" name="Line 35"/>
              <p:cNvSpPr>
                <a:spLocks noChangeShapeType="1"/>
              </p:cNvSpPr>
              <p:nvPr>
                <p:custDataLst>
                  <p:tags r:id="rId54"/>
                </p:custDataLst>
              </p:nvPr>
            </p:nvSpPr>
            <p:spPr bwMode="auto">
              <a:xfrm flipH="1">
                <a:off x="2287825" y="2771146"/>
                <a:ext cx="94048" cy="232500"/>
              </a:xfrm>
              <a:prstGeom prst="line">
                <a:avLst/>
              </a:prstGeom>
              <a:noFill/>
              <a:ln w="254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algn="ctr" dir="2700000" dist="35921"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109" name="Line 36"/>
              <p:cNvSpPr>
                <a:spLocks noChangeShapeType="1"/>
              </p:cNvSpPr>
              <p:nvPr>
                <p:custDataLst>
                  <p:tags r:id="rId55"/>
                </p:custDataLst>
              </p:nvPr>
            </p:nvSpPr>
            <p:spPr bwMode="auto">
              <a:xfrm flipH="1">
                <a:off x="2287825" y="3003646"/>
                <a:ext cx="94048" cy="232500"/>
              </a:xfrm>
              <a:prstGeom prst="line">
                <a:avLst/>
              </a:prstGeom>
              <a:noFill/>
              <a:ln w="254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algn="ctr" dir="2700000" dist="35921"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110" name="Line 37"/>
              <p:cNvSpPr>
                <a:spLocks noChangeShapeType="1"/>
              </p:cNvSpPr>
              <p:nvPr>
                <p:custDataLst>
                  <p:tags r:id="rId56"/>
                </p:custDataLst>
              </p:nvPr>
            </p:nvSpPr>
            <p:spPr bwMode="auto">
              <a:xfrm flipH="1">
                <a:off x="2287825" y="3236147"/>
                <a:ext cx="94048" cy="232500"/>
              </a:xfrm>
              <a:prstGeom prst="line">
                <a:avLst/>
              </a:prstGeom>
              <a:noFill/>
              <a:ln w="254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algn="ctr" dir="2700000" dist="35921"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111" name="Line 38"/>
              <p:cNvSpPr>
                <a:spLocks noChangeShapeType="1"/>
              </p:cNvSpPr>
              <p:nvPr>
                <p:custDataLst>
                  <p:tags r:id="rId57"/>
                </p:custDataLst>
              </p:nvPr>
            </p:nvSpPr>
            <p:spPr bwMode="auto">
              <a:xfrm flipH="1">
                <a:off x="2287825" y="3468647"/>
                <a:ext cx="94048" cy="232500"/>
              </a:xfrm>
              <a:prstGeom prst="line">
                <a:avLst/>
              </a:prstGeom>
              <a:noFill/>
              <a:ln w="254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algn="ctr" dir="2700000" dist="35921"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112" name="Line 40"/>
              <p:cNvSpPr>
                <a:spLocks noChangeShapeType="1"/>
              </p:cNvSpPr>
              <p:nvPr>
                <p:custDataLst>
                  <p:tags r:id="rId58"/>
                </p:custDataLst>
              </p:nvPr>
            </p:nvSpPr>
            <p:spPr bwMode="auto">
              <a:xfrm flipH="1">
                <a:off x="2287825" y="3933647"/>
                <a:ext cx="94048" cy="232500"/>
              </a:xfrm>
              <a:prstGeom prst="line">
                <a:avLst/>
              </a:prstGeom>
              <a:noFill/>
              <a:ln w="254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algn="ctr" dir="2700000" dist="35921"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113" name="Line 41"/>
              <p:cNvSpPr>
                <a:spLocks noChangeShapeType="1"/>
              </p:cNvSpPr>
              <p:nvPr>
                <p:custDataLst>
                  <p:tags r:id="rId59"/>
                </p:custDataLst>
              </p:nvPr>
            </p:nvSpPr>
            <p:spPr bwMode="auto">
              <a:xfrm flipH="1">
                <a:off x="2287825" y="4166148"/>
                <a:ext cx="94048" cy="232500"/>
              </a:xfrm>
              <a:prstGeom prst="line">
                <a:avLst/>
              </a:prstGeom>
              <a:noFill/>
              <a:ln w="254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algn="ctr" dir="2700000" dist="35921"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114" name="Line 42"/>
              <p:cNvSpPr>
                <a:spLocks noChangeShapeType="1"/>
              </p:cNvSpPr>
              <p:nvPr>
                <p:custDataLst>
                  <p:tags r:id="rId60"/>
                </p:custDataLst>
              </p:nvPr>
            </p:nvSpPr>
            <p:spPr bwMode="auto">
              <a:xfrm flipH="1">
                <a:off x="2287825" y="4398648"/>
                <a:ext cx="94048" cy="232500"/>
              </a:xfrm>
              <a:prstGeom prst="line">
                <a:avLst/>
              </a:prstGeom>
              <a:noFill/>
              <a:ln w="254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algn="ctr" dir="2700000" dist="35921"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115" name="Line 43"/>
              <p:cNvSpPr>
                <a:spLocks noChangeShapeType="1"/>
              </p:cNvSpPr>
              <p:nvPr>
                <p:custDataLst>
                  <p:tags r:id="rId61"/>
                </p:custDataLst>
              </p:nvPr>
            </p:nvSpPr>
            <p:spPr bwMode="auto">
              <a:xfrm flipH="1">
                <a:off x="2287825" y="4631148"/>
                <a:ext cx="94048" cy="232500"/>
              </a:xfrm>
              <a:prstGeom prst="line">
                <a:avLst/>
              </a:prstGeom>
              <a:noFill/>
              <a:ln w="254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algn="ctr" dir="2700000" dist="35921"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116" name="Line 44"/>
              <p:cNvSpPr>
                <a:spLocks noChangeShapeType="1"/>
              </p:cNvSpPr>
              <p:nvPr>
                <p:custDataLst>
                  <p:tags r:id="rId62"/>
                </p:custDataLst>
              </p:nvPr>
            </p:nvSpPr>
            <p:spPr bwMode="auto">
              <a:xfrm flipH="1">
                <a:off x="2287825" y="4863649"/>
                <a:ext cx="94048" cy="232500"/>
              </a:xfrm>
              <a:prstGeom prst="line">
                <a:avLst/>
              </a:prstGeom>
              <a:noFill/>
              <a:ln w="254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algn="ctr" dir="2700000" dist="35921"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117" name="Line 45"/>
              <p:cNvSpPr>
                <a:spLocks noChangeShapeType="1"/>
              </p:cNvSpPr>
              <p:nvPr>
                <p:custDataLst>
                  <p:tags r:id="rId63"/>
                </p:custDataLst>
              </p:nvPr>
            </p:nvSpPr>
            <p:spPr bwMode="auto">
              <a:xfrm flipH="1">
                <a:off x="2287825" y="5096149"/>
                <a:ext cx="94048" cy="232500"/>
              </a:xfrm>
              <a:prstGeom prst="line">
                <a:avLst/>
              </a:prstGeom>
              <a:noFill/>
              <a:ln w="254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algn="ctr" dir="2700000" dist="35921"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118" name="Line 46"/>
              <p:cNvSpPr>
                <a:spLocks noChangeShapeType="1"/>
              </p:cNvSpPr>
              <p:nvPr>
                <p:custDataLst>
                  <p:tags r:id="rId64"/>
                </p:custDataLst>
              </p:nvPr>
            </p:nvSpPr>
            <p:spPr bwMode="auto">
              <a:xfrm flipH="1">
                <a:off x="2287825" y="5328649"/>
                <a:ext cx="94048" cy="232500"/>
              </a:xfrm>
              <a:prstGeom prst="line">
                <a:avLst/>
              </a:prstGeom>
              <a:noFill/>
              <a:ln w="254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algn="ctr" dir="2700000" dist="35921"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119" name="Line 47"/>
              <p:cNvSpPr>
                <a:spLocks noChangeShapeType="1"/>
              </p:cNvSpPr>
              <p:nvPr>
                <p:custDataLst>
                  <p:tags r:id="rId65"/>
                </p:custDataLst>
              </p:nvPr>
            </p:nvSpPr>
            <p:spPr bwMode="auto">
              <a:xfrm flipH="1">
                <a:off x="2287825" y="5561149"/>
                <a:ext cx="94048" cy="232500"/>
              </a:xfrm>
              <a:prstGeom prst="line">
                <a:avLst/>
              </a:prstGeom>
              <a:noFill/>
              <a:ln w="254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algn="ctr" dir="2700000" dist="35921"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120" name="Line 48"/>
              <p:cNvSpPr>
                <a:spLocks noChangeShapeType="1"/>
              </p:cNvSpPr>
              <p:nvPr>
                <p:custDataLst>
                  <p:tags r:id="rId66"/>
                </p:custDataLst>
              </p:nvPr>
            </p:nvSpPr>
            <p:spPr bwMode="auto">
              <a:xfrm flipH="1">
                <a:off x="2287825" y="5793650"/>
                <a:ext cx="94048" cy="232500"/>
              </a:xfrm>
              <a:prstGeom prst="line">
                <a:avLst/>
              </a:prstGeom>
              <a:noFill/>
              <a:ln w="254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algn="ctr" dir="2700000" dist="35921"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sp>
            <p:nvSpPr>
              <p:cNvPr id="121" name="Line 39"/>
              <p:cNvSpPr>
                <a:spLocks noChangeShapeType="1"/>
              </p:cNvSpPr>
              <p:nvPr>
                <p:custDataLst>
                  <p:tags r:id="rId67"/>
                </p:custDataLst>
              </p:nvPr>
            </p:nvSpPr>
            <p:spPr bwMode="auto">
              <a:xfrm flipH="1">
                <a:off x="2287825" y="3701147"/>
                <a:ext cx="94048" cy="232500"/>
              </a:xfrm>
              <a:prstGeom prst="line">
                <a:avLst/>
              </a:prstGeom>
              <a:noFill/>
              <a:ln w="254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algn="ctr" dir="2700000" dist="35921"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grpSp>
        <p:sp>
          <p:nvSpPr>
            <p:cNvPr id="104" name="Text Box 22"/>
            <p:cNvSpPr txBox="1">
              <a:spLocks noChangeArrowheads="1"/>
            </p:cNvSpPr>
            <p:nvPr>
              <p:custDataLst>
                <p:tags r:id="rId68"/>
              </p:custDataLst>
            </p:nvPr>
          </p:nvSpPr>
          <p:spPr bwMode="auto">
            <a:xfrm>
              <a:off x="6594560" y="1874998"/>
              <a:ext cx="328595" cy="533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defRPr/>
              </a:pPr>
              <a:r>
                <a:rPr kumimoji="1" lang="el-GR" altLang="zh-CN" sz="1995" b="1" i="0" u="none" strike="noStrike" kern="0" cap="none" spc="0" normalizeH="0" baseline="0" noProof="0">
                  <a:ln>
                    <a:noFill/>
                  </a:ln>
                  <a:solidFill>
                    <a:prstClr val="black"/>
                  </a:solidFill>
                  <a:effectLst/>
                  <a:uLnTx/>
                  <a:uFillTx/>
                  <a:latin typeface="Times New Roman" panose="02020603050405020304" charset="0"/>
                  <a:ea typeface="楷体_GB2312" pitchFamily="49" charset="-122"/>
                  <a:cs typeface="Arial"/>
                </a:rPr>
                <a:t>θ</a:t>
              </a:r>
              <a:endParaRPr kumimoji="1" lang="en-US" altLang="zh-CN" sz="1995" b="1" i="0" u="none" strike="noStrike" kern="0" cap="none" spc="0" normalizeH="0" baseline="0" noProof="0">
                <a:ln>
                  <a:noFill/>
                </a:ln>
                <a:solidFill>
                  <a:prstClr val="black"/>
                </a:solidFill>
                <a:effectLst/>
                <a:uLnTx/>
                <a:uFillTx/>
                <a:latin typeface="Times New Roman" panose="02020603050405020304" charset="0"/>
                <a:ea typeface="楷体_GB2312" pitchFamily="49" charset="-122"/>
                <a:cs typeface="Arial"/>
              </a:endParaRPr>
            </a:p>
          </p:txBody>
        </p:sp>
      </p:grpSp>
      <p:grpSp>
        <p:nvGrpSpPr>
          <p:cNvPr id="122" name="组合 121" title=""/>
          <p:cNvGrpSpPr/>
          <p:nvPr>
            <p:custDataLst>
              <p:tags r:id="rId69"/>
            </p:custDataLst>
          </p:nvPr>
        </p:nvGrpSpPr>
        <p:grpSpPr>
          <a:xfrm>
            <a:off x="7737496" y="3214748"/>
            <a:ext cx="1167099" cy="1504064"/>
            <a:chOff x="2272653" y="3002584"/>
            <a:chExt cx="1559668" cy="2010409"/>
          </a:xfrm>
        </p:grpSpPr>
        <p:sp>
          <p:nvSpPr>
            <p:cNvPr id="123" name="Line 26"/>
            <p:cNvSpPr>
              <a:spLocks noChangeShapeType="1"/>
            </p:cNvSpPr>
            <p:nvPr>
              <p:custDataLst>
                <p:tags r:id="rId70"/>
              </p:custDataLst>
            </p:nvPr>
          </p:nvSpPr>
          <p:spPr bwMode="auto">
            <a:xfrm rot="10800000" flipH="1" flipV="1">
              <a:off x="2787185" y="3552455"/>
              <a:ext cx="419749" cy="1329525"/>
            </a:xfrm>
            <a:prstGeom prst="line">
              <a:avLst/>
            </a:prstGeom>
            <a:noFill/>
            <a:ln w="28575">
              <a:solidFill>
                <a:srgbClr val="0070C0"/>
              </a:solidFill>
              <a:rou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135">
                <a:solidFill>
                  <a:prstClr val="black"/>
                </a:solidFill>
                <a:latin typeface="Arial" panose="020b0604020202020204" pitchFamily="34" charset="0"/>
                <a:ea typeface="宋体" panose="02010600030101010101" pitchFamily="2" charset="-122"/>
                <a:cs typeface="Arial"/>
              </a:endParaRPr>
            </a:p>
          </p:txBody>
        </p:sp>
        <p:sp>
          <p:nvSpPr>
            <p:cNvPr id="124" name="Line 18"/>
            <p:cNvSpPr>
              <a:spLocks noChangeShapeType="1"/>
            </p:cNvSpPr>
            <p:nvPr>
              <p:custDataLst>
                <p:tags r:id="rId71"/>
              </p:custDataLst>
            </p:nvPr>
          </p:nvSpPr>
          <p:spPr bwMode="auto">
            <a:xfrm flipV="1">
              <a:off x="2339009" y="3545543"/>
              <a:ext cx="448172" cy="3734"/>
            </a:xfrm>
            <a:prstGeom prst="line">
              <a:avLst/>
            </a:prstGeom>
            <a:noFill/>
            <a:ln w="28575">
              <a:solidFill>
                <a:srgbClr val="0070C0"/>
              </a:solidFill>
              <a:round/>
              <a:head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135">
                <a:solidFill>
                  <a:prstClr val="black"/>
                </a:solidFill>
                <a:latin typeface="Arial" panose="020b0604020202020204" pitchFamily="34" charset="0"/>
                <a:ea typeface="宋体" panose="02010600030101010101" pitchFamily="2" charset="-122"/>
                <a:cs typeface="Arial"/>
              </a:endParaRPr>
            </a:p>
          </p:txBody>
        </p:sp>
        <p:sp>
          <p:nvSpPr>
            <p:cNvPr id="125" name="Text Box 24"/>
            <p:cNvSpPr txBox="1">
              <a:spLocks noChangeArrowheads="1"/>
            </p:cNvSpPr>
            <p:nvPr>
              <p:custDataLst>
                <p:tags r:id="rId72"/>
              </p:custDataLst>
            </p:nvPr>
          </p:nvSpPr>
          <p:spPr bwMode="auto">
            <a:xfrm>
              <a:off x="2272653" y="3002584"/>
              <a:ext cx="675965" cy="533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kumimoji="1" lang="en-US" altLang="zh-CN" sz="1995" b="1" i="1">
                  <a:solidFill>
                    <a:srgbClr val="0070C0"/>
                  </a:solidFill>
                  <a:latin typeface="Times New Roman" panose="02020603050405020304" charset="0"/>
                  <a:ea typeface="楷体_GB2312" pitchFamily="49" charset="-122"/>
                  <a:cs typeface="Arial"/>
                </a:rPr>
                <a:t>F</a:t>
              </a:r>
              <a:r>
                <a:rPr kumimoji="1" lang="en-US" altLang="zh-CN" sz="1995" b="1" baseline="-25000">
                  <a:solidFill>
                    <a:srgbClr val="0070C0"/>
                  </a:solidFill>
                  <a:latin typeface="Times New Roman" panose="02020603050405020304" charset="0"/>
                  <a:ea typeface="楷体_GB2312" pitchFamily="49" charset="-122"/>
                  <a:cs typeface="Arial"/>
                </a:rPr>
                <a:t>1</a:t>
              </a:r>
              <a:endParaRPr kumimoji="1" lang="en-US" altLang="zh-CN" sz="1995" b="1" baseline="-25000">
                <a:solidFill>
                  <a:srgbClr val="0070C0"/>
                </a:solidFill>
                <a:latin typeface="Times New Roman" panose="02020603050405020304" charset="0"/>
                <a:ea typeface="楷体_GB2312" pitchFamily="49" charset="-122"/>
                <a:cs typeface="Arial"/>
              </a:endParaRPr>
            </a:p>
          </p:txBody>
        </p:sp>
        <p:sp>
          <p:nvSpPr>
            <p:cNvPr id="126" name="Text Box 24"/>
            <p:cNvSpPr txBox="1">
              <a:spLocks noChangeArrowheads="1"/>
            </p:cNvSpPr>
            <p:nvPr>
              <p:custDataLst>
                <p:tags r:id="rId73"/>
              </p:custDataLst>
            </p:nvPr>
          </p:nvSpPr>
          <p:spPr bwMode="auto">
            <a:xfrm>
              <a:off x="3156356" y="4479963"/>
              <a:ext cx="675965" cy="533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kumimoji="1" lang="en-US" altLang="zh-CN" sz="1995" b="1" i="1">
                  <a:solidFill>
                    <a:srgbClr val="0070C0"/>
                  </a:solidFill>
                  <a:latin typeface="Times New Roman" panose="02020603050405020304" charset="0"/>
                  <a:ea typeface="楷体_GB2312" pitchFamily="49" charset="-122"/>
                  <a:cs typeface="Arial"/>
                </a:rPr>
                <a:t>F</a:t>
              </a:r>
              <a:r>
                <a:rPr kumimoji="1" lang="en-US" altLang="zh-CN" sz="1995" b="1" baseline="-25000">
                  <a:solidFill>
                    <a:srgbClr val="0070C0"/>
                  </a:solidFill>
                  <a:latin typeface="Times New Roman" panose="02020603050405020304" charset="0"/>
                  <a:ea typeface="楷体_GB2312" pitchFamily="49" charset="-122"/>
                  <a:cs typeface="Arial"/>
                </a:rPr>
                <a:t>2</a:t>
              </a:r>
              <a:endParaRPr kumimoji="1" lang="en-US" altLang="zh-CN" sz="1995" b="1" baseline="-25000">
                <a:solidFill>
                  <a:srgbClr val="0070C0"/>
                </a:solidFill>
                <a:latin typeface="Times New Roman" panose="02020603050405020304" charset="0"/>
                <a:ea typeface="楷体_GB2312" pitchFamily="49" charset="-122"/>
                <a:cs typeface="Arial"/>
              </a:endParaRPr>
            </a:p>
          </p:txBody>
        </p:sp>
      </p:grpSp>
      <p:sp>
        <p:nvSpPr>
          <p:cNvPr id="127" name="Oval 21" title=""/>
          <p:cNvSpPr>
            <a:spLocks noChangeArrowheads="1"/>
          </p:cNvSpPr>
          <p:nvPr>
            <p:custDataLst>
              <p:tags r:id="rId74"/>
            </p:custDataLst>
          </p:nvPr>
        </p:nvSpPr>
        <p:spPr bwMode="auto">
          <a:xfrm>
            <a:off x="8077964" y="3578971"/>
            <a:ext cx="83931" cy="83931"/>
          </a:xfrm>
          <a:prstGeom prst="ellipse">
            <a:avLst/>
          </a:prstGeom>
          <a:solidFill>
            <a:sysClr val="windowText" lastClr="000000"/>
          </a:solidFill>
          <a:ln w="9525">
            <a:solidFill>
              <a:sysClr val="windowText" lastClr="000000"/>
            </a:solidFill>
            <a:round/>
          </a:ln>
          <a:effectLst/>
          <a:extLst>
            <a:ext uri="{AF507438-7753-43E0-B8FC-AC1667EBCBE1}">
              <a14:hiddenEffects xmlns:a14="http://schemas.microsoft.com/office/drawing/2010/main">
                <a:effectLst>
                  <a:outerShdw algn="ctr" dir="2700000" dist="35921"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9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p:grpSp>
        <p:nvGrpSpPr>
          <p:cNvPr id="89" name="组合 88" title=""/>
          <p:cNvGrpSpPr/>
          <p:nvPr>
            <p:custDataLst>
              <p:tags r:id="rId75"/>
            </p:custDataLst>
          </p:nvPr>
        </p:nvGrpSpPr>
        <p:grpSpPr>
          <a:xfrm>
            <a:off x="7343453" y="2161484"/>
            <a:ext cx="1125927" cy="2487805"/>
            <a:chOff x="5987116" y="1157839"/>
            <a:chExt cx="1505585" cy="3324885"/>
          </a:xfrm>
        </p:grpSpPr>
        <p:sp>
          <p:nvSpPr>
            <p:cNvPr id="90" name="弧形 89"/>
            <p:cNvSpPr/>
            <p:nvPr>
              <p:custDataLst>
                <p:tags r:id="rId76"/>
              </p:custDataLst>
            </p:nvPr>
          </p:nvSpPr>
          <p:spPr>
            <a:xfrm rot="6968705">
              <a:off x="6981366" y="3391668"/>
              <a:ext cx="205293" cy="165170"/>
            </a:xfrm>
            <a:prstGeom prst="arc">
              <a:avLst/>
            </a:prstGeom>
            <a:noFill/>
            <a:ln w="19050" cap="flat" cmpd="sng" algn="ctr">
              <a:solidFill>
                <a:sysClr val="windowText" lastClr="000000"/>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995" b="0" i="0" u="none" strike="noStrike" kern="0" cap="none" spc="0" normalizeH="0" baseline="0" noProof="0">
                <a:ln>
                  <a:noFill/>
                </a:ln>
                <a:solidFill>
                  <a:prstClr val="black"/>
                </a:solidFill>
                <a:effectLst/>
                <a:uLnTx/>
                <a:uFillTx/>
                <a:latin typeface="Calibri" panose="020f0502020204030204"/>
                <a:ea typeface="微软雅黑"/>
                <a:cs typeface="Arial"/>
              </a:endParaRPr>
            </a:p>
          </p:txBody>
        </p:sp>
        <p:cxnSp>
          <p:nvCxnSpPr>
            <p:cNvPr id="91" name="直接连接符 90"/>
            <p:cNvCxnSpPr/>
            <p:nvPr>
              <p:custDataLst>
                <p:tags r:id="rId77"/>
              </p:custDataLst>
            </p:nvPr>
          </p:nvCxnSpPr>
          <p:spPr>
            <a:xfrm>
              <a:off x="6425451" y="1157839"/>
              <a:ext cx="1027015" cy="3312187"/>
            </a:xfrm>
            <a:prstGeom prst="line">
              <a:avLst/>
            </a:prstGeom>
            <a:noFill/>
            <a:ln w="28575" cap="flat" cmpd="sng" algn="ctr">
              <a:solidFill>
                <a:srgbClr val="92D050"/>
              </a:solidFill>
              <a:prstDash val="dash"/>
              <a:miter lim="800000"/>
            </a:ln>
            <a:effectLst/>
          </p:spPr>
        </p:cxnSp>
        <p:cxnSp>
          <p:nvCxnSpPr>
            <p:cNvPr id="92" name="直接连接符 91"/>
            <p:cNvCxnSpPr/>
            <p:nvPr>
              <p:custDataLst>
                <p:tags r:id="rId78"/>
              </p:custDataLst>
            </p:nvPr>
          </p:nvCxnSpPr>
          <p:spPr>
            <a:xfrm flipV="1">
              <a:off x="5987116" y="3123987"/>
              <a:ext cx="1115954" cy="4233"/>
            </a:xfrm>
            <a:prstGeom prst="line">
              <a:avLst/>
            </a:prstGeom>
            <a:noFill/>
            <a:ln w="28575" cap="flat" cmpd="sng" algn="ctr">
              <a:solidFill>
                <a:srgbClr val="92D050"/>
              </a:solidFill>
              <a:prstDash val="dash"/>
              <a:miter lim="800000"/>
            </a:ln>
            <a:effectLst/>
          </p:spPr>
        </p:cxnSp>
        <p:cxnSp>
          <p:nvCxnSpPr>
            <p:cNvPr id="93" name="直接连接符 92"/>
            <p:cNvCxnSpPr/>
            <p:nvPr>
              <p:custDataLst>
                <p:tags r:id="rId79"/>
              </p:custDataLst>
            </p:nvPr>
          </p:nvCxnSpPr>
          <p:spPr>
            <a:xfrm flipV="1">
              <a:off x="7037425" y="4444629"/>
              <a:ext cx="455276" cy="12698"/>
            </a:xfrm>
            <a:prstGeom prst="line">
              <a:avLst/>
            </a:prstGeom>
            <a:noFill/>
            <a:ln w="28575" cap="flat" cmpd="sng" algn="ctr">
              <a:solidFill>
                <a:srgbClr val="92D050"/>
              </a:solidFill>
              <a:prstDash val="dash"/>
              <a:miter lim="800000"/>
            </a:ln>
            <a:effectLst/>
          </p:spPr>
        </p:cxnSp>
        <p:sp>
          <p:nvSpPr>
            <p:cNvPr id="94" name="Text Box 22"/>
            <p:cNvSpPr txBox="1">
              <a:spLocks noChangeArrowheads="1"/>
            </p:cNvSpPr>
            <p:nvPr>
              <p:custDataLst>
                <p:tags r:id="rId80"/>
              </p:custDataLst>
            </p:nvPr>
          </p:nvSpPr>
          <p:spPr bwMode="auto">
            <a:xfrm>
              <a:off x="6964650" y="3566653"/>
              <a:ext cx="328595" cy="532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defRPr/>
              </a:pPr>
              <a:r>
                <a:rPr kumimoji="1" lang="el-GR" altLang="zh-CN" sz="1995" b="1" i="0" u="none" strike="noStrike" kern="0" cap="none" spc="0" normalizeH="0" baseline="0" noProof="0">
                  <a:ln>
                    <a:noFill/>
                  </a:ln>
                  <a:solidFill>
                    <a:prstClr val="black"/>
                  </a:solidFill>
                  <a:effectLst/>
                  <a:uLnTx/>
                  <a:uFillTx/>
                  <a:latin typeface="Times New Roman" panose="02020603050405020304" charset="0"/>
                  <a:ea typeface="楷体_GB2312" pitchFamily="49" charset="-122"/>
                  <a:cs typeface="Arial"/>
                </a:rPr>
                <a:t>θ</a:t>
              </a:r>
              <a:endParaRPr kumimoji="1" lang="en-US" altLang="zh-CN" sz="1995" b="1" i="0" u="none" strike="noStrike" kern="0" cap="none" spc="0" normalizeH="0" baseline="0" noProof="0">
                <a:ln>
                  <a:noFill/>
                </a:ln>
                <a:solidFill>
                  <a:prstClr val="black"/>
                </a:solidFill>
                <a:effectLst/>
                <a:uLnTx/>
                <a:uFillTx/>
                <a:latin typeface="Times New Roman" panose="02020603050405020304" charset="0"/>
                <a:ea typeface="楷体_GB2312" pitchFamily="49" charset="-122"/>
                <a:cs typeface="Arial"/>
              </a:endParaRPr>
            </a:p>
          </p:txBody>
        </p:sp>
        <p:cxnSp>
          <p:nvCxnSpPr>
            <p:cNvPr id="95" name="直接连接符 94"/>
            <p:cNvCxnSpPr/>
            <p:nvPr>
              <p:custDataLst>
                <p:tags r:id="rId81"/>
              </p:custDataLst>
            </p:nvPr>
          </p:nvCxnSpPr>
          <p:spPr>
            <a:xfrm>
              <a:off x="6626617" y="3176897"/>
              <a:ext cx="400219" cy="1305827"/>
            </a:xfrm>
            <a:prstGeom prst="line">
              <a:avLst/>
            </a:prstGeom>
            <a:noFill/>
            <a:ln w="28575" cap="flat" cmpd="sng" algn="ctr">
              <a:solidFill>
                <a:srgbClr val="92D050"/>
              </a:solidFill>
              <a:prstDash val="dash"/>
              <a:miter lim="800000"/>
            </a:ln>
            <a:effectLst/>
          </p:spPr>
        </p:cxnSp>
      </p:grpSp>
      <p:sp>
        <p:nvSpPr>
          <p:cNvPr id="128" name="Line 5" title=""/>
          <p:cNvSpPr>
            <a:spLocks noChangeShapeType="1"/>
          </p:cNvSpPr>
          <p:nvPr>
            <p:custDataLst>
              <p:tags r:id="rId82"/>
            </p:custDataLst>
          </p:nvPr>
        </p:nvSpPr>
        <p:spPr bwMode="auto">
          <a:xfrm flipH="1">
            <a:off x="8121212" y="3612227"/>
            <a:ext cx="0" cy="1026337"/>
          </a:xfrm>
          <a:prstGeom prst="line">
            <a:avLst/>
          </a:prstGeom>
          <a:noFill/>
          <a:ln w="38100">
            <a:solidFill>
              <a:sysClr val="windowText" lastClr="000000"/>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795"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a:endParaRPr>
          </a:p>
        </p:txBody>
      </p:sp>
      <mc:AlternateContent>
        <mc:Choice Requires="a14">
          <p:sp>
            <p:nvSpPr>
              <p:cNvPr id="131" name="文本框 130" title=""/>
              <p:cNvSpPr txBox="1"/>
              <p:nvPr>
                <p:custDataLst>
                  <p:tags r:id="rId83"/>
                </p:custDataLst>
              </p:nvPr>
            </p:nvSpPr>
            <p:spPr>
              <a:xfrm>
                <a:off x="3778999" y="4874484"/>
                <a:ext cx="1524635" cy="762000"/>
              </a:xfrm>
              <a:prstGeom prst="rect">
                <a:avLst/>
              </a:prstGeom>
              <a:noFill/>
            </p:spPr>
            <p:txBody>
              <a:bodyPr wrap="none" lIns="0" tIns="0" rIns="0" bIns="0" rtlCol="0">
                <a:spAutoFit/>
              </a:bodyPr>
              <a:lstStyle/>
              <a:p>
                <a14:m>
                  <m:oMathPara>
                    <m:oMathParaPr>
                      <m:jc/>
                    </m:oMathParaPr>
                    <m:oMath>
                      <m:r>
                        <m:rPr>
                          <m:sty m:val="bi"/>
                        </m:rPr>
                        <a:rPr lang="en-US" altLang="zh-CN" sz="2665" b="1" i="1" smtClean="0">
                          <a:solidFill>
                            <a:schemeClr val="tx1"/>
                          </a:solidFill>
                          <a:latin typeface="Cambria Math" panose="02040503050406030204" pitchFamily="18" charset="0"/>
                        </a:rPr>
                        <m:t>𝑭</m:t>
                      </m:r>
                      <m:r>
                        <m:rPr>
                          <m:sty m:val="bi"/>
                        </m:rPr>
                        <a:rPr lang="en-US" altLang="zh-CN" sz="2665" b="1" i="1" baseline="-25000">
                          <a:solidFill>
                            <a:schemeClr val="tx1"/>
                          </a:solidFill>
                          <a:latin typeface="Cambria Math" panose="02040503050406030204" pitchFamily="18" charset="0"/>
                        </a:rPr>
                        <m:t>𝟏</m:t>
                      </m:r>
                      <m:r>
                        <m:rPr>
                          <m:sty m:val="bi"/>
                        </m:rPr>
                        <a:rPr lang="en-US" altLang="zh-CN" sz="2665" b="1" i="1" smtClean="0">
                          <a:solidFill>
                            <a:schemeClr val="tx1"/>
                          </a:solidFill>
                          <a:latin typeface="Cambria Math" panose="02040503050406030204" pitchFamily="18" charset="0"/>
                        </a:rPr>
                        <m:t>=</m:t>
                      </m:r>
                      <m:f>
                        <m:fPr>
                          <m:type m:val="bar"/>
                          <m:ctrlPr>
                            <a:rPr lang="en-US" altLang="zh-CN" sz="2665" b="1" i="1" smtClean="0">
                              <a:solidFill>
                                <a:schemeClr val="tx1"/>
                              </a:solidFill>
                              <a:latin typeface="Cambria Math" panose="02040503050406030204" pitchFamily="18" charset="0"/>
                            </a:rPr>
                          </m:ctrlPr>
                        </m:fPr>
                        <m:num>
                          <m:r>
                            <m:rPr>
                              <m:sty m:val="bi"/>
                            </m:rPr>
                            <a:rPr lang="en-US" altLang="zh-CN" sz="2665" b="1" i="1" smtClean="0">
                              <a:solidFill>
                                <a:schemeClr val="tx1"/>
                              </a:solidFill>
                              <a:latin typeface="Times New Roman" panose="02020603050405020304" charset="0"/>
                              <a:cs typeface="Times New Roman" panose="02020603050405020304" charset="0"/>
                            </a:rPr>
                            <m:t>𝑭</m:t>
                          </m:r>
                        </m:num>
                        <m:den>
                          <m:r>
                            <m:rPr>
                              <m:sty m:val="b"/>
                            </m:rPr>
                            <a:rPr lang="en-US" altLang="zh-CN" sz="2665" b="1">
                              <a:solidFill>
                                <a:schemeClr val="tx1"/>
                              </a:solidFill>
                              <a:latin typeface="Times New Roman" panose="02020603050405020304" charset="0"/>
                              <a:cs typeface="Times New Roman" panose="02020603050405020304" charset="0"/>
                            </a:rPr>
                            <m:t>𝐜𝐨𝐬</m:t>
                          </m:r>
                          <m:r>
                            <m:rPr>
                              <m:sty m:val="bi"/>
                            </m:rPr>
                            <a:rPr lang="el-GR" altLang="zh-CN" sz="2665" b="1" i="1" smtClean="0">
                              <a:solidFill>
                                <a:schemeClr val="tx1"/>
                              </a:solidFill>
                              <a:latin typeface="Times New Roman" panose="02020603050405020304" charset="0"/>
                              <a:cs typeface="Times New Roman" panose="02020603050405020304" charset="0"/>
                            </a:rPr>
                            <m:t>𝜽</m:t>
                          </m:r>
                        </m:den>
                      </m:f>
                    </m:oMath>
                  </m:oMathPara>
                </a14:m>
                <a:endParaRPr lang="el-GR" altLang="zh-CN" sz="2665" b="1" i="1" smtClean="0">
                  <a:solidFill>
                    <a:schemeClr val="tx1"/>
                  </a:solidFill>
                  <a:latin typeface="Times New Roman" panose="02020603050405020304" charset="0"/>
                  <a:cs typeface="Times New Roman" panose="02020603050405020304" charset="0"/>
                </a:endParaRPr>
              </a:p>
            </p:txBody>
          </p:sp>
        </mc:Choice>
        <mc:Fallback>
          <p:sp>
            <p:nvSpPr>
              <p:cNvPr id="131" name="文本框 130"/>
              <p:cNvSpPr txBox="1">
                <a:spLocks noRot="1" noChangeAspect="1" noMove="1" noResize="1" noEditPoints="1" noAdjustHandles="1" noChangeArrowheads="1" noChangeShapeType="1" noTextEdit="1"/>
              </p:cNvSpPr>
              <p:nvPr>
                <p:custDataLst>
                  <p:tags r:id="rId84"/>
                </p:custDataLst>
              </p:nvPr>
            </p:nvSpPr>
            <p:spPr>
              <a:xfrm>
                <a:off x="3778999" y="4874484"/>
                <a:ext cx="1524635" cy="762000"/>
              </a:xfrm>
              <a:prstGeom prst="rect">
                <a:avLst/>
              </a:prstGeom>
              <a:blipFill rotWithShape="1">
                <a:blip r:embed="rId85"/>
                <a:stretch>
                  <a:fillRect l="-7" t="-29" r="-6157" b="-7887"/>
                </a:stretch>
              </a:blipFill>
            </p:spPr>
            <p:txBody>
              <a:bodyPr/>
              <a:lstStyle/>
              <a:p>
                <a:r>
                  <a:rPr lang="zh-CN" altLang="en-US">
                    <a:noFill/>
                  </a:rPr>
                  <a:t> </a:t>
                </a:r>
              </a:p>
            </p:txBody>
          </p:sp>
        </mc:Fallback>
      </mc:AlternateContent>
      <mc:AlternateContent>
        <mc:Choice Requires="a14">
          <p:sp>
            <p:nvSpPr>
              <p:cNvPr id="132" name="文本框 131" title=""/>
              <p:cNvSpPr txBox="1"/>
              <p:nvPr>
                <p:custDataLst>
                  <p:tags r:id="rId86"/>
                </p:custDataLst>
              </p:nvPr>
            </p:nvSpPr>
            <p:spPr>
              <a:xfrm>
                <a:off x="3717245" y="6066751"/>
                <a:ext cx="1684020" cy="410210"/>
              </a:xfrm>
              <a:prstGeom prst="rect">
                <a:avLst/>
              </a:prstGeom>
              <a:noFill/>
            </p:spPr>
            <p:txBody>
              <a:bodyPr wrap="none" lIns="0" tIns="0" rIns="0" bIns="0" rtlCol="0">
                <a:spAutoFit/>
              </a:bodyPr>
              <a:lstStyle/>
              <a:p>
                <a14:m>
                  <m:oMathPara>
                    <m:oMathParaPr>
                      <m:jc/>
                    </m:oMathParaPr>
                    <m:oMath>
                      <m:r>
                        <m:rPr>
                          <m:sty m:val="bi"/>
                        </m:rPr>
                        <a:rPr lang="en-US" altLang="zh-CN" sz="2665" b="1" i="1" smtClean="0">
                          <a:solidFill>
                            <a:schemeClr val="tx1"/>
                          </a:solidFill>
                          <a:latin typeface="Cambria Math" panose="02040503050406030204" pitchFamily="18" charset="0"/>
                        </a:rPr>
                        <m:t>𝑭</m:t>
                      </m:r>
                      <m:r>
                        <m:rPr>
                          <m:sty m:val="bi"/>
                        </m:rPr>
                        <a:rPr lang="en-US" altLang="zh-CN" sz="2665" b="1" i="1" baseline="-25000">
                          <a:solidFill>
                            <a:schemeClr val="tx1"/>
                          </a:solidFill>
                          <a:latin typeface="Cambria Math" panose="02040503050406030204" pitchFamily="18" charset="0"/>
                        </a:rPr>
                        <m:t>𝟐</m:t>
                      </m:r>
                      <m:r>
                        <m:rPr>
                          <m:sty m:val="bi"/>
                        </m:rPr>
                        <a:rPr lang="en-US" altLang="zh-CN" sz="2665" b="1" i="1" smtClean="0">
                          <a:solidFill>
                            <a:schemeClr val="tx1"/>
                          </a:solidFill>
                          <a:latin typeface="Cambria Math" panose="02040503050406030204" pitchFamily="18" charset="0"/>
                        </a:rPr>
                        <m:t>=</m:t>
                      </m:r>
                      <m:r>
                        <m:rPr>
                          <m:sty m:val="bi"/>
                        </m:rPr>
                        <a:rPr lang="en-US" altLang="zh-CN" sz="2665" b="1" i="1" smtClean="0">
                          <a:solidFill>
                            <a:schemeClr val="tx1"/>
                          </a:solidFill>
                          <a:latin typeface="Cambria Math" panose="02040503050406030204" pitchFamily="18" charset="0"/>
                        </a:rPr>
                        <m:t>𝑭</m:t>
                      </m:r>
                      <m:r>
                        <m:rPr>
                          <m:sty m:val="bi"/>
                        </m:rPr>
                        <a:rPr lang="en-US" altLang="zh-CN" sz="2665" b="1" i="1">
                          <a:solidFill>
                            <a:schemeClr val="tx1"/>
                          </a:solidFill>
                          <a:latin typeface="Cambria Math" panose="02040503050406030204" pitchFamily="18" charset="0"/>
                        </a:rPr>
                        <m:t>𝒕</m:t>
                      </m:r>
                    </m:oMath>
                  </m:oMathPara>
                </a14:m>
                <a:r>
                  <a:rPr lang="en-US" altLang="zh-CN" sz="2665" b="1">
                    <a:solidFill>
                      <a:schemeClr val="tx1"/>
                    </a:solidFill>
                    <a:latin typeface="Times New Roman" panose="02020603050405020304" charset="0"/>
                    <a:cs typeface="Times New Roman" panose="02020603050405020304" charset="0"/>
                  </a:rPr>
                  <a:t>an</a:t>
                </a:r>
                <a:r>
                  <a:rPr lang="el-GR" altLang="zh-CN" sz="2665" b="1" i="1">
                    <a:solidFill>
                      <a:schemeClr val="tx1"/>
                    </a:solidFill>
                    <a:latin typeface="Times New Roman" panose="02020603050405020304" charset="0"/>
                    <a:cs typeface="Times New Roman" panose="02020603050405020304" charset="0"/>
                  </a:rPr>
                  <a:t>θ</a:t>
                </a:r>
                <a:endParaRPr lang="el-GR" altLang="zh-CN" sz="2665" b="1" i="1">
                  <a:solidFill>
                    <a:schemeClr val="tx1"/>
                  </a:solidFill>
                  <a:latin typeface="Times New Roman" panose="02020603050405020304" charset="0"/>
                  <a:cs typeface="Times New Roman" panose="02020603050405020304" charset="0"/>
                </a:endParaRPr>
              </a:p>
            </p:txBody>
          </p:sp>
        </mc:Choice>
        <mc:Fallback>
          <p:sp>
            <p:nvSpPr>
              <p:cNvPr id="132" name="文本框 131"/>
              <p:cNvSpPr txBox="1">
                <a:spLocks noRot="1" noChangeAspect="1" noMove="1" noResize="1" noEditPoints="1" noAdjustHandles="1" noChangeArrowheads="1" noChangeShapeType="1" noTextEdit="1"/>
              </p:cNvSpPr>
              <p:nvPr>
                <p:custDataLst>
                  <p:tags r:id="rId87"/>
                </p:custDataLst>
              </p:nvPr>
            </p:nvSpPr>
            <p:spPr>
              <a:xfrm>
                <a:off x="3717245" y="6066751"/>
                <a:ext cx="1684020" cy="410210"/>
              </a:xfrm>
              <a:prstGeom prst="rect">
                <a:avLst/>
              </a:prstGeom>
              <a:blipFill rotWithShape="1">
                <a:blip r:embed="rId88"/>
                <a:stretch>
                  <a:fillRect l="-35" t="-145" r="-5546" b="-15335"/>
                </a:stretch>
              </a:blipFill>
            </p:spPr>
            <p:txBody>
              <a:bodyPr/>
              <a:lstStyle/>
              <a:p>
                <a:r>
                  <a:rPr lang="zh-CN" altLang="en-US">
                    <a:noFill/>
                  </a:rPr>
                  <a:t> </a:t>
                </a:r>
              </a:p>
            </p:txBody>
          </p:sp>
        </mc:Fallback>
      </mc:AlternateContent>
      <mc:AlternateContent>
        <mc:Choice Requires="a14">
          <p:sp>
            <p:nvSpPr>
              <p:cNvPr id="139" name="文本框 138" title=""/>
              <p:cNvSpPr txBox="1"/>
              <p:nvPr>
                <p:custDataLst>
                  <p:tags r:id="rId89"/>
                </p:custDataLst>
              </p:nvPr>
            </p:nvSpPr>
            <p:spPr>
              <a:xfrm>
                <a:off x="7210527" y="5044696"/>
                <a:ext cx="1695450" cy="410210"/>
              </a:xfrm>
              <a:prstGeom prst="rect">
                <a:avLst/>
              </a:prstGeom>
              <a:noFill/>
            </p:spPr>
            <p:txBody>
              <a:bodyPr wrap="none" lIns="0" tIns="0" rIns="0" bIns="0" rtlCol="0">
                <a:spAutoFit/>
              </a:bodyPr>
              <a:lstStyle/>
              <a:p>
                <a14:m>
                  <m:oMathPara>
                    <m:oMathParaPr>
                      <m:jc/>
                    </m:oMathParaPr>
                    <m:oMath>
                      <m:r>
                        <m:rPr>
                          <m:sty m:val="bi"/>
                        </m:rPr>
                        <a:rPr lang="en-US" altLang="zh-CN" sz="2665" b="1" i="1" smtClean="0">
                          <a:solidFill>
                            <a:schemeClr val="tx1"/>
                          </a:solidFill>
                          <a:latin typeface="Cambria Math" panose="02040503050406030204" pitchFamily="18" charset="0"/>
                        </a:rPr>
                        <m:t>𝑭</m:t>
                      </m:r>
                      <m:r>
                        <m:rPr>
                          <m:sty m:val="bi"/>
                        </m:rPr>
                        <a:rPr lang="en-US" altLang="zh-CN" sz="2665" b="1" i="1" baseline="-25000" smtClean="0">
                          <a:solidFill>
                            <a:schemeClr val="tx1"/>
                          </a:solidFill>
                          <a:latin typeface="Cambria Math" panose="02040503050406030204" pitchFamily="18" charset="0"/>
                        </a:rPr>
                        <m:t>𝟏</m:t>
                      </m:r>
                      <m:r>
                        <m:rPr>
                          <m:sty m:val="bi"/>
                        </m:rPr>
                        <a:rPr lang="en-US" altLang="zh-CN" sz="2665" b="1" i="1" smtClean="0">
                          <a:solidFill>
                            <a:schemeClr val="tx1"/>
                          </a:solidFill>
                          <a:latin typeface="Cambria Math" panose="02040503050406030204" pitchFamily="18" charset="0"/>
                        </a:rPr>
                        <m:t>=</m:t>
                      </m:r>
                      <m:r>
                        <m:rPr>
                          <m:sty m:val="bi"/>
                        </m:rPr>
                        <a:rPr lang="en-US" altLang="zh-CN" sz="2665" b="1" i="1" smtClean="0">
                          <a:solidFill>
                            <a:schemeClr val="tx1"/>
                          </a:solidFill>
                          <a:latin typeface="Cambria Math" panose="02040503050406030204" pitchFamily="18" charset="0"/>
                        </a:rPr>
                        <m:t>𝑮</m:t>
                      </m:r>
                      <m:r>
                        <m:rPr>
                          <m:sty m:val="bi"/>
                        </m:rPr>
                        <a:rPr lang="en-US" altLang="zh-CN" sz="2665" b="1" i="1">
                          <a:solidFill>
                            <a:schemeClr val="tx1"/>
                          </a:solidFill>
                          <a:latin typeface="Cambria Math" panose="02040503050406030204" pitchFamily="18" charset="0"/>
                        </a:rPr>
                        <m:t>𝒕</m:t>
                      </m:r>
                    </m:oMath>
                  </m:oMathPara>
                </a14:m>
                <a:r>
                  <a:rPr lang="en-US" altLang="zh-CN" sz="2665" b="1">
                    <a:solidFill>
                      <a:schemeClr val="tx1"/>
                    </a:solidFill>
                    <a:latin typeface="Times New Roman" panose="02020603050405020304" charset="0"/>
                    <a:cs typeface="Times New Roman" panose="02020603050405020304" charset="0"/>
                  </a:rPr>
                  <a:t>an</a:t>
                </a:r>
                <a:r>
                  <a:rPr lang="el-GR" altLang="zh-CN" sz="2665" b="1" i="1">
                    <a:solidFill>
                      <a:schemeClr val="tx1"/>
                    </a:solidFill>
                    <a:latin typeface="Times New Roman" panose="02020603050405020304" charset="0"/>
                    <a:cs typeface="Times New Roman" panose="02020603050405020304" charset="0"/>
                  </a:rPr>
                  <a:t>θ</a:t>
                </a:r>
                <a:endParaRPr lang="el-GR" altLang="zh-CN" sz="2665" b="1" i="1">
                  <a:solidFill>
                    <a:schemeClr val="tx1"/>
                  </a:solidFill>
                  <a:latin typeface="Times New Roman" panose="02020603050405020304" charset="0"/>
                  <a:cs typeface="Times New Roman" panose="02020603050405020304" charset="0"/>
                </a:endParaRPr>
              </a:p>
            </p:txBody>
          </p:sp>
        </mc:Choice>
        <mc:Fallback>
          <p:sp>
            <p:nvSpPr>
              <p:cNvPr id="139" name="文本框 138"/>
              <p:cNvSpPr txBox="1">
                <a:spLocks noRot="1" noChangeAspect="1" noMove="1" noResize="1" noEditPoints="1" noAdjustHandles="1" noChangeArrowheads="1" noChangeShapeType="1" noTextEdit="1"/>
              </p:cNvSpPr>
              <p:nvPr>
                <p:custDataLst>
                  <p:tags r:id="rId90"/>
                </p:custDataLst>
              </p:nvPr>
            </p:nvSpPr>
            <p:spPr>
              <a:xfrm>
                <a:off x="7210527" y="5044696"/>
                <a:ext cx="1695450" cy="410210"/>
              </a:xfrm>
              <a:prstGeom prst="rect">
                <a:avLst/>
              </a:prstGeom>
              <a:blipFill rotWithShape="1">
                <a:blip r:embed="rId91"/>
                <a:stretch>
                  <a:fillRect l="-6" t="-62" r="-5537" b="-15417"/>
                </a:stretch>
              </a:blipFill>
            </p:spPr>
            <p:txBody>
              <a:bodyPr/>
              <a:lstStyle/>
              <a:p>
                <a:r>
                  <a:rPr lang="zh-CN" altLang="en-US">
                    <a:noFill/>
                  </a:rPr>
                  <a:t> </a:t>
                </a:r>
              </a:p>
            </p:txBody>
          </p:sp>
        </mc:Fallback>
      </mc:AlternateContent>
      <mc:AlternateContent>
        <mc:Choice Requires="a14">
          <p:sp>
            <p:nvSpPr>
              <p:cNvPr id="140" name="文本框 139" title=""/>
              <p:cNvSpPr txBox="1"/>
              <p:nvPr>
                <p:custDataLst>
                  <p:tags r:id="rId92"/>
                </p:custDataLst>
              </p:nvPr>
            </p:nvSpPr>
            <p:spPr>
              <a:xfrm>
                <a:off x="7193651" y="5635476"/>
                <a:ext cx="1524635" cy="765175"/>
              </a:xfrm>
              <a:prstGeom prst="rect">
                <a:avLst/>
              </a:prstGeom>
              <a:noFill/>
            </p:spPr>
            <p:txBody>
              <a:bodyPr wrap="none" lIns="0" tIns="0" rIns="0" bIns="0" rtlCol="0">
                <a:spAutoFit/>
              </a:bodyPr>
              <a:lstStyle/>
              <a:p>
                <a14:m>
                  <m:oMathPara>
                    <m:oMathParaPr>
                      <m:jc/>
                    </m:oMathParaPr>
                    <m:oMath>
                      <m:r>
                        <m:rPr>
                          <m:sty m:val="bi"/>
                        </m:rPr>
                        <a:rPr lang="en-US" altLang="zh-CN" sz="2665" b="1" i="1" smtClean="0">
                          <a:solidFill>
                            <a:schemeClr val="tx1"/>
                          </a:solidFill>
                          <a:latin typeface="Cambria Math" panose="02040503050406030204" pitchFamily="18" charset="0"/>
                        </a:rPr>
                        <m:t>𝑭</m:t>
                      </m:r>
                      <m:r>
                        <m:rPr>
                          <m:sty m:val="bi"/>
                        </m:rPr>
                        <a:rPr lang="en-US" altLang="zh-CN" sz="2665" b="1" i="1" baseline="-25000" smtClean="0">
                          <a:solidFill>
                            <a:schemeClr val="tx1"/>
                          </a:solidFill>
                          <a:latin typeface="Cambria Math" panose="02040503050406030204" pitchFamily="18" charset="0"/>
                        </a:rPr>
                        <m:t>𝟐</m:t>
                      </m:r>
                      <m:r>
                        <m:rPr>
                          <m:sty m:val="bi"/>
                        </m:rPr>
                        <a:rPr lang="en-US" altLang="zh-CN" sz="2665" b="1" i="1" smtClean="0">
                          <a:solidFill>
                            <a:schemeClr val="tx1"/>
                          </a:solidFill>
                          <a:latin typeface="Cambria Math" panose="02040503050406030204" pitchFamily="18" charset="0"/>
                        </a:rPr>
                        <m:t>=</m:t>
                      </m:r>
                      <m:f>
                        <m:fPr>
                          <m:type m:val="bar"/>
                          <m:ctrlPr>
                            <a:rPr lang="en-US" altLang="zh-CN" sz="2665" b="1" i="1" smtClean="0">
                              <a:solidFill>
                                <a:schemeClr val="tx1"/>
                              </a:solidFill>
                              <a:latin typeface="Cambria Math" panose="02040503050406030204" pitchFamily="18" charset="0"/>
                            </a:rPr>
                          </m:ctrlPr>
                        </m:fPr>
                        <m:num>
                          <m:r>
                            <m:rPr>
                              <m:sty m:val="bi"/>
                            </m:rPr>
                            <a:rPr lang="en-US" altLang="zh-CN" sz="2665" b="1" i="1" smtClean="0">
                              <a:solidFill>
                                <a:schemeClr val="tx1"/>
                              </a:solidFill>
                              <a:latin typeface="Cambria Math" panose="02040503050406030204" pitchFamily="18" charset="0"/>
                            </a:rPr>
                            <m:t>𝑮</m:t>
                          </m:r>
                        </m:num>
                        <m:den>
                          <m:r>
                            <m:rPr>
                              <m:sty m:val="b"/>
                            </m:rPr>
                            <a:rPr lang="en-US" altLang="zh-CN" sz="2665" b="1">
                              <a:solidFill>
                                <a:schemeClr val="tx1"/>
                              </a:solidFill>
                              <a:latin typeface="Times New Roman" panose="02020603050405020304" charset="0"/>
                              <a:cs typeface="Times New Roman" panose="02020603050405020304" charset="0"/>
                            </a:rPr>
                            <m:t>𝐜𝐨𝐬</m:t>
                          </m:r>
                          <m:r>
                            <m:rPr>
                              <m:sty m:val="bi"/>
                            </m:rPr>
                            <a:rPr lang="el-GR" altLang="zh-CN" sz="2665" b="1" i="1" smtClean="0">
                              <a:solidFill>
                                <a:schemeClr val="tx1"/>
                              </a:solidFill>
                              <a:latin typeface="Times New Roman" panose="02020603050405020304" charset="0"/>
                              <a:cs typeface="Times New Roman" panose="02020603050405020304" charset="0"/>
                            </a:rPr>
                            <m:t>𝜽</m:t>
                          </m:r>
                        </m:den>
                      </m:f>
                    </m:oMath>
                  </m:oMathPara>
                </a14:m>
                <a:endParaRPr lang="el-GR" altLang="zh-CN" sz="2665" b="1" i="1" smtClean="0">
                  <a:solidFill>
                    <a:schemeClr val="tx1"/>
                  </a:solidFill>
                  <a:latin typeface="Times New Roman" panose="02020603050405020304" charset="0"/>
                  <a:cs typeface="Times New Roman" panose="02020603050405020304" charset="0"/>
                </a:endParaRPr>
              </a:p>
            </p:txBody>
          </p:sp>
        </mc:Choice>
        <mc:Fallback>
          <p:sp>
            <p:nvSpPr>
              <p:cNvPr id="140" name="文本框 139"/>
              <p:cNvSpPr txBox="1">
                <a:spLocks noRot="1" noChangeAspect="1" noMove="1" noResize="1" noEditPoints="1" noAdjustHandles="1" noChangeArrowheads="1" noChangeShapeType="1" noTextEdit="1"/>
              </p:cNvSpPr>
              <p:nvPr>
                <p:custDataLst>
                  <p:tags r:id="rId93"/>
                </p:custDataLst>
              </p:nvPr>
            </p:nvSpPr>
            <p:spPr>
              <a:xfrm>
                <a:off x="7193651" y="5635476"/>
                <a:ext cx="1524635" cy="765175"/>
              </a:xfrm>
              <a:prstGeom prst="rect">
                <a:avLst/>
              </a:prstGeom>
              <a:blipFill rotWithShape="1">
                <a:blip r:embed="rId94"/>
                <a:stretch>
                  <a:fillRect l="-24" t="-64" r="-6140" b="-7820"/>
                </a:stretch>
              </a:blipFill>
            </p:spPr>
            <p:txBody>
              <a:bodyPr/>
              <a:lstStyle/>
              <a:p>
                <a:r>
                  <a:rPr lang="zh-CN" altLang="en-US">
                    <a:noFill/>
                  </a:rPr>
                  <a:t> </a:t>
                </a:r>
              </a:p>
            </p:txBody>
          </p:sp>
        </mc:Fallback>
      </mc:AlternateContent>
      <p:grpSp>
        <p:nvGrpSpPr>
          <p:cNvPr id="2" name="Group 28" title=""/>
          <p:cNvGrpSpPr/>
          <p:nvPr>
            <p:custDataLst>
              <p:tags r:id="rId95"/>
            </p:custDataLst>
          </p:nvPr>
        </p:nvGrpSpPr>
        <p:grpSpPr>
          <a:xfrm>
            <a:off x="1061085" y="5715"/>
            <a:ext cx="2632075" cy="713105"/>
            <a:chOff x="711" y="-11"/>
            <a:chExt cx="1638" cy="449"/>
          </a:xfrm>
        </p:grpSpPr>
        <p:sp>
          <p:nvSpPr>
            <p:cNvPr id="10" name="Rectangle 8"/>
            <p:cNvSpPr>
              <a:spLocks noChangeArrowheads="1"/>
            </p:cNvSpPr>
            <p:nvPr>
              <p:custDataLst>
                <p:tags r:id="rId96"/>
              </p:custDataLst>
            </p:nvPr>
          </p:nvSpPr>
          <p:spPr bwMode="auto">
            <a:xfrm>
              <a:off x="711" y="-10"/>
              <a:ext cx="1590"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3" name="TextBox 3"/>
            <p:cNvSpPr txBox="1">
              <a:spLocks noChangeArrowheads="1"/>
            </p:cNvSpPr>
            <p:nvPr>
              <p:custDataLst>
                <p:tags r:id="rId97"/>
              </p:custDataLst>
            </p:nvPr>
          </p:nvSpPr>
          <p:spPr bwMode="auto">
            <a:xfrm>
              <a:off x="723" y="-11"/>
              <a:ext cx="1626"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3600" b="1" i="0" u="sng" strike="noStrike" kern="0" cap="none" spc="0" normalizeH="0" baseline="0" noProof="0">
                  <a:ln>
                    <a:noFill/>
                  </a:ln>
                  <a:solidFill>
                    <a:prstClr val="white"/>
                  </a:solidFill>
                  <a:effectLst/>
                  <a:uLnTx/>
                  <a:uFillTx/>
                  <a:latin typeface="微软雅黑" panose="020b0503020204020204" charset="-122"/>
                  <a:ea typeface="微软雅黑"/>
                </a:rPr>
                <a:t>问题模型</a:t>
              </a:r>
              <a:r>
                <a:rPr kumimoji="0" lang="en-US" altLang="zh-CN" sz="3600" b="1" i="0" u="sng" strike="noStrike" kern="0" cap="none" spc="0" normalizeH="0" baseline="0" noProof="0">
                  <a:ln>
                    <a:noFill/>
                  </a:ln>
                  <a:solidFill>
                    <a:prstClr val="white"/>
                  </a:solidFill>
                  <a:effectLst/>
                  <a:uLnTx/>
                  <a:uFillTx/>
                  <a:latin typeface="微软雅黑" panose="020b0503020204020204" charset="-122"/>
                  <a:ea typeface="微软雅黑"/>
                </a:rPr>
                <a:t>4</a:t>
              </a:r>
              <a:endParaRPr kumimoji="0" lang="en-US" alt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6" name="AutoShape 10" title=""/>
          <p:cNvSpPr>
            <a:spLocks noChangeArrowheads="1"/>
          </p:cNvSpPr>
          <p:nvPr userDrawn="1">
            <p:custDataLst>
              <p:tags r:id="rId98"/>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25" name="Text Box 24" title=""/>
          <p:cNvSpPr txBox="1">
            <a:spLocks noChangeArrowheads="1"/>
          </p:cNvSpPr>
          <p:nvPr userDrawn="1">
            <p:custDataLst>
              <p:tags r:id="rId99"/>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04</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up)">
                                      <p:cBhvr>
                                        <p:cTn id="10" dur="500"/>
                                        <p:tgtEl>
                                          <p:spTgt spid="20"/>
                                        </p:tgtEl>
                                      </p:cBhvr>
                                    </p:animEffect>
                                  </p:childTnLst>
                                </p:cTn>
                              </p:par>
                            </p:childTnLst>
                          </p:cTn>
                        </p:par>
                      </p:childTnLst>
                    </p:cTn>
                  </p:par>
                  <p:par>
                    <p:cTn id="11" fill="hold" nodeType="clickPar">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left)">
                                      <p:cBhvr>
                                        <p:cTn id="15" dur="500"/>
                                        <p:tgtEl>
                                          <p:spTgt spid="131"/>
                                        </p:tgtEl>
                                      </p:cBhvr>
                                    </p:animEffect>
                                  </p:childTnLst>
                                </p:cTn>
                              </p:par>
                            </p:childTnLst>
                          </p:cTn>
                        </p:par>
                      </p:childTnLst>
                    </p:cTn>
                  </p:par>
                  <p:par>
                    <p:cTn id="16" fill="hold" nodeType="clickPar">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31">
                                            <p:txEl>
                                              <p:pRg st="0" end="0"/>
                                            </p:txEl>
                                          </p:spTgt>
                                        </p:tgtEl>
                                        <p:attrNameLst>
                                          <p:attrName>style.visibility</p:attrName>
                                        </p:attrNameLst>
                                      </p:cBhvr>
                                      <p:to>
                                        <p:strVal val="visible"/>
                                      </p:to>
                                    </p:set>
                                    <p:anim calcmode="lin" valueType="num">
                                      <p:cBhvr additive="base">
                                        <p:cTn id="20" dur="500" fill="hold"/>
                                        <p:tgtEl>
                                          <p:spTgt spid="131">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nodeType="clickPar">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32">
                                            <p:txEl>
                                              <p:pRg st="0" end="0"/>
                                            </p:txEl>
                                          </p:spTgt>
                                        </p:tgtEl>
                                        <p:attrNameLst>
                                          <p:attrName>style.visibility</p:attrName>
                                        </p:attrNameLst>
                                      </p:cBhvr>
                                      <p:to>
                                        <p:strVal val="visible"/>
                                      </p:to>
                                    </p:set>
                                    <p:anim calcmode="lin" valueType="num">
                                      <p:cBhvr additive="base">
                                        <p:cTn id="26" dur="500" fill="hold"/>
                                        <p:tgtEl>
                                          <p:spTgt spid="132">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ipe(up)">
                                      <p:cBhvr>
                                        <p:cTn id="32" dur="500"/>
                                        <p:tgtEl>
                                          <p:spTgt spid="89"/>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wipe(up)">
                                      <p:cBhvr>
                                        <p:cTn id="37" dur="500"/>
                                        <p:tgtEl>
                                          <p:spTgt spid="122"/>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39">
                                            <p:txEl>
                                              <p:pRg st="0" end="0"/>
                                            </p:txEl>
                                          </p:spTgt>
                                        </p:tgtEl>
                                        <p:attrNameLst>
                                          <p:attrName>style.visibility</p:attrName>
                                        </p:attrNameLst>
                                      </p:cBhvr>
                                      <p:to>
                                        <p:strVal val="visible"/>
                                      </p:to>
                                    </p:set>
                                    <p:anim calcmode="lin" valueType="num">
                                      <p:cBhvr additive="base">
                                        <p:cTn id="42" dur="500" fill="hold"/>
                                        <p:tgtEl>
                                          <p:spTgt spid="139">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40">
                                            <p:txEl>
                                              <p:pRg st="0" end="0"/>
                                            </p:txEl>
                                          </p:spTgt>
                                        </p:tgtEl>
                                        <p:attrNameLst>
                                          <p:attrName>style.visibility</p:attrName>
                                        </p:attrNameLst>
                                      </p:cBhvr>
                                      <p:to>
                                        <p:strVal val="visible"/>
                                      </p:to>
                                    </p:set>
                                    <p:anim calcmode="lin" valueType="num">
                                      <p:cBhvr additive="base">
                                        <p:cTn id="48" dur="500" fill="hold"/>
                                        <p:tgtEl>
                                          <p:spTgt spid="140">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14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9" name="文本框 8" title=""/>
          <p:cNvSpPr txBox="1"/>
          <p:nvPr>
            <p:custDataLst>
              <p:tags r:id="rId3"/>
            </p:custDataLst>
          </p:nvPr>
        </p:nvSpPr>
        <p:spPr>
          <a:xfrm>
            <a:off x="525780" y="1024467"/>
            <a:ext cx="11278447" cy="1323340"/>
          </a:xfrm>
          <a:prstGeom prst="rect">
            <a:avLst/>
          </a:prstGeom>
          <a:noFill/>
          <a:ln w="9525">
            <a:noFill/>
          </a:ln>
        </p:spPr>
        <p:txBody>
          <a:bodyPr wrap="square">
            <a:spAutoFit/>
          </a:bodyPr>
          <a:lstStyle/>
          <a:p>
            <a:pPr marR="0" lvl="0" defTabSz="914400" rtl="0" eaLnBrk="0" fontAlgn="auto" latinLnBrk="0" hangingPunct="0">
              <a:lnSpc>
                <a:spcPct val="150000"/>
              </a:lnSpc>
              <a:spcBef>
                <a:spcPct val="0"/>
              </a:spcBef>
              <a:spcAft>
                <a:spcPct val="0"/>
              </a:spcAft>
              <a:buClrTx/>
              <a:buSzTx/>
              <a:tabLst>
                <a:tab pos="2628900"/>
              </a:tabLst>
              <a:defRPr/>
            </a:pPr>
            <a:r>
              <a:rPr lang="zh-CN" sz="2665" b="1" kern="1200" noProof="0">
                <a:ln>
                  <a:noFill/>
                </a:ln>
                <a:solidFill>
                  <a:srgbClr val="00B0F0"/>
                </a:solidFill>
                <a:effectLst/>
                <a:uLnTx/>
                <a:uFillTx/>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实例</a:t>
            </a:r>
            <a:r>
              <a:rPr lang="en-US" altLang="zh-CN" sz="2665" b="1" kern="1200" noProof="0">
                <a:ln>
                  <a:noFill/>
                </a:ln>
                <a:solidFill>
                  <a:srgbClr val="00B0F0"/>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5</a:t>
            </a:r>
            <a:r>
              <a:rPr lang="zh-CN" altLang="en-US" sz="2665" b="1" kern="1200" noProof="0">
                <a:ln>
                  <a:noFill/>
                </a:ln>
                <a:solidFill>
                  <a:srgbClr val="00B0F0"/>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a:t>
            </a:r>
            <a:r>
              <a:rPr kumimoji="0" lang="zh-CN" altLang="en-US"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可自由转动的轻杆</a:t>
            </a:r>
            <a:r>
              <a:rPr kumimoji="0" lang="en-US" altLang="zh-CN" sz="2665" b="1" i="1"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AC </a:t>
            </a:r>
            <a:r>
              <a:rPr kumimoji="0" lang="zh-CN" altLang="en-US"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和</a:t>
            </a:r>
            <a:r>
              <a:rPr kumimoji="0" lang="en-US" altLang="zh-CN" sz="2665" b="1" i="1"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BC</a:t>
            </a:r>
            <a:r>
              <a:rPr kumimoji="0" lang="en-US" altLang="zh-CN"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 </a:t>
            </a:r>
            <a:r>
              <a:rPr kumimoji="0" lang="zh-CN" altLang="en-US"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a:t>
            </a:r>
            <a:r>
              <a:rPr kumimoji="0" lang="en-US" altLang="zh-CN" sz="2665" b="1" i="1"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BC</a:t>
            </a:r>
            <a:r>
              <a:rPr kumimoji="0" lang="en-US" altLang="zh-CN"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 </a:t>
            </a:r>
            <a:r>
              <a:rPr kumimoji="0" lang="zh-CN" altLang="en-US"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杆水平。在它们的连接处</a:t>
            </a:r>
            <a:r>
              <a:rPr kumimoji="0" lang="en-US" altLang="zh-CN" sz="2665" b="1" i="1"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C</a:t>
            </a:r>
            <a:r>
              <a:rPr kumimoji="0" lang="zh-CN" altLang="en-US"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点施加一个竖直向下的力</a:t>
            </a:r>
            <a:r>
              <a:rPr kumimoji="0" lang="en-US" altLang="zh-CN" sz="2665" b="1" i="1"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F</a:t>
            </a:r>
            <a:r>
              <a:rPr kumimoji="0" lang="en-US" altLang="zh-CN" sz="2665" b="1" i="0" u="none" strike="noStrike" kern="1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 </a:t>
            </a:r>
            <a:r>
              <a:rPr kumimoji="0" lang="zh-CN" altLang="en-US" sz="2665" b="1" i="0" u="none" strike="noStrike" kern="1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a:t>
            </a:r>
            <a:endParaRPr kumimoji="0" lang="zh-CN" altLang="en-US" sz="2665" b="1" i="0" u="none" strike="noStrike" kern="1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endParaRPr>
          </a:p>
        </p:txBody>
      </p:sp>
      <p:sp>
        <p:nvSpPr>
          <p:cNvPr id="7" name="AutoShape 9" title=""/>
          <p:cNvSpPr>
            <a:spLocks noChangeArrowheads="1"/>
          </p:cNvSpPr>
          <p:nvPr>
            <p:custDataLst>
              <p:tags r:id="rId4"/>
            </p:custDataLst>
          </p:nvPr>
        </p:nvSpPr>
        <p:spPr bwMode="auto">
          <a:xfrm rot="1403782">
            <a:off x="4246940" y="4306147"/>
            <a:ext cx="1317367" cy="304048"/>
          </a:xfrm>
          <a:custGeom>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9523 w 21600"/>
              <a:gd name="T15" fmla="*/ 16200 h 21600"/>
            </a:gdLst>
            <a:cxnLst>
              <a:cxn ang="T8">
                <a:pos x="T0" y="T1"/>
              </a:cxn>
              <a:cxn ang="T9">
                <a:pos x="T2" y="T3"/>
              </a:cxn>
              <a:cxn ang="T10">
                <a:pos x="T4" y="T5"/>
              </a:cxn>
              <a:cxn ang="T11">
                <a:pos x="T6" y="T7"/>
              </a:cxn>
            </a:cxnLst>
            <a:rect l="T12" t="T13" r="T14" b="T15"/>
            <a:pathLst>
              <a:path w="21600" h="21600">
                <a:moveTo>
                  <a:pt x="17446" y="0"/>
                </a:moveTo>
                <a:lnTo>
                  <a:pt x="17446" y="5400"/>
                </a:lnTo>
                <a:lnTo>
                  <a:pt x="3375" y="5400"/>
                </a:lnTo>
                <a:lnTo>
                  <a:pt x="3375" y="16200"/>
                </a:lnTo>
                <a:lnTo>
                  <a:pt x="17446" y="16200"/>
                </a:lnTo>
                <a:lnTo>
                  <a:pt x="17446" y="21600"/>
                </a:lnTo>
                <a:lnTo>
                  <a:pt x="21600" y="10800"/>
                </a:lnTo>
                <a:lnTo>
                  <a:pt x="17446"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99">
              <a:alpha val="70195"/>
            </a:srgbClr>
          </a:solidFill>
          <a:ln w="9525">
            <a:solidFill>
              <a:srgbClr val="000000"/>
            </a:solidFill>
            <a:miter lim="800000"/>
          </a:ln>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grpSp>
        <p:nvGrpSpPr>
          <p:cNvPr id="11" name="Group 220" title=""/>
          <p:cNvGrpSpPr/>
          <p:nvPr>
            <p:custDataLst>
              <p:tags r:id="rId5"/>
            </p:custDataLst>
          </p:nvPr>
        </p:nvGrpSpPr>
        <p:grpSpPr>
          <a:xfrm>
            <a:off x="1465797" y="2377345"/>
            <a:ext cx="3122413" cy="2660415"/>
            <a:chOff x="681" y="1200"/>
            <a:chExt cx="1479" cy="1680"/>
          </a:xfrm>
        </p:grpSpPr>
        <p:grpSp>
          <p:nvGrpSpPr>
            <p:cNvPr id="12" name="Group 78"/>
            <p:cNvGrpSpPr/>
            <p:nvPr>
              <p:custDataLst>
                <p:tags r:id="rId6"/>
              </p:custDataLst>
            </p:nvPr>
          </p:nvGrpSpPr>
          <p:grpSpPr>
            <a:xfrm rot="5400000">
              <a:off x="-135" y="2016"/>
              <a:ext cx="1680" cy="48"/>
              <a:chOff x="3519" y="2829"/>
              <a:chExt cx="2625" cy="73"/>
            </a:xfrm>
          </p:grpSpPr>
          <p:sp>
            <p:nvSpPr>
              <p:cNvPr id="26" name="Line 63"/>
              <p:cNvSpPr>
                <a:spLocks noChangeShapeType="1"/>
              </p:cNvSpPr>
              <p:nvPr>
                <p:custDataLst>
                  <p:tags r:id="rId7"/>
                </p:custDataLst>
              </p:nvPr>
            </p:nvSpPr>
            <p:spPr bwMode="auto">
              <a:xfrm>
                <a:off x="3519" y="2829"/>
                <a:ext cx="2625" cy="0"/>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27" name="Line 64"/>
              <p:cNvSpPr>
                <a:spLocks noChangeShapeType="1"/>
              </p:cNvSpPr>
              <p:nvPr>
                <p:custDataLst>
                  <p:tags r:id="rId8"/>
                </p:custDataLst>
              </p:nvPr>
            </p:nvSpPr>
            <p:spPr bwMode="auto">
              <a:xfrm>
                <a:off x="3693"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28" name="Line 65"/>
              <p:cNvSpPr>
                <a:spLocks noChangeShapeType="1"/>
              </p:cNvSpPr>
              <p:nvPr>
                <p:custDataLst>
                  <p:tags r:id="rId9"/>
                </p:custDataLst>
              </p:nvPr>
            </p:nvSpPr>
            <p:spPr bwMode="auto">
              <a:xfrm>
                <a:off x="3857"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29" name="Line 66"/>
              <p:cNvSpPr>
                <a:spLocks noChangeShapeType="1"/>
              </p:cNvSpPr>
              <p:nvPr>
                <p:custDataLst>
                  <p:tags r:id="rId10"/>
                </p:custDataLst>
              </p:nvPr>
            </p:nvSpPr>
            <p:spPr bwMode="auto">
              <a:xfrm>
                <a:off x="4021"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30" name="Line 67"/>
              <p:cNvSpPr>
                <a:spLocks noChangeShapeType="1"/>
              </p:cNvSpPr>
              <p:nvPr>
                <p:custDataLst>
                  <p:tags r:id="rId11"/>
                </p:custDataLst>
              </p:nvPr>
            </p:nvSpPr>
            <p:spPr bwMode="auto">
              <a:xfrm>
                <a:off x="4186"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31" name="Line 68"/>
              <p:cNvSpPr>
                <a:spLocks noChangeShapeType="1"/>
              </p:cNvSpPr>
              <p:nvPr>
                <p:custDataLst>
                  <p:tags r:id="rId12"/>
                </p:custDataLst>
              </p:nvPr>
            </p:nvSpPr>
            <p:spPr bwMode="auto">
              <a:xfrm>
                <a:off x="4350"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32" name="Line 69"/>
              <p:cNvSpPr>
                <a:spLocks noChangeShapeType="1"/>
              </p:cNvSpPr>
              <p:nvPr>
                <p:custDataLst>
                  <p:tags r:id="rId13"/>
                </p:custDataLst>
              </p:nvPr>
            </p:nvSpPr>
            <p:spPr bwMode="auto">
              <a:xfrm>
                <a:off x="4514"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33" name="Line 70"/>
              <p:cNvSpPr>
                <a:spLocks noChangeShapeType="1"/>
              </p:cNvSpPr>
              <p:nvPr>
                <p:custDataLst>
                  <p:tags r:id="rId14"/>
                </p:custDataLst>
              </p:nvPr>
            </p:nvSpPr>
            <p:spPr bwMode="auto">
              <a:xfrm>
                <a:off x="4678"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34" name="Line 71"/>
              <p:cNvSpPr>
                <a:spLocks noChangeShapeType="1"/>
              </p:cNvSpPr>
              <p:nvPr>
                <p:custDataLst>
                  <p:tags r:id="rId15"/>
                </p:custDataLst>
              </p:nvPr>
            </p:nvSpPr>
            <p:spPr bwMode="auto">
              <a:xfrm>
                <a:off x="4878"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35" name="Line 72"/>
              <p:cNvSpPr>
                <a:spLocks noChangeShapeType="1"/>
              </p:cNvSpPr>
              <p:nvPr>
                <p:custDataLst>
                  <p:tags r:id="rId16"/>
                </p:custDataLst>
              </p:nvPr>
            </p:nvSpPr>
            <p:spPr bwMode="auto">
              <a:xfrm>
                <a:off x="5042"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36" name="Line 73"/>
              <p:cNvSpPr>
                <a:spLocks noChangeShapeType="1"/>
              </p:cNvSpPr>
              <p:nvPr>
                <p:custDataLst>
                  <p:tags r:id="rId17"/>
                </p:custDataLst>
              </p:nvPr>
            </p:nvSpPr>
            <p:spPr bwMode="auto">
              <a:xfrm>
                <a:off x="5206"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37" name="Line 74"/>
              <p:cNvSpPr>
                <a:spLocks noChangeShapeType="1"/>
              </p:cNvSpPr>
              <p:nvPr>
                <p:custDataLst>
                  <p:tags r:id="rId18"/>
                </p:custDataLst>
              </p:nvPr>
            </p:nvSpPr>
            <p:spPr bwMode="auto">
              <a:xfrm>
                <a:off x="5370"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38" name="Line 75"/>
              <p:cNvSpPr>
                <a:spLocks noChangeShapeType="1"/>
              </p:cNvSpPr>
              <p:nvPr>
                <p:custDataLst>
                  <p:tags r:id="rId19"/>
                </p:custDataLst>
              </p:nvPr>
            </p:nvSpPr>
            <p:spPr bwMode="auto">
              <a:xfrm>
                <a:off x="5534"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39" name="Line 76"/>
              <p:cNvSpPr>
                <a:spLocks noChangeShapeType="1"/>
              </p:cNvSpPr>
              <p:nvPr>
                <p:custDataLst>
                  <p:tags r:id="rId20"/>
                </p:custDataLst>
              </p:nvPr>
            </p:nvSpPr>
            <p:spPr bwMode="auto">
              <a:xfrm>
                <a:off x="5698"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40" name="Line 77"/>
              <p:cNvSpPr>
                <a:spLocks noChangeShapeType="1"/>
              </p:cNvSpPr>
              <p:nvPr>
                <p:custDataLst>
                  <p:tags r:id="rId21"/>
                </p:custDataLst>
              </p:nvPr>
            </p:nvSpPr>
            <p:spPr bwMode="auto">
              <a:xfrm>
                <a:off x="5862"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grpSp>
        <p:sp>
          <p:nvSpPr>
            <p:cNvPr id="13" name="Freeform 60"/>
            <p:cNvSpPr/>
            <p:nvPr>
              <p:custDataLst>
                <p:tags r:id="rId22"/>
              </p:custDataLst>
            </p:nvPr>
          </p:nvSpPr>
          <p:spPr bwMode="auto">
            <a:xfrm rot="2100000">
              <a:off x="1696" y="2154"/>
              <a:ext cx="80" cy="130"/>
            </a:xfrm>
            <a:custGeom>
              <a:gdLst>
                <a:gd name="T0" fmla="*/ 41 w 37"/>
                <a:gd name="T1" fmla="*/ 0 h 124"/>
                <a:gd name="T2" fmla="*/ 486 w 37"/>
                <a:gd name="T3" fmla="*/ 134 h 124"/>
                <a:gd name="T4" fmla="*/ 1749 w 37"/>
                <a:gd name="T5" fmla="*/ 157 h 124"/>
                <a:gd name="T6" fmla="*/ 0 60000 65536"/>
                <a:gd name="T7" fmla="*/ 0 60000 65536"/>
                <a:gd name="T8" fmla="*/ 0 60000 65536"/>
                <a:gd name="T9" fmla="*/ 0 w 37"/>
                <a:gd name="T10" fmla="*/ 0 h 124"/>
                <a:gd name="T11" fmla="*/ 37 w 37"/>
                <a:gd name="T12" fmla="*/ 124 h 124"/>
              </a:gdLst>
              <a:cxnLst>
                <a:cxn ang="T6">
                  <a:pos x="T0" y="T1"/>
                </a:cxn>
                <a:cxn ang="T7">
                  <a:pos x="T2" y="T3"/>
                </a:cxn>
                <a:cxn ang="T8">
                  <a:pos x="T4" y="T5"/>
                </a:cxn>
              </a:cxnLst>
              <a:rect l="T9" t="T10" r="T11" b="T12"/>
              <a:pathLst>
                <a:path w="37" h="124">
                  <a:moveTo>
                    <a:pt x="1" y="0"/>
                  </a:moveTo>
                  <a:cubicBezTo>
                    <a:pt x="4" y="35"/>
                    <a:pt x="0" y="72"/>
                    <a:pt x="10" y="106"/>
                  </a:cubicBezTo>
                  <a:cubicBezTo>
                    <a:pt x="13" y="116"/>
                    <a:pt x="37" y="124"/>
                    <a:pt x="37" y="124"/>
                  </a:cubicBezTo>
                </a:path>
              </a:pathLst>
            </a:custGeom>
            <a:noFill/>
            <a:ln w="28575" cap="flat" cmpd="sng">
              <a:solidFill>
                <a:srgbClr val="000000"/>
              </a:solidFill>
              <a:prstDash val="solid"/>
              <a:miter lim="800000"/>
              <a:headEnd type="none" w="med" len="med"/>
              <a:tailEnd type="none" w="med" len="me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14" name="Line 118"/>
            <p:cNvSpPr>
              <a:spLocks noChangeShapeType="1"/>
            </p:cNvSpPr>
            <p:nvPr>
              <p:custDataLst>
                <p:tags r:id="rId23"/>
              </p:custDataLst>
            </p:nvPr>
          </p:nvSpPr>
          <p:spPr bwMode="auto">
            <a:xfrm>
              <a:off x="753" y="1585"/>
              <a:ext cx="1215" cy="711"/>
            </a:xfrm>
            <a:prstGeom prst="line">
              <a:avLst/>
            </a:prstGeom>
            <a:noFill/>
            <a:ln w="76200">
              <a:solidFill>
                <a:srgbClr val="777777"/>
              </a:solidFill>
              <a:rou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15" name="Line 119"/>
            <p:cNvSpPr>
              <a:spLocks noChangeShapeType="1"/>
            </p:cNvSpPr>
            <p:nvPr>
              <p:custDataLst>
                <p:tags r:id="rId24"/>
              </p:custDataLst>
            </p:nvPr>
          </p:nvSpPr>
          <p:spPr bwMode="auto">
            <a:xfrm>
              <a:off x="720" y="2306"/>
              <a:ext cx="1264" cy="0"/>
            </a:xfrm>
            <a:prstGeom prst="line">
              <a:avLst/>
            </a:prstGeom>
            <a:noFill/>
            <a:ln w="76200">
              <a:solidFill>
                <a:srgbClr val="777777"/>
              </a:solidFill>
              <a:rou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16" name="Text Box 124"/>
            <p:cNvSpPr txBox="1">
              <a:spLocks noChangeArrowheads="1"/>
            </p:cNvSpPr>
            <p:nvPr>
              <p:custDataLst>
                <p:tags r:id="rId25"/>
              </p:custDataLst>
            </p:nvPr>
          </p:nvSpPr>
          <p:spPr bwMode="auto">
            <a:xfrm>
              <a:off x="768" y="1267"/>
              <a:ext cx="336" cy="291"/>
            </a:xfrm>
            <a:prstGeom prst="rect">
              <a:avLst/>
            </a:prstGeom>
            <a:noFill/>
            <a:ln>
              <a:noFill/>
            </a:ln>
            <a:effec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defRPr/>
              </a:pPr>
              <a:r>
                <a:rPr kumimoji="0" lang="en-US" altLang="zh-CN" sz="2395" b="1" i="1" u="none" strike="noStrike" kern="0" cap="none" spc="0" normalizeH="0" baseline="0" noProof="0">
                  <a:ln>
                    <a:noFill/>
                  </a:ln>
                  <a:solidFill>
                    <a:srgbClr val="000000"/>
                  </a:solidFill>
                  <a:uLnTx/>
                  <a:uFillTx/>
                  <a:latin typeface="Times New Roman" panose="02020603050405020304" charset="0"/>
                  <a:cs typeface="Times New Roman" panose="02020603050405020304" charset="0"/>
                </a:rPr>
                <a:t>A</a:t>
              </a:r>
              <a:endParaRPr kumimoji="0" lang="en-US" altLang="zh-CN" sz="2395" b="1" i="1" u="none" strike="noStrike" kern="0" cap="none" spc="0" normalizeH="0" baseline="0" noProof="0">
                <a:ln>
                  <a:noFill/>
                </a:ln>
                <a:solidFill>
                  <a:srgbClr val="000000"/>
                </a:solidFill>
                <a:uLnTx/>
                <a:uFillTx/>
                <a:latin typeface="Times New Roman" panose="02020603050405020304" charset="0"/>
                <a:cs typeface="Times New Roman" panose="02020603050405020304" charset="0"/>
              </a:endParaRPr>
            </a:p>
          </p:txBody>
        </p:sp>
        <p:sp>
          <p:nvSpPr>
            <p:cNvPr id="17" name="Text Box 125"/>
            <p:cNvSpPr txBox="1">
              <a:spLocks noChangeArrowheads="1"/>
            </p:cNvSpPr>
            <p:nvPr>
              <p:custDataLst>
                <p:tags r:id="rId26"/>
              </p:custDataLst>
            </p:nvPr>
          </p:nvSpPr>
          <p:spPr bwMode="auto">
            <a:xfrm>
              <a:off x="720" y="2256"/>
              <a:ext cx="336" cy="291"/>
            </a:xfrm>
            <a:prstGeom prst="rect">
              <a:avLst/>
            </a:prstGeom>
            <a:noFill/>
            <a:ln>
              <a:noFill/>
            </a:ln>
            <a:effec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defRPr/>
              </a:pPr>
              <a:r>
                <a:rPr kumimoji="0" lang="en-US" altLang="zh-CN" sz="2395" b="1" i="1" u="none" strike="noStrike" kern="0" cap="none" spc="0" normalizeH="0" baseline="0" noProof="0">
                  <a:ln>
                    <a:noFill/>
                  </a:ln>
                  <a:solidFill>
                    <a:srgbClr val="000000"/>
                  </a:solidFill>
                  <a:uLnTx/>
                  <a:uFillTx/>
                  <a:latin typeface="Times New Roman" panose="02020603050405020304" charset="0"/>
                  <a:cs typeface="Times New Roman" panose="02020603050405020304" charset="0"/>
                </a:rPr>
                <a:t>B</a:t>
              </a:r>
              <a:endParaRPr kumimoji="0" lang="en-US" altLang="zh-CN" sz="2395" b="1" i="1" u="none" strike="noStrike" kern="0" cap="none" spc="0" normalizeH="0" baseline="0" noProof="0">
                <a:ln>
                  <a:noFill/>
                </a:ln>
                <a:solidFill>
                  <a:srgbClr val="000000"/>
                </a:solidFill>
                <a:uLnTx/>
                <a:uFillTx/>
                <a:latin typeface="Times New Roman" panose="02020603050405020304" charset="0"/>
                <a:cs typeface="Times New Roman" panose="02020603050405020304" charset="0"/>
              </a:endParaRPr>
            </a:p>
          </p:txBody>
        </p:sp>
        <p:sp>
          <p:nvSpPr>
            <p:cNvPr id="18" name="Text Box 126"/>
            <p:cNvSpPr txBox="1">
              <a:spLocks noChangeArrowheads="1"/>
            </p:cNvSpPr>
            <p:nvPr>
              <p:custDataLst>
                <p:tags r:id="rId27"/>
              </p:custDataLst>
            </p:nvPr>
          </p:nvSpPr>
          <p:spPr bwMode="auto">
            <a:xfrm>
              <a:off x="1824" y="1939"/>
              <a:ext cx="336" cy="291"/>
            </a:xfrm>
            <a:prstGeom prst="rect">
              <a:avLst/>
            </a:prstGeom>
            <a:noFill/>
            <a:ln>
              <a:noFill/>
            </a:ln>
            <a:effec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defRPr/>
              </a:pPr>
              <a:r>
                <a:rPr kumimoji="0" lang="en-US" altLang="zh-CN" sz="2395" b="1" i="1" u="none" strike="noStrike" kern="0" cap="none" spc="0" normalizeH="0" baseline="0" noProof="0">
                  <a:ln>
                    <a:noFill/>
                  </a:ln>
                  <a:solidFill>
                    <a:srgbClr val="000000"/>
                  </a:solidFill>
                  <a:uLnTx/>
                  <a:uFillTx/>
                  <a:latin typeface="Times New Roman" panose="02020603050405020304" charset="0"/>
                  <a:cs typeface="Times New Roman" panose="02020603050405020304" charset="0"/>
                </a:rPr>
                <a:t>C</a:t>
              </a:r>
              <a:endParaRPr kumimoji="0" lang="en-US" altLang="zh-CN" sz="2395" b="1" i="1" u="none" strike="noStrike" kern="0" cap="none" spc="0" normalizeH="0" baseline="0" noProof="0">
                <a:ln>
                  <a:noFill/>
                </a:ln>
                <a:solidFill>
                  <a:srgbClr val="000000"/>
                </a:solidFill>
                <a:uLnTx/>
                <a:uFillTx/>
                <a:latin typeface="Times New Roman" panose="02020603050405020304" charset="0"/>
                <a:cs typeface="Times New Roman" panose="02020603050405020304" charset="0"/>
              </a:endParaRPr>
            </a:p>
          </p:txBody>
        </p:sp>
        <p:grpSp>
          <p:nvGrpSpPr>
            <p:cNvPr id="19" name="Group 146"/>
            <p:cNvGrpSpPr/>
            <p:nvPr>
              <p:custDataLst>
                <p:tags r:id="rId28"/>
              </p:custDataLst>
            </p:nvPr>
          </p:nvGrpSpPr>
          <p:grpSpPr>
            <a:xfrm>
              <a:off x="733" y="2252"/>
              <a:ext cx="107" cy="107"/>
              <a:chOff x="816" y="3984"/>
              <a:chExt cx="107" cy="107"/>
            </a:xfrm>
          </p:grpSpPr>
          <p:sp>
            <p:nvSpPr>
              <p:cNvPr id="24" name="Oval 143"/>
              <p:cNvSpPr>
                <a:spLocks noChangeArrowheads="1"/>
              </p:cNvSpPr>
              <p:nvPr>
                <p:custDataLst>
                  <p:tags r:id="rId29"/>
                </p:custDataLst>
              </p:nvPr>
            </p:nvSpPr>
            <p:spPr bwMode="auto">
              <a:xfrm>
                <a:off x="816" y="3984"/>
                <a:ext cx="107" cy="107"/>
              </a:xfrm>
              <a:prstGeom prst="ellipse">
                <a:avLst/>
              </a:prstGeom>
              <a:noFill/>
              <a:ln w="28575" algn="ctr">
                <a:solidFill>
                  <a:srgbClr val="000000"/>
                </a:solidFill>
                <a:rou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25" name="Oval 144"/>
              <p:cNvSpPr>
                <a:spLocks noChangeArrowheads="1"/>
              </p:cNvSpPr>
              <p:nvPr>
                <p:custDataLst>
                  <p:tags r:id="rId30"/>
                </p:custDataLst>
              </p:nvPr>
            </p:nvSpPr>
            <p:spPr bwMode="auto">
              <a:xfrm>
                <a:off x="848" y="4016"/>
                <a:ext cx="48" cy="48"/>
              </a:xfrm>
              <a:prstGeom prst="ellipse">
                <a:avLst/>
              </a:prstGeom>
              <a:solidFill>
                <a:srgbClr val="000000"/>
              </a:solidFill>
              <a:ln w="38100" algn="ctr">
                <a:solidFill>
                  <a:srgbClr val="000000"/>
                </a:solidFill>
                <a:rou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grpSp>
        <p:grpSp>
          <p:nvGrpSpPr>
            <p:cNvPr id="20" name="Group 148"/>
            <p:cNvGrpSpPr/>
            <p:nvPr>
              <p:custDataLst>
                <p:tags r:id="rId31"/>
              </p:custDataLst>
            </p:nvPr>
          </p:nvGrpSpPr>
          <p:grpSpPr>
            <a:xfrm>
              <a:off x="730" y="1539"/>
              <a:ext cx="107" cy="107"/>
              <a:chOff x="816" y="3984"/>
              <a:chExt cx="107" cy="107"/>
            </a:xfrm>
          </p:grpSpPr>
          <p:sp>
            <p:nvSpPr>
              <p:cNvPr id="22" name="Oval 149"/>
              <p:cNvSpPr>
                <a:spLocks noChangeArrowheads="1"/>
              </p:cNvSpPr>
              <p:nvPr>
                <p:custDataLst>
                  <p:tags r:id="rId32"/>
                </p:custDataLst>
              </p:nvPr>
            </p:nvSpPr>
            <p:spPr bwMode="auto">
              <a:xfrm>
                <a:off x="816" y="3984"/>
                <a:ext cx="107" cy="107"/>
              </a:xfrm>
              <a:prstGeom prst="ellipse">
                <a:avLst/>
              </a:prstGeom>
              <a:noFill/>
              <a:ln w="28575" algn="ctr">
                <a:solidFill>
                  <a:srgbClr val="000000"/>
                </a:solidFill>
                <a:rou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23" name="Oval 150"/>
              <p:cNvSpPr>
                <a:spLocks noChangeArrowheads="1"/>
              </p:cNvSpPr>
              <p:nvPr>
                <p:custDataLst>
                  <p:tags r:id="rId33"/>
                </p:custDataLst>
              </p:nvPr>
            </p:nvSpPr>
            <p:spPr bwMode="auto">
              <a:xfrm>
                <a:off x="848" y="4016"/>
                <a:ext cx="48" cy="48"/>
              </a:xfrm>
              <a:prstGeom prst="ellipse">
                <a:avLst/>
              </a:prstGeom>
              <a:solidFill>
                <a:srgbClr val="000000"/>
              </a:solidFill>
              <a:ln w="38100" algn="ctr">
                <a:solidFill>
                  <a:srgbClr val="000000"/>
                </a:solidFill>
                <a:rou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grpSp>
        <p:sp>
          <p:nvSpPr>
            <p:cNvPr id="21" name="Rectangle 106"/>
            <p:cNvSpPr>
              <a:spLocks noChangeArrowheads="1"/>
            </p:cNvSpPr>
            <p:nvPr>
              <p:custDataLst>
                <p:tags r:id="rId34"/>
              </p:custDataLst>
            </p:nvPr>
          </p:nvSpPr>
          <p:spPr bwMode="auto">
            <a:xfrm>
              <a:off x="1330" y="2016"/>
              <a:ext cx="224" cy="291"/>
            </a:xfrm>
            <a:prstGeom prst="rect">
              <a:avLst/>
            </a:prstGeom>
            <a:noFill/>
            <a:ln>
              <a:noFill/>
            </a:ln>
            <a:effectLst/>
          </p:spPr>
          <p:txBody>
            <a:bodyPr>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l-GR" altLang="zh-CN" sz="2395" b="1" i="1" u="none" strike="noStrike" kern="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charset="0"/>
                  <a:cs typeface="Times New Roman" panose="02020603050405020304" charset="0"/>
                </a:rPr>
                <a:t>θ</a:t>
              </a:r>
              <a:endParaRPr kumimoji="0" lang="en-US" altLang="zh-CN" sz="2395" b="1" i="1" u="none" strike="noStrike" kern="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charset="0"/>
                <a:cs typeface="Times New Roman" panose="02020603050405020304" charset="0"/>
              </a:endParaRPr>
            </a:p>
          </p:txBody>
        </p:sp>
      </p:grpSp>
      <p:grpSp>
        <p:nvGrpSpPr>
          <p:cNvPr id="41" name="Group 223" title=""/>
          <p:cNvGrpSpPr/>
          <p:nvPr>
            <p:custDataLst>
              <p:tags r:id="rId35"/>
            </p:custDataLst>
          </p:nvPr>
        </p:nvGrpSpPr>
        <p:grpSpPr>
          <a:xfrm>
            <a:off x="3740271" y="4125620"/>
            <a:ext cx="468679" cy="1296953"/>
            <a:chOff x="1776" y="2304"/>
            <a:chExt cx="222" cy="819"/>
          </a:xfrm>
        </p:grpSpPr>
        <p:sp>
          <p:nvSpPr>
            <p:cNvPr id="42" name="Text Box 43"/>
            <p:cNvSpPr txBox="1">
              <a:spLocks noChangeArrowheads="1"/>
            </p:cNvSpPr>
            <p:nvPr>
              <p:custDataLst>
                <p:tags r:id="rId36"/>
              </p:custDataLst>
            </p:nvPr>
          </p:nvSpPr>
          <p:spPr bwMode="auto">
            <a:xfrm>
              <a:off x="1776" y="2832"/>
              <a:ext cx="222" cy="291"/>
            </a:xfrm>
            <a:prstGeom prst="rect">
              <a:avLst/>
            </a:prstGeom>
            <a:noFill/>
            <a:ln>
              <a:noFill/>
            </a:ln>
          </p:spPr>
          <p:txBody>
            <a:bodyPr>
              <a:spAutoFit/>
            </a:bodyPr>
            <a:lstStyle/>
            <a:p>
              <a:pPr eaLnBrk="0" fontAlgn="base" hangingPunct="0">
                <a:spcBef>
                  <a:spcPct val="0"/>
                </a:spcBef>
                <a:spcAft>
                  <a:spcPct val="0"/>
                </a:spcAft>
                <a:defRPr/>
              </a:pPr>
              <a:r>
                <a:rPr lang="en-US" altLang="zh-CN" sz="2395" b="1" i="1">
                  <a:solidFill>
                    <a:srgbClr val="3333FF"/>
                  </a:solidFill>
                  <a:latin typeface="Times New Roman" panose="02020603050405020304" charset="0"/>
                  <a:cs typeface="Times New Roman" panose="02020603050405020304" charset="0"/>
                </a:rPr>
                <a:t>F</a:t>
              </a:r>
              <a:endParaRPr lang="en-US" altLang="zh-CN" sz="2395" b="1" i="1">
                <a:solidFill>
                  <a:srgbClr val="3333FF"/>
                </a:solidFill>
                <a:latin typeface="Times New Roman" panose="02020603050405020304" charset="0"/>
                <a:cs typeface="Times New Roman" panose="02020603050405020304" charset="0"/>
              </a:endParaRPr>
            </a:p>
          </p:txBody>
        </p:sp>
        <p:sp>
          <p:nvSpPr>
            <p:cNvPr id="43" name="Line 38"/>
            <p:cNvSpPr>
              <a:spLocks noChangeShapeType="1"/>
            </p:cNvSpPr>
            <p:nvPr>
              <p:custDataLst>
                <p:tags r:id="rId37"/>
              </p:custDataLst>
            </p:nvPr>
          </p:nvSpPr>
          <p:spPr bwMode="auto">
            <a:xfrm flipH="1">
              <a:off x="1968" y="2304"/>
              <a:ext cx="0" cy="597"/>
            </a:xfrm>
            <a:prstGeom prst="line">
              <a:avLst/>
            </a:prstGeom>
            <a:noFill/>
            <a:ln w="50800">
              <a:solidFill>
                <a:srgbClr val="3333FF"/>
              </a:solidFill>
              <a:round/>
              <a:tailEnd type="triangle" w="med" len="med"/>
            </a:ln>
          </p:spPr>
          <p:txBody>
            <a:bodyPr wrap="none" anchor="ctr"/>
            <a:lstStyle/>
            <a:p>
              <a:pPr eaLnBrk="0" fontAlgn="base" hangingPunct="0">
                <a:spcBef>
                  <a:spcPct val="0"/>
                </a:spcBef>
                <a:spcAft>
                  <a:spcPct val="0"/>
                </a:spcAft>
              </a:pPr>
              <a:endParaRPr lang="zh-CN" altLang="en-US" sz="2395" b="1" i="1">
                <a:solidFill>
                  <a:srgbClr val="000000"/>
                </a:solidFill>
                <a:latin typeface="Times New Roman" panose="02020603050405020304" charset="0"/>
                <a:cs typeface="Times New Roman" panose="02020603050405020304" charset="0"/>
              </a:endParaRPr>
            </a:p>
          </p:txBody>
        </p:sp>
      </p:grpSp>
      <p:grpSp>
        <p:nvGrpSpPr>
          <p:cNvPr id="44" name="Group 222" title=""/>
          <p:cNvGrpSpPr/>
          <p:nvPr>
            <p:custDataLst>
              <p:tags r:id="rId38"/>
            </p:custDataLst>
          </p:nvPr>
        </p:nvGrpSpPr>
        <p:grpSpPr>
          <a:xfrm>
            <a:off x="4145604" y="4125625"/>
            <a:ext cx="2128055" cy="934312"/>
            <a:chOff x="1968" y="2304"/>
            <a:chExt cx="1008" cy="590"/>
          </a:xfrm>
        </p:grpSpPr>
        <p:sp>
          <p:nvSpPr>
            <p:cNvPr id="45" name="Text Box 26"/>
            <p:cNvSpPr txBox="1">
              <a:spLocks noChangeArrowheads="1"/>
            </p:cNvSpPr>
            <p:nvPr>
              <p:custDataLst>
                <p:tags r:id="rId39"/>
              </p:custDataLst>
            </p:nvPr>
          </p:nvSpPr>
          <p:spPr bwMode="auto">
            <a:xfrm>
              <a:off x="2656" y="2428"/>
              <a:ext cx="230" cy="291"/>
            </a:xfrm>
            <a:prstGeom prst="rect">
              <a:avLst/>
            </a:prstGeom>
            <a:noFill/>
            <a:ln>
              <a:noFill/>
            </a:ln>
            <a:effectLst/>
          </p:spPr>
          <p:txBody>
            <a:bodyPr wrap="none">
              <a:spAutoFit/>
            </a:bodyPr>
            <a:lstStyle/>
            <a:p>
              <a:pPr fontAlgn="base">
                <a:spcBef>
                  <a:spcPct val="0"/>
                </a:spcBef>
                <a:spcAft>
                  <a:spcPct val="0"/>
                </a:spcAft>
                <a:defRPr/>
              </a:pPr>
              <a:r>
                <a:rPr kumimoji="1" lang="en-US" altLang="zh-CN" sz="2395" b="1" i="1">
                  <a:solidFill>
                    <a:srgbClr val="FF0000"/>
                  </a:solidFill>
                  <a:latin typeface="Times New Roman" panose="02020603050405020304" charset="0"/>
                  <a:cs typeface="Times New Roman" panose="02020603050405020304" charset="0"/>
                </a:rPr>
                <a:t>F</a:t>
              </a:r>
              <a:r>
                <a:rPr kumimoji="1" lang="en-US" altLang="zh-CN" sz="2395" b="1" baseline="-25000">
                  <a:solidFill>
                    <a:srgbClr val="FF0000"/>
                  </a:solidFill>
                  <a:effectLst>
                    <a:outerShdw blurRad="38100" dist="38100" dir="2700000" algn="tl">
                      <a:srgbClr val="C0C0C0"/>
                    </a:outerShdw>
                  </a:effectLst>
                  <a:latin typeface="Times New Roman" panose="02020603050405020304" charset="0"/>
                  <a:cs typeface="Times New Roman" panose="02020603050405020304" charset="0"/>
                </a:rPr>
                <a:t>1</a:t>
              </a:r>
              <a:endParaRPr kumimoji="1" lang="en-US" altLang="zh-CN" sz="2395" b="1" baseline="-25000">
                <a:solidFill>
                  <a:srgbClr val="FF0000"/>
                </a:solidFill>
                <a:effectLst>
                  <a:outerShdw blurRad="38100" dist="38100" dir="2700000" algn="tl">
                    <a:srgbClr val="C0C0C0"/>
                  </a:outerShdw>
                </a:effectLst>
                <a:latin typeface="Times New Roman" panose="02020603050405020304" charset="0"/>
                <a:cs typeface="Times New Roman" panose="02020603050405020304" charset="0"/>
              </a:endParaRPr>
            </a:p>
          </p:txBody>
        </p:sp>
        <p:sp>
          <p:nvSpPr>
            <p:cNvPr id="46" name="Line 177"/>
            <p:cNvSpPr>
              <a:spLocks noChangeShapeType="1"/>
            </p:cNvSpPr>
            <p:nvPr>
              <p:custDataLst>
                <p:tags r:id="rId40"/>
              </p:custDataLst>
            </p:nvPr>
          </p:nvSpPr>
          <p:spPr bwMode="auto">
            <a:xfrm>
              <a:off x="1968" y="2304"/>
              <a:ext cx="1008" cy="590"/>
            </a:xfrm>
            <a:prstGeom prst="line">
              <a:avLst/>
            </a:prstGeom>
            <a:noFill/>
            <a:ln w="63500">
              <a:solidFill>
                <a:srgbClr val="FF0000"/>
              </a:solidFill>
              <a:round/>
              <a:tailEnd type="arrow" w="med" len="med"/>
            </a:ln>
          </p:spPr>
          <p:txBody>
            <a:bodyPr wrap="none" anchor="ctr"/>
            <a:lstStyle/>
            <a:p>
              <a:pPr eaLnBrk="0" fontAlgn="base" hangingPunct="0">
                <a:spcBef>
                  <a:spcPct val="0"/>
                </a:spcBef>
                <a:spcAft>
                  <a:spcPct val="0"/>
                </a:spcAft>
              </a:pPr>
              <a:endParaRPr lang="zh-CN" altLang="en-US" sz="2395" b="1" i="1">
                <a:solidFill>
                  <a:srgbClr val="000000"/>
                </a:solidFill>
                <a:latin typeface="Times New Roman" panose="02020603050405020304" charset="0"/>
                <a:cs typeface="Times New Roman" panose="02020603050405020304" charset="0"/>
              </a:endParaRPr>
            </a:p>
          </p:txBody>
        </p:sp>
      </p:grpSp>
      <p:grpSp>
        <p:nvGrpSpPr>
          <p:cNvPr id="47" name="Group 224" title=""/>
          <p:cNvGrpSpPr/>
          <p:nvPr>
            <p:custDataLst>
              <p:tags r:id="rId41"/>
            </p:custDataLst>
          </p:nvPr>
        </p:nvGrpSpPr>
        <p:grpSpPr>
          <a:xfrm>
            <a:off x="2017548" y="4125619"/>
            <a:ext cx="4173775" cy="946981"/>
            <a:chOff x="960" y="2304"/>
            <a:chExt cx="1977" cy="598"/>
          </a:xfrm>
        </p:grpSpPr>
        <p:sp>
          <p:nvSpPr>
            <p:cNvPr id="48" name="Line 41"/>
            <p:cNvSpPr>
              <a:spLocks noChangeShapeType="1"/>
            </p:cNvSpPr>
            <p:nvPr>
              <p:custDataLst>
                <p:tags r:id="rId42"/>
              </p:custDataLst>
            </p:nvPr>
          </p:nvSpPr>
          <p:spPr bwMode="auto">
            <a:xfrm>
              <a:off x="1971" y="2889"/>
              <a:ext cx="966" cy="0"/>
            </a:xfrm>
            <a:prstGeom prst="line">
              <a:avLst/>
            </a:prstGeom>
            <a:noFill/>
            <a:ln w="28575">
              <a:solidFill>
                <a:srgbClr val="FF0000"/>
              </a:solidFill>
              <a:prstDash val="dash"/>
              <a:rou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49" name="Rectangle 108"/>
            <p:cNvSpPr>
              <a:spLocks noChangeArrowheads="1"/>
            </p:cNvSpPr>
            <p:nvPr>
              <p:custDataLst>
                <p:tags r:id="rId43"/>
              </p:custDataLst>
            </p:nvPr>
          </p:nvSpPr>
          <p:spPr bwMode="auto">
            <a:xfrm>
              <a:off x="2361" y="2611"/>
              <a:ext cx="224" cy="291"/>
            </a:xfrm>
            <a:prstGeom prst="rect">
              <a:avLst/>
            </a:prstGeom>
            <a:noFill/>
            <a:ln>
              <a:noFill/>
            </a:ln>
            <a:effectLst/>
          </p:spPr>
          <p:txBody>
            <a:bodyPr>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l-GR" altLang="zh-CN" sz="2395" b="1" i="1" u="none" strike="noStrike" kern="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charset="0"/>
                  <a:cs typeface="Times New Roman" panose="02020603050405020304" charset="0"/>
                </a:rPr>
                <a:t>θ</a:t>
              </a:r>
              <a:endParaRPr kumimoji="0" lang="en-US" altLang="zh-CN" sz="2395" b="1" i="1" u="none" strike="noStrike" kern="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charset="0"/>
                <a:cs typeface="Times New Roman" panose="02020603050405020304" charset="0"/>
              </a:endParaRPr>
            </a:p>
          </p:txBody>
        </p:sp>
        <p:sp>
          <p:nvSpPr>
            <p:cNvPr id="50" name="Freeform 110"/>
            <p:cNvSpPr/>
            <p:nvPr>
              <p:custDataLst>
                <p:tags r:id="rId44"/>
              </p:custDataLst>
            </p:nvPr>
          </p:nvSpPr>
          <p:spPr bwMode="auto">
            <a:xfrm rot="2100000">
              <a:off x="2664" y="2743"/>
              <a:ext cx="90" cy="133"/>
            </a:xfrm>
            <a:custGeom>
              <a:gdLst>
                <a:gd name="T0" fmla="*/ 71 w 37"/>
                <a:gd name="T1" fmla="*/ 0 h 124"/>
                <a:gd name="T2" fmla="*/ 834 w 37"/>
                <a:gd name="T3" fmla="*/ 151 h 124"/>
                <a:gd name="T4" fmla="*/ 3152 w 37"/>
                <a:gd name="T5" fmla="*/ 176 h 124"/>
                <a:gd name="T6" fmla="*/ 0 60000 65536"/>
                <a:gd name="T7" fmla="*/ 0 60000 65536"/>
                <a:gd name="T8" fmla="*/ 0 60000 65536"/>
                <a:gd name="T9" fmla="*/ 0 w 37"/>
                <a:gd name="T10" fmla="*/ 0 h 124"/>
                <a:gd name="T11" fmla="*/ 37 w 37"/>
                <a:gd name="T12" fmla="*/ 124 h 124"/>
              </a:gdLst>
              <a:cxnLst>
                <a:cxn ang="T6">
                  <a:pos x="T0" y="T1"/>
                </a:cxn>
                <a:cxn ang="T7">
                  <a:pos x="T2" y="T3"/>
                </a:cxn>
                <a:cxn ang="T8">
                  <a:pos x="T4" y="T5"/>
                </a:cxn>
              </a:cxnLst>
              <a:rect l="T9" t="T10" r="T11" b="T12"/>
              <a:pathLst>
                <a:path w="37" h="124">
                  <a:moveTo>
                    <a:pt x="1" y="0"/>
                  </a:moveTo>
                  <a:cubicBezTo>
                    <a:pt x="4" y="35"/>
                    <a:pt x="0" y="72"/>
                    <a:pt x="10" y="106"/>
                  </a:cubicBezTo>
                  <a:cubicBezTo>
                    <a:pt x="13" y="116"/>
                    <a:pt x="37" y="124"/>
                    <a:pt x="37" y="124"/>
                  </a:cubicBezTo>
                </a:path>
              </a:pathLst>
            </a:custGeom>
            <a:noFill/>
            <a:ln w="28575" cap="flat" cmpd="sng">
              <a:solidFill>
                <a:srgbClr val="000000"/>
              </a:solidFill>
              <a:prstDash val="solid"/>
              <a:miter lim="800000"/>
              <a:headEnd type="none" w="med" len="med"/>
              <a:tailEnd type="none" w="med" len="me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51" name="Line 178"/>
            <p:cNvSpPr>
              <a:spLocks noChangeShapeType="1"/>
            </p:cNvSpPr>
            <p:nvPr>
              <p:custDataLst>
                <p:tags r:id="rId45"/>
              </p:custDataLst>
            </p:nvPr>
          </p:nvSpPr>
          <p:spPr bwMode="auto">
            <a:xfrm>
              <a:off x="960" y="2304"/>
              <a:ext cx="1008" cy="590"/>
            </a:xfrm>
            <a:prstGeom prst="line">
              <a:avLst/>
            </a:prstGeom>
            <a:noFill/>
            <a:ln w="28575">
              <a:solidFill>
                <a:srgbClr val="FF0000"/>
              </a:solidFill>
              <a:prstDash val="dash"/>
              <a:rou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grpSp>
      <p:grpSp>
        <p:nvGrpSpPr>
          <p:cNvPr id="52" name="Group 234" title=""/>
          <p:cNvGrpSpPr/>
          <p:nvPr>
            <p:custDataLst>
              <p:tags r:id="rId46"/>
            </p:custDataLst>
          </p:nvPr>
        </p:nvGrpSpPr>
        <p:grpSpPr>
          <a:xfrm>
            <a:off x="6780349" y="2377345"/>
            <a:ext cx="3122415" cy="2660415"/>
            <a:chOff x="3216" y="1200"/>
            <a:chExt cx="1479" cy="1680"/>
          </a:xfrm>
        </p:grpSpPr>
        <p:grpSp>
          <p:nvGrpSpPr>
            <p:cNvPr id="53" name="Group 186"/>
            <p:cNvGrpSpPr/>
            <p:nvPr>
              <p:custDataLst>
                <p:tags r:id="rId47"/>
              </p:custDataLst>
            </p:nvPr>
          </p:nvGrpSpPr>
          <p:grpSpPr>
            <a:xfrm rot="5400000">
              <a:off x="2400" y="2016"/>
              <a:ext cx="1680" cy="48"/>
              <a:chOff x="3519" y="2829"/>
              <a:chExt cx="2625" cy="73"/>
            </a:xfrm>
          </p:grpSpPr>
          <p:sp>
            <p:nvSpPr>
              <p:cNvPr id="67" name="Line 187"/>
              <p:cNvSpPr>
                <a:spLocks noChangeShapeType="1"/>
              </p:cNvSpPr>
              <p:nvPr>
                <p:custDataLst>
                  <p:tags r:id="rId48"/>
                </p:custDataLst>
              </p:nvPr>
            </p:nvSpPr>
            <p:spPr bwMode="auto">
              <a:xfrm>
                <a:off x="3519" y="2829"/>
                <a:ext cx="2625" cy="0"/>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68" name="Line 188"/>
              <p:cNvSpPr>
                <a:spLocks noChangeShapeType="1"/>
              </p:cNvSpPr>
              <p:nvPr>
                <p:custDataLst>
                  <p:tags r:id="rId49"/>
                </p:custDataLst>
              </p:nvPr>
            </p:nvSpPr>
            <p:spPr bwMode="auto">
              <a:xfrm>
                <a:off x="3693"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69" name="Line 189"/>
              <p:cNvSpPr>
                <a:spLocks noChangeShapeType="1"/>
              </p:cNvSpPr>
              <p:nvPr>
                <p:custDataLst>
                  <p:tags r:id="rId50"/>
                </p:custDataLst>
              </p:nvPr>
            </p:nvSpPr>
            <p:spPr bwMode="auto">
              <a:xfrm>
                <a:off x="3857"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70" name="Line 190"/>
              <p:cNvSpPr>
                <a:spLocks noChangeShapeType="1"/>
              </p:cNvSpPr>
              <p:nvPr>
                <p:custDataLst>
                  <p:tags r:id="rId51"/>
                </p:custDataLst>
              </p:nvPr>
            </p:nvSpPr>
            <p:spPr bwMode="auto">
              <a:xfrm>
                <a:off x="4021"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71" name="Line 191"/>
              <p:cNvSpPr>
                <a:spLocks noChangeShapeType="1"/>
              </p:cNvSpPr>
              <p:nvPr>
                <p:custDataLst>
                  <p:tags r:id="rId52"/>
                </p:custDataLst>
              </p:nvPr>
            </p:nvSpPr>
            <p:spPr bwMode="auto">
              <a:xfrm>
                <a:off x="4186"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72" name="Line 192"/>
              <p:cNvSpPr>
                <a:spLocks noChangeShapeType="1"/>
              </p:cNvSpPr>
              <p:nvPr>
                <p:custDataLst>
                  <p:tags r:id="rId53"/>
                </p:custDataLst>
              </p:nvPr>
            </p:nvSpPr>
            <p:spPr bwMode="auto">
              <a:xfrm>
                <a:off x="4350"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73" name="Line 193"/>
              <p:cNvSpPr>
                <a:spLocks noChangeShapeType="1"/>
              </p:cNvSpPr>
              <p:nvPr>
                <p:custDataLst>
                  <p:tags r:id="rId54"/>
                </p:custDataLst>
              </p:nvPr>
            </p:nvSpPr>
            <p:spPr bwMode="auto">
              <a:xfrm>
                <a:off x="4514"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74" name="Line 194"/>
              <p:cNvSpPr>
                <a:spLocks noChangeShapeType="1"/>
              </p:cNvSpPr>
              <p:nvPr>
                <p:custDataLst>
                  <p:tags r:id="rId55"/>
                </p:custDataLst>
              </p:nvPr>
            </p:nvSpPr>
            <p:spPr bwMode="auto">
              <a:xfrm>
                <a:off x="4678"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75" name="Line 195"/>
              <p:cNvSpPr>
                <a:spLocks noChangeShapeType="1"/>
              </p:cNvSpPr>
              <p:nvPr>
                <p:custDataLst>
                  <p:tags r:id="rId56"/>
                </p:custDataLst>
              </p:nvPr>
            </p:nvSpPr>
            <p:spPr bwMode="auto">
              <a:xfrm>
                <a:off x="4878"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76" name="Line 196"/>
              <p:cNvSpPr>
                <a:spLocks noChangeShapeType="1"/>
              </p:cNvSpPr>
              <p:nvPr>
                <p:custDataLst>
                  <p:tags r:id="rId57"/>
                </p:custDataLst>
              </p:nvPr>
            </p:nvSpPr>
            <p:spPr bwMode="auto">
              <a:xfrm>
                <a:off x="5042"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77" name="Line 197"/>
              <p:cNvSpPr>
                <a:spLocks noChangeShapeType="1"/>
              </p:cNvSpPr>
              <p:nvPr>
                <p:custDataLst>
                  <p:tags r:id="rId58"/>
                </p:custDataLst>
              </p:nvPr>
            </p:nvSpPr>
            <p:spPr bwMode="auto">
              <a:xfrm>
                <a:off x="5206"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78" name="Line 198"/>
              <p:cNvSpPr>
                <a:spLocks noChangeShapeType="1"/>
              </p:cNvSpPr>
              <p:nvPr>
                <p:custDataLst>
                  <p:tags r:id="rId59"/>
                </p:custDataLst>
              </p:nvPr>
            </p:nvSpPr>
            <p:spPr bwMode="auto">
              <a:xfrm>
                <a:off x="5370"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79" name="Line 199"/>
              <p:cNvSpPr>
                <a:spLocks noChangeShapeType="1"/>
              </p:cNvSpPr>
              <p:nvPr>
                <p:custDataLst>
                  <p:tags r:id="rId60"/>
                </p:custDataLst>
              </p:nvPr>
            </p:nvSpPr>
            <p:spPr bwMode="auto">
              <a:xfrm>
                <a:off x="5534"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80" name="Line 200"/>
              <p:cNvSpPr>
                <a:spLocks noChangeShapeType="1"/>
              </p:cNvSpPr>
              <p:nvPr>
                <p:custDataLst>
                  <p:tags r:id="rId61"/>
                </p:custDataLst>
              </p:nvPr>
            </p:nvSpPr>
            <p:spPr bwMode="auto">
              <a:xfrm>
                <a:off x="5698"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81" name="Line 201"/>
              <p:cNvSpPr>
                <a:spLocks noChangeShapeType="1"/>
              </p:cNvSpPr>
              <p:nvPr>
                <p:custDataLst>
                  <p:tags r:id="rId62"/>
                </p:custDataLst>
              </p:nvPr>
            </p:nvSpPr>
            <p:spPr bwMode="auto">
              <a:xfrm>
                <a:off x="5862" y="2834"/>
                <a:ext cx="82" cy="68"/>
              </a:xfrm>
              <a:prstGeom prst="line">
                <a:avLst/>
              </a:prstGeom>
              <a:noFill/>
              <a:ln w="38100">
                <a:solidFill>
                  <a:srgbClr val="000000"/>
                </a:solidFill>
                <a:roun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grpSp>
        <p:sp>
          <p:nvSpPr>
            <p:cNvPr id="54" name="Text Box 205"/>
            <p:cNvSpPr txBox="1">
              <a:spLocks noChangeArrowheads="1"/>
            </p:cNvSpPr>
            <p:nvPr>
              <p:custDataLst>
                <p:tags r:id="rId63"/>
              </p:custDataLst>
            </p:nvPr>
          </p:nvSpPr>
          <p:spPr bwMode="auto">
            <a:xfrm>
              <a:off x="3303" y="1267"/>
              <a:ext cx="336" cy="291"/>
            </a:xfrm>
            <a:prstGeom prst="rect">
              <a:avLst/>
            </a:prstGeom>
            <a:noFill/>
            <a:ln>
              <a:noFill/>
            </a:ln>
            <a:effec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defRPr/>
              </a:pPr>
              <a:r>
                <a:rPr kumimoji="0" lang="en-US" altLang="zh-CN" sz="2395" b="1" i="1" u="none" strike="noStrike" kern="0" cap="none" spc="0" normalizeH="0" baseline="0" noProof="0">
                  <a:ln>
                    <a:noFill/>
                  </a:ln>
                  <a:solidFill>
                    <a:srgbClr val="000000"/>
                  </a:solidFill>
                  <a:uLnTx/>
                  <a:uFillTx/>
                  <a:latin typeface="Times New Roman" panose="02020603050405020304" charset="0"/>
                  <a:cs typeface="Times New Roman" panose="02020603050405020304" charset="0"/>
                </a:rPr>
                <a:t>A</a:t>
              </a:r>
              <a:endParaRPr kumimoji="0" lang="en-US" altLang="zh-CN" sz="2395" b="1" i="1" u="none" strike="noStrike" kern="0" cap="none" spc="0" normalizeH="0" baseline="0" noProof="0">
                <a:ln>
                  <a:noFill/>
                </a:ln>
                <a:solidFill>
                  <a:srgbClr val="000000"/>
                </a:solidFill>
                <a:uLnTx/>
                <a:uFillTx/>
                <a:latin typeface="Times New Roman" panose="02020603050405020304" charset="0"/>
                <a:cs typeface="Times New Roman" panose="02020603050405020304" charset="0"/>
              </a:endParaRPr>
            </a:p>
          </p:txBody>
        </p:sp>
        <p:sp>
          <p:nvSpPr>
            <p:cNvPr id="55" name="Text Box 206"/>
            <p:cNvSpPr txBox="1">
              <a:spLocks noChangeArrowheads="1"/>
            </p:cNvSpPr>
            <p:nvPr>
              <p:custDataLst>
                <p:tags r:id="rId64"/>
              </p:custDataLst>
            </p:nvPr>
          </p:nvSpPr>
          <p:spPr bwMode="auto">
            <a:xfrm>
              <a:off x="3255" y="2256"/>
              <a:ext cx="336" cy="291"/>
            </a:xfrm>
            <a:prstGeom prst="rect">
              <a:avLst/>
            </a:prstGeom>
            <a:noFill/>
            <a:ln>
              <a:noFill/>
            </a:ln>
            <a:effec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defRPr/>
              </a:pPr>
              <a:r>
                <a:rPr kumimoji="0" lang="en-US" altLang="zh-CN" sz="2395" b="1" i="1" u="none" strike="noStrike" kern="0" cap="none" spc="0" normalizeH="0" baseline="0" noProof="0">
                  <a:ln>
                    <a:noFill/>
                  </a:ln>
                  <a:solidFill>
                    <a:srgbClr val="000000"/>
                  </a:solidFill>
                  <a:uLnTx/>
                  <a:uFillTx/>
                  <a:latin typeface="Times New Roman" panose="02020603050405020304" charset="0"/>
                  <a:cs typeface="Times New Roman" panose="02020603050405020304" charset="0"/>
                </a:rPr>
                <a:t>B</a:t>
              </a:r>
              <a:endParaRPr kumimoji="0" lang="en-US" altLang="zh-CN" sz="2395" b="1" i="1" u="none" strike="noStrike" kern="0" cap="none" spc="0" normalizeH="0" baseline="0" noProof="0">
                <a:ln>
                  <a:noFill/>
                </a:ln>
                <a:solidFill>
                  <a:srgbClr val="000000"/>
                </a:solidFill>
                <a:uLnTx/>
                <a:uFillTx/>
                <a:latin typeface="Times New Roman" panose="02020603050405020304" charset="0"/>
                <a:cs typeface="Times New Roman" panose="02020603050405020304" charset="0"/>
              </a:endParaRPr>
            </a:p>
          </p:txBody>
        </p:sp>
        <p:sp>
          <p:nvSpPr>
            <p:cNvPr id="56" name="Text Box 207"/>
            <p:cNvSpPr txBox="1">
              <a:spLocks noChangeArrowheads="1"/>
            </p:cNvSpPr>
            <p:nvPr>
              <p:custDataLst>
                <p:tags r:id="rId65"/>
              </p:custDataLst>
            </p:nvPr>
          </p:nvSpPr>
          <p:spPr bwMode="auto">
            <a:xfrm>
              <a:off x="4359" y="1248"/>
              <a:ext cx="336" cy="291"/>
            </a:xfrm>
            <a:prstGeom prst="rect">
              <a:avLst/>
            </a:prstGeom>
            <a:noFill/>
            <a:ln>
              <a:noFill/>
            </a:ln>
            <a:effec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defRPr/>
              </a:pPr>
              <a:r>
                <a:rPr kumimoji="0" lang="en-US" altLang="zh-CN" sz="2395" b="1" i="1" u="none" strike="noStrike" kern="0" cap="none" spc="0" normalizeH="0" baseline="0" noProof="0">
                  <a:ln>
                    <a:noFill/>
                  </a:ln>
                  <a:solidFill>
                    <a:srgbClr val="000000"/>
                  </a:solidFill>
                  <a:uLnTx/>
                  <a:uFillTx/>
                  <a:latin typeface="Times New Roman" panose="02020603050405020304" charset="0"/>
                  <a:cs typeface="Times New Roman" panose="02020603050405020304" charset="0"/>
                </a:rPr>
                <a:t>C</a:t>
              </a:r>
              <a:endParaRPr kumimoji="0" lang="en-US" altLang="zh-CN" sz="2395" b="1" i="1" u="none" strike="noStrike" kern="0" cap="none" spc="0" normalizeH="0" baseline="0" noProof="0">
                <a:ln>
                  <a:noFill/>
                </a:ln>
                <a:solidFill>
                  <a:srgbClr val="000000"/>
                </a:solidFill>
                <a:uLnTx/>
                <a:uFillTx/>
                <a:latin typeface="Times New Roman" panose="02020603050405020304" charset="0"/>
                <a:cs typeface="Times New Roman" panose="02020603050405020304" charset="0"/>
              </a:endParaRPr>
            </a:p>
          </p:txBody>
        </p:sp>
        <p:sp>
          <p:nvSpPr>
            <p:cNvPr id="57" name="Freeform 227"/>
            <p:cNvSpPr/>
            <p:nvPr>
              <p:custDataLst>
                <p:tags r:id="rId66"/>
              </p:custDataLst>
            </p:nvPr>
          </p:nvSpPr>
          <p:spPr bwMode="auto">
            <a:xfrm rot="1617057">
              <a:off x="4222" y="1623"/>
              <a:ext cx="98" cy="96"/>
            </a:xfrm>
            <a:custGeom>
              <a:gdLst>
                <a:gd name="T0" fmla="*/ 148 w 37"/>
                <a:gd name="T1" fmla="*/ 0 h 124"/>
                <a:gd name="T2" fmla="*/ 1285 w 37"/>
                <a:gd name="T3" fmla="*/ 29 h 124"/>
                <a:gd name="T4" fmla="*/ 4834 w 37"/>
                <a:gd name="T5" fmla="*/ 34 h 124"/>
                <a:gd name="T6" fmla="*/ 0 60000 65536"/>
                <a:gd name="T7" fmla="*/ 0 60000 65536"/>
                <a:gd name="T8" fmla="*/ 0 60000 65536"/>
                <a:gd name="T9" fmla="*/ 0 w 37"/>
                <a:gd name="T10" fmla="*/ 0 h 124"/>
                <a:gd name="T11" fmla="*/ 37 w 37"/>
                <a:gd name="T12" fmla="*/ 124 h 124"/>
              </a:gdLst>
              <a:cxnLst>
                <a:cxn ang="T6">
                  <a:pos x="T0" y="T1"/>
                </a:cxn>
                <a:cxn ang="T7">
                  <a:pos x="T2" y="T3"/>
                </a:cxn>
                <a:cxn ang="T8">
                  <a:pos x="T4" y="T5"/>
                </a:cxn>
              </a:cxnLst>
              <a:rect l="T9" t="T10" r="T11" b="T12"/>
              <a:pathLst>
                <a:path w="37" h="124">
                  <a:moveTo>
                    <a:pt x="1" y="0"/>
                  </a:moveTo>
                  <a:cubicBezTo>
                    <a:pt x="4" y="35"/>
                    <a:pt x="0" y="72"/>
                    <a:pt x="10" y="106"/>
                  </a:cubicBezTo>
                  <a:cubicBezTo>
                    <a:pt x="13" y="116"/>
                    <a:pt x="37" y="124"/>
                    <a:pt x="37" y="124"/>
                  </a:cubicBezTo>
                </a:path>
              </a:pathLst>
            </a:custGeom>
            <a:noFill/>
            <a:ln w="28575" cap="flat" cmpd="sng">
              <a:solidFill>
                <a:srgbClr val="000000"/>
              </a:solidFill>
              <a:prstDash val="solid"/>
              <a:miter lim="800000"/>
              <a:headEnd type="none" w="med" len="med"/>
              <a:tailEnd type="none" w="med" len="me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58" name="Rectangle 226"/>
            <p:cNvSpPr>
              <a:spLocks noChangeArrowheads="1"/>
            </p:cNvSpPr>
            <p:nvPr>
              <p:custDataLst>
                <p:tags r:id="rId67"/>
              </p:custDataLst>
            </p:nvPr>
          </p:nvSpPr>
          <p:spPr bwMode="auto">
            <a:xfrm>
              <a:off x="3888" y="1527"/>
              <a:ext cx="336" cy="291"/>
            </a:xfrm>
            <a:prstGeom prst="rect">
              <a:avLst/>
            </a:prstGeom>
            <a:noFill/>
            <a:ln>
              <a:noFill/>
            </a:ln>
            <a:effectLst/>
          </p:spPr>
          <p:txBody>
            <a:bodyPr>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l-GR" altLang="zh-CN" sz="2395" b="1" i="1" u="none" strike="noStrike" kern="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charset="0"/>
                  <a:cs typeface="Times New Roman" panose="02020603050405020304" charset="0"/>
                </a:rPr>
                <a:t>θ</a:t>
              </a:r>
              <a:endParaRPr kumimoji="0" lang="en-US" altLang="zh-CN" sz="2395" b="1" i="1" u="none" strike="noStrike" kern="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charset="0"/>
                <a:cs typeface="Times New Roman" panose="02020603050405020304" charset="0"/>
              </a:endParaRPr>
            </a:p>
          </p:txBody>
        </p:sp>
        <p:sp>
          <p:nvSpPr>
            <p:cNvPr id="59" name="Line 203"/>
            <p:cNvSpPr>
              <a:spLocks noChangeShapeType="1"/>
            </p:cNvSpPr>
            <p:nvPr>
              <p:custDataLst>
                <p:tags r:id="rId68"/>
              </p:custDataLst>
            </p:nvPr>
          </p:nvSpPr>
          <p:spPr bwMode="auto">
            <a:xfrm flipV="1">
              <a:off x="3264" y="1593"/>
              <a:ext cx="1239" cy="741"/>
            </a:xfrm>
            <a:prstGeom prst="line">
              <a:avLst/>
            </a:prstGeom>
            <a:noFill/>
            <a:ln w="76200">
              <a:solidFill>
                <a:srgbClr val="777777"/>
              </a:solidFill>
              <a:rou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60" name="Line 204"/>
            <p:cNvSpPr>
              <a:spLocks noChangeShapeType="1"/>
            </p:cNvSpPr>
            <p:nvPr>
              <p:custDataLst>
                <p:tags r:id="rId69"/>
              </p:custDataLst>
            </p:nvPr>
          </p:nvSpPr>
          <p:spPr bwMode="auto">
            <a:xfrm>
              <a:off x="3255" y="1593"/>
              <a:ext cx="1264" cy="0"/>
            </a:xfrm>
            <a:prstGeom prst="line">
              <a:avLst/>
            </a:prstGeom>
            <a:noFill/>
            <a:ln w="76200">
              <a:solidFill>
                <a:srgbClr val="777777"/>
              </a:solidFill>
              <a:rou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grpSp>
          <p:nvGrpSpPr>
            <p:cNvPr id="61" name="Group 208"/>
            <p:cNvGrpSpPr/>
            <p:nvPr>
              <p:custDataLst>
                <p:tags r:id="rId70"/>
              </p:custDataLst>
            </p:nvPr>
          </p:nvGrpSpPr>
          <p:grpSpPr>
            <a:xfrm>
              <a:off x="3268" y="2252"/>
              <a:ext cx="107" cy="107"/>
              <a:chOff x="816" y="3984"/>
              <a:chExt cx="107" cy="107"/>
            </a:xfrm>
          </p:grpSpPr>
          <p:sp>
            <p:nvSpPr>
              <p:cNvPr id="65" name="Oval 209"/>
              <p:cNvSpPr>
                <a:spLocks noChangeArrowheads="1"/>
              </p:cNvSpPr>
              <p:nvPr>
                <p:custDataLst>
                  <p:tags r:id="rId71"/>
                </p:custDataLst>
              </p:nvPr>
            </p:nvSpPr>
            <p:spPr bwMode="auto">
              <a:xfrm>
                <a:off x="816" y="3984"/>
                <a:ext cx="107" cy="107"/>
              </a:xfrm>
              <a:prstGeom prst="ellipse">
                <a:avLst/>
              </a:prstGeom>
              <a:noFill/>
              <a:ln w="28575" algn="ctr">
                <a:solidFill>
                  <a:srgbClr val="000000"/>
                </a:solidFill>
                <a:rou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66" name="Oval 210"/>
              <p:cNvSpPr>
                <a:spLocks noChangeArrowheads="1"/>
              </p:cNvSpPr>
              <p:nvPr>
                <p:custDataLst>
                  <p:tags r:id="rId72"/>
                </p:custDataLst>
              </p:nvPr>
            </p:nvSpPr>
            <p:spPr bwMode="auto">
              <a:xfrm>
                <a:off x="848" y="4016"/>
                <a:ext cx="48" cy="48"/>
              </a:xfrm>
              <a:prstGeom prst="ellipse">
                <a:avLst/>
              </a:prstGeom>
              <a:solidFill>
                <a:srgbClr val="000000"/>
              </a:solidFill>
              <a:ln w="38100" algn="ctr">
                <a:solidFill>
                  <a:srgbClr val="000000"/>
                </a:solidFill>
                <a:rou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grpSp>
        <p:grpSp>
          <p:nvGrpSpPr>
            <p:cNvPr id="62" name="Group 211"/>
            <p:cNvGrpSpPr/>
            <p:nvPr>
              <p:custDataLst>
                <p:tags r:id="rId73"/>
              </p:custDataLst>
            </p:nvPr>
          </p:nvGrpSpPr>
          <p:grpSpPr>
            <a:xfrm>
              <a:off x="3265" y="1539"/>
              <a:ext cx="107" cy="107"/>
              <a:chOff x="816" y="3984"/>
              <a:chExt cx="107" cy="107"/>
            </a:xfrm>
          </p:grpSpPr>
          <p:sp>
            <p:nvSpPr>
              <p:cNvPr id="63" name="Oval 212"/>
              <p:cNvSpPr>
                <a:spLocks noChangeArrowheads="1"/>
              </p:cNvSpPr>
              <p:nvPr>
                <p:custDataLst>
                  <p:tags r:id="rId74"/>
                </p:custDataLst>
              </p:nvPr>
            </p:nvSpPr>
            <p:spPr bwMode="auto">
              <a:xfrm>
                <a:off x="816" y="3984"/>
                <a:ext cx="107" cy="107"/>
              </a:xfrm>
              <a:prstGeom prst="ellipse">
                <a:avLst/>
              </a:prstGeom>
              <a:noFill/>
              <a:ln w="28575" algn="ctr">
                <a:solidFill>
                  <a:srgbClr val="000000"/>
                </a:solidFill>
                <a:rou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64" name="Oval 213"/>
              <p:cNvSpPr>
                <a:spLocks noChangeArrowheads="1"/>
              </p:cNvSpPr>
              <p:nvPr>
                <p:custDataLst>
                  <p:tags r:id="rId75"/>
                </p:custDataLst>
              </p:nvPr>
            </p:nvSpPr>
            <p:spPr bwMode="auto">
              <a:xfrm>
                <a:off x="848" y="4016"/>
                <a:ext cx="48" cy="48"/>
              </a:xfrm>
              <a:prstGeom prst="ellipse">
                <a:avLst/>
              </a:prstGeom>
              <a:solidFill>
                <a:srgbClr val="000000"/>
              </a:solidFill>
              <a:ln w="38100" algn="ctr">
                <a:solidFill>
                  <a:srgbClr val="000000"/>
                </a:solidFill>
                <a:rou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grpSp>
      </p:grpSp>
      <p:grpSp>
        <p:nvGrpSpPr>
          <p:cNvPr id="82" name="Group 225" title=""/>
          <p:cNvGrpSpPr/>
          <p:nvPr>
            <p:custDataLst>
              <p:tags r:id="rId76"/>
            </p:custDataLst>
          </p:nvPr>
        </p:nvGrpSpPr>
        <p:grpSpPr>
          <a:xfrm>
            <a:off x="9092065" y="2985441"/>
            <a:ext cx="468679" cy="1296953"/>
            <a:chOff x="4311" y="2304"/>
            <a:chExt cx="222" cy="819"/>
          </a:xfrm>
        </p:grpSpPr>
        <p:sp>
          <p:nvSpPr>
            <p:cNvPr id="83" name="Text Box 215"/>
            <p:cNvSpPr txBox="1">
              <a:spLocks noChangeArrowheads="1"/>
            </p:cNvSpPr>
            <p:nvPr>
              <p:custDataLst>
                <p:tags r:id="rId77"/>
              </p:custDataLst>
            </p:nvPr>
          </p:nvSpPr>
          <p:spPr bwMode="auto">
            <a:xfrm>
              <a:off x="4311" y="2832"/>
              <a:ext cx="222" cy="291"/>
            </a:xfrm>
            <a:prstGeom prst="rect">
              <a:avLst/>
            </a:prstGeom>
            <a:noFill/>
            <a:ln>
              <a:noFill/>
            </a:ln>
          </p:spPr>
          <p:txBody>
            <a:bodyPr>
              <a:spAutoFit/>
            </a:bodyPr>
            <a:lstStyle/>
            <a:p>
              <a:pPr eaLnBrk="0" fontAlgn="base" hangingPunct="0">
                <a:spcBef>
                  <a:spcPct val="0"/>
                </a:spcBef>
                <a:spcAft>
                  <a:spcPct val="0"/>
                </a:spcAft>
                <a:defRPr/>
              </a:pPr>
              <a:r>
                <a:rPr lang="en-US" altLang="zh-CN" sz="2395" b="1" i="1">
                  <a:solidFill>
                    <a:srgbClr val="3333FF"/>
                  </a:solidFill>
                  <a:latin typeface="Times New Roman" panose="02020603050405020304" charset="0"/>
                  <a:cs typeface="Times New Roman" panose="02020603050405020304" charset="0"/>
                </a:rPr>
                <a:t>F</a:t>
              </a:r>
              <a:endParaRPr lang="en-US" altLang="zh-CN" sz="2395" b="1" i="1">
                <a:solidFill>
                  <a:srgbClr val="3333FF"/>
                </a:solidFill>
                <a:latin typeface="Times New Roman" panose="02020603050405020304" charset="0"/>
                <a:cs typeface="Times New Roman" panose="02020603050405020304" charset="0"/>
              </a:endParaRPr>
            </a:p>
          </p:txBody>
        </p:sp>
        <p:sp>
          <p:nvSpPr>
            <p:cNvPr id="84" name="Line 216"/>
            <p:cNvSpPr>
              <a:spLocks noChangeShapeType="1"/>
            </p:cNvSpPr>
            <p:nvPr>
              <p:custDataLst>
                <p:tags r:id="rId78"/>
              </p:custDataLst>
            </p:nvPr>
          </p:nvSpPr>
          <p:spPr bwMode="auto">
            <a:xfrm flipH="1">
              <a:off x="4503" y="2304"/>
              <a:ext cx="0" cy="597"/>
            </a:xfrm>
            <a:prstGeom prst="line">
              <a:avLst/>
            </a:prstGeom>
            <a:noFill/>
            <a:ln w="50800">
              <a:solidFill>
                <a:srgbClr val="0000FF"/>
              </a:solidFill>
              <a:round/>
              <a:tailEnd type="triangle" w="med" len="med"/>
            </a:ln>
          </p:spPr>
          <p:txBody>
            <a:bodyPr wrap="none" anchor="ctr"/>
            <a:lstStyle/>
            <a:p>
              <a:pPr eaLnBrk="0" fontAlgn="base" hangingPunct="0">
                <a:spcBef>
                  <a:spcPct val="0"/>
                </a:spcBef>
                <a:spcAft>
                  <a:spcPct val="0"/>
                </a:spcAft>
              </a:pPr>
              <a:endParaRPr lang="zh-CN" altLang="en-US" sz="2395" b="1" i="1">
                <a:solidFill>
                  <a:srgbClr val="000000"/>
                </a:solidFill>
                <a:latin typeface="Times New Roman" panose="02020603050405020304" charset="0"/>
                <a:cs typeface="Times New Roman" panose="02020603050405020304" charset="0"/>
              </a:endParaRPr>
            </a:p>
          </p:txBody>
        </p:sp>
      </p:grpSp>
      <p:sp>
        <p:nvSpPr>
          <p:cNvPr id="85" name="AutoShape 180" title=""/>
          <p:cNvSpPr>
            <a:spLocks noChangeArrowheads="1"/>
          </p:cNvSpPr>
          <p:nvPr>
            <p:custDataLst>
              <p:tags r:id="rId79"/>
            </p:custDataLst>
          </p:nvPr>
        </p:nvSpPr>
        <p:spPr bwMode="auto">
          <a:xfrm>
            <a:off x="9617745" y="2847669"/>
            <a:ext cx="1317367" cy="304048"/>
          </a:xfrm>
          <a:custGeom>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9523 w 21600"/>
              <a:gd name="T15" fmla="*/ 16200 h 21600"/>
            </a:gdLst>
            <a:cxnLst>
              <a:cxn ang="T8">
                <a:pos x="T0" y="T1"/>
              </a:cxn>
              <a:cxn ang="T9">
                <a:pos x="T2" y="T3"/>
              </a:cxn>
              <a:cxn ang="T10">
                <a:pos x="T4" y="T5"/>
              </a:cxn>
              <a:cxn ang="T11">
                <a:pos x="T6" y="T7"/>
              </a:cxn>
            </a:cxnLst>
            <a:rect l="T12" t="T13" r="T14" b="T15"/>
            <a:pathLst>
              <a:path w="21600" h="21600">
                <a:moveTo>
                  <a:pt x="17446" y="0"/>
                </a:moveTo>
                <a:lnTo>
                  <a:pt x="17446" y="5400"/>
                </a:lnTo>
                <a:lnTo>
                  <a:pt x="3375" y="5400"/>
                </a:lnTo>
                <a:lnTo>
                  <a:pt x="3375" y="16200"/>
                </a:lnTo>
                <a:lnTo>
                  <a:pt x="17446" y="16200"/>
                </a:lnTo>
                <a:lnTo>
                  <a:pt x="17446" y="21600"/>
                </a:lnTo>
                <a:lnTo>
                  <a:pt x="21600" y="10800"/>
                </a:lnTo>
                <a:lnTo>
                  <a:pt x="17446"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99">
              <a:alpha val="70195"/>
            </a:srgbClr>
          </a:solidFill>
          <a:ln w="9525">
            <a:solidFill>
              <a:srgbClr val="000000"/>
            </a:solidFill>
            <a:miter lim="800000"/>
          </a:ln>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grpSp>
        <p:nvGrpSpPr>
          <p:cNvPr id="86" name="Group 237" title=""/>
          <p:cNvGrpSpPr/>
          <p:nvPr>
            <p:custDataLst>
              <p:tags r:id="rId80"/>
            </p:custDataLst>
          </p:nvPr>
        </p:nvGrpSpPr>
        <p:grpSpPr>
          <a:xfrm>
            <a:off x="9472076" y="2377367"/>
            <a:ext cx="2128055" cy="622348"/>
            <a:chOff x="4491" y="1200"/>
            <a:chExt cx="1008" cy="393"/>
          </a:xfrm>
        </p:grpSpPr>
        <p:sp>
          <p:nvSpPr>
            <p:cNvPr id="87" name="Text Box 185"/>
            <p:cNvSpPr txBox="1">
              <a:spLocks noChangeArrowheads="1"/>
            </p:cNvSpPr>
            <p:nvPr>
              <p:custDataLst>
                <p:tags r:id="rId81"/>
              </p:custDataLst>
            </p:nvPr>
          </p:nvSpPr>
          <p:spPr bwMode="auto">
            <a:xfrm>
              <a:off x="5200" y="1200"/>
              <a:ext cx="230" cy="291"/>
            </a:xfrm>
            <a:prstGeom prst="rect">
              <a:avLst/>
            </a:prstGeom>
            <a:noFill/>
            <a:ln>
              <a:noFill/>
            </a:ln>
            <a:effectLst/>
          </p:spPr>
          <p:txBody>
            <a:bodyPr wrap="none">
              <a:spAutoFit/>
            </a:bodyPr>
            <a:lstStyle/>
            <a:p>
              <a:pPr fontAlgn="base">
                <a:spcBef>
                  <a:spcPct val="0"/>
                </a:spcBef>
                <a:spcAft>
                  <a:spcPct val="0"/>
                </a:spcAft>
                <a:defRPr/>
              </a:pPr>
              <a:r>
                <a:rPr kumimoji="1" lang="en-US" altLang="zh-CN" sz="2395" b="1" i="1">
                  <a:solidFill>
                    <a:srgbClr val="FF0000"/>
                  </a:solidFill>
                  <a:latin typeface="Times New Roman" panose="02020603050405020304" charset="0"/>
                  <a:cs typeface="Times New Roman" panose="02020603050405020304" charset="0"/>
                </a:rPr>
                <a:t>F</a:t>
              </a:r>
              <a:r>
                <a:rPr kumimoji="1" lang="en-US" altLang="zh-CN" sz="2395" b="1" baseline="-25000">
                  <a:solidFill>
                    <a:srgbClr val="FF0000"/>
                  </a:solidFill>
                  <a:effectLst>
                    <a:outerShdw blurRad="38100" dist="38100" dir="2700000" algn="tl">
                      <a:srgbClr val="C0C0C0"/>
                    </a:outerShdw>
                  </a:effectLst>
                  <a:latin typeface="Times New Roman" panose="02020603050405020304" charset="0"/>
                  <a:cs typeface="Times New Roman" panose="02020603050405020304" charset="0"/>
                </a:rPr>
                <a:t>1</a:t>
              </a:r>
              <a:endParaRPr kumimoji="1" lang="en-US" altLang="zh-CN" sz="2395" b="1" baseline="-25000">
                <a:solidFill>
                  <a:srgbClr val="FF0000"/>
                </a:solidFill>
                <a:effectLst>
                  <a:outerShdw blurRad="38100" dist="38100" dir="2700000" algn="tl">
                    <a:srgbClr val="C0C0C0"/>
                  </a:outerShdw>
                </a:effectLst>
                <a:latin typeface="Times New Roman" panose="02020603050405020304" charset="0"/>
                <a:cs typeface="Times New Roman" panose="02020603050405020304" charset="0"/>
              </a:endParaRPr>
            </a:p>
          </p:txBody>
        </p:sp>
        <p:sp>
          <p:nvSpPr>
            <p:cNvPr id="88" name="Line 217"/>
            <p:cNvSpPr>
              <a:spLocks noChangeShapeType="1"/>
            </p:cNvSpPr>
            <p:nvPr>
              <p:custDataLst>
                <p:tags r:id="rId82"/>
              </p:custDataLst>
            </p:nvPr>
          </p:nvSpPr>
          <p:spPr bwMode="auto">
            <a:xfrm rot="10800000" flipH="1">
              <a:off x="4491" y="1593"/>
              <a:ext cx="1008" cy="0"/>
            </a:xfrm>
            <a:prstGeom prst="line">
              <a:avLst/>
            </a:prstGeom>
            <a:noFill/>
            <a:ln w="63500">
              <a:solidFill>
                <a:srgbClr val="FF0000"/>
              </a:solidFill>
              <a:round/>
              <a:tailEnd type="triangle" w="med" len="med"/>
            </a:ln>
          </p:spPr>
          <p:txBody>
            <a:bodyPr wrap="none" anchor="ctr"/>
            <a:lstStyle/>
            <a:p>
              <a:pPr eaLnBrk="0" fontAlgn="base" hangingPunct="0">
                <a:spcBef>
                  <a:spcPct val="0"/>
                </a:spcBef>
                <a:spcAft>
                  <a:spcPct val="0"/>
                </a:spcAft>
              </a:pPr>
              <a:endParaRPr lang="zh-CN" altLang="en-US" sz="2395" b="1" i="1">
                <a:solidFill>
                  <a:srgbClr val="000000"/>
                </a:solidFill>
                <a:latin typeface="Times New Roman" panose="02020603050405020304" charset="0"/>
                <a:cs typeface="Times New Roman" panose="02020603050405020304" charset="0"/>
              </a:endParaRPr>
            </a:p>
          </p:txBody>
        </p:sp>
      </p:grpSp>
      <p:grpSp>
        <p:nvGrpSpPr>
          <p:cNvPr id="89" name="Group 235" title=""/>
          <p:cNvGrpSpPr/>
          <p:nvPr>
            <p:custDataLst>
              <p:tags r:id="rId83"/>
            </p:custDataLst>
          </p:nvPr>
        </p:nvGrpSpPr>
        <p:grpSpPr>
          <a:xfrm>
            <a:off x="7489689" y="2876195"/>
            <a:ext cx="4072439" cy="1021409"/>
            <a:chOff x="3552" y="1515"/>
            <a:chExt cx="1929" cy="645"/>
          </a:xfrm>
        </p:grpSpPr>
        <p:sp>
          <p:nvSpPr>
            <p:cNvPr id="90" name="Line 182"/>
            <p:cNvSpPr>
              <a:spLocks noChangeShapeType="1"/>
            </p:cNvSpPr>
            <p:nvPr>
              <p:custDataLst>
                <p:tags r:id="rId84"/>
              </p:custDataLst>
            </p:nvPr>
          </p:nvSpPr>
          <p:spPr bwMode="auto">
            <a:xfrm>
              <a:off x="3552" y="2160"/>
              <a:ext cx="966" cy="0"/>
            </a:xfrm>
            <a:prstGeom prst="line">
              <a:avLst/>
            </a:prstGeom>
            <a:noFill/>
            <a:ln w="28575">
              <a:solidFill>
                <a:srgbClr val="FF0000"/>
              </a:solidFill>
              <a:prstDash val="dash"/>
              <a:rou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91" name="Line 231"/>
            <p:cNvSpPr>
              <a:spLocks noChangeShapeType="1"/>
            </p:cNvSpPr>
            <p:nvPr>
              <p:custDataLst>
                <p:tags r:id="rId85"/>
              </p:custDataLst>
            </p:nvPr>
          </p:nvSpPr>
          <p:spPr bwMode="auto">
            <a:xfrm flipV="1">
              <a:off x="4530" y="1584"/>
              <a:ext cx="951" cy="569"/>
            </a:xfrm>
            <a:prstGeom prst="line">
              <a:avLst/>
            </a:prstGeom>
            <a:noFill/>
            <a:ln w="28575">
              <a:solidFill>
                <a:srgbClr val="FF0000"/>
              </a:solidFill>
              <a:prstDash val="dash"/>
              <a:rou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92" name="Freeform 232"/>
            <p:cNvSpPr/>
            <p:nvPr>
              <p:custDataLst>
                <p:tags r:id="rId86"/>
              </p:custDataLst>
            </p:nvPr>
          </p:nvSpPr>
          <p:spPr bwMode="auto">
            <a:xfrm rot="1617057">
              <a:off x="5191" y="1614"/>
              <a:ext cx="98" cy="96"/>
            </a:xfrm>
            <a:custGeom>
              <a:gdLst>
                <a:gd name="T0" fmla="*/ 148 w 37"/>
                <a:gd name="T1" fmla="*/ 0 h 124"/>
                <a:gd name="T2" fmla="*/ 1285 w 37"/>
                <a:gd name="T3" fmla="*/ 29 h 124"/>
                <a:gd name="T4" fmla="*/ 4834 w 37"/>
                <a:gd name="T5" fmla="*/ 34 h 124"/>
                <a:gd name="T6" fmla="*/ 0 60000 65536"/>
                <a:gd name="T7" fmla="*/ 0 60000 65536"/>
                <a:gd name="T8" fmla="*/ 0 60000 65536"/>
                <a:gd name="T9" fmla="*/ 0 w 37"/>
                <a:gd name="T10" fmla="*/ 0 h 124"/>
                <a:gd name="T11" fmla="*/ 37 w 37"/>
                <a:gd name="T12" fmla="*/ 124 h 124"/>
              </a:gdLst>
              <a:cxnLst>
                <a:cxn ang="T6">
                  <a:pos x="T0" y="T1"/>
                </a:cxn>
                <a:cxn ang="T7">
                  <a:pos x="T2" y="T3"/>
                </a:cxn>
                <a:cxn ang="T8">
                  <a:pos x="T4" y="T5"/>
                </a:cxn>
              </a:cxnLst>
              <a:rect l="T9" t="T10" r="T11" b="T12"/>
              <a:pathLst>
                <a:path w="37" h="124">
                  <a:moveTo>
                    <a:pt x="1" y="0"/>
                  </a:moveTo>
                  <a:cubicBezTo>
                    <a:pt x="4" y="35"/>
                    <a:pt x="0" y="72"/>
                    <a:pt x="10" y="106"/>
                  </a:cubicBezTo>
                  <a:cubicBezTo>
                    <a:pt x="13" y="116"/>
                    <a:pt x="37" y="124"/>
                    <a:pt x="37" y="124"/>
                  </a:cubicBezTo>
                </a:path>
              </a:pathLst>
            </a:custGeom>
            <a:noFill/>
            <a:ln w="28575" cap="flat" cmpd="sng">
              <a:solidFill>
                <a:srgbClr val="000000"/>
              </a:solidFill>
              <a:prstDash val="solid"/>
              <a:miter lim="800000"/>
              <a:headEnd type="none" w="med" len="med"/>
              <a:tailEnd type="none" w="med" len="med"/>
            </a:ln>
          </p:spPr>
          <p:txBody>
            <a:bodyPr wrap="none"/>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sp>
          <p:nvSpPr>
            <p:cNvPr id="93" name="Rectangle 233"/>
            <p:cNvSpPr>
              <a:spLocks noChangeArrowheads="1"/>
            </p:cNvSpPr>
            <p:nvPr>
              <p:custDataLst>
                <p:tags r:id="rId87"/>
              </p:custDataLst>
            </p:nvPr>
          </p:nvSpPr>
          <p:spPr bwMode="auto">
            <a:xfrm>
              <a:off x="4878" y="1515"/>
              <a:ext cx="336" cy="291"/>
            </a:xfrm>
            <a:prstGeom prst="rect">
              <a:avLst/>
            </a:prstGeom>
            <a:noFill/>
            <a:ln>
              <a:noFill/>
            </a:ln>
            <a:effectLst/>
          </p:spPr>
          <p:txBody>
            <a:bodyPr>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l-GR" altLang="zh-CN" sz="2395" b="1" i="1" u="none" strike="noStrike" kern="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charset="0"/>
                  <a:cs typeface="Times New Roman" panose="02020603050405020304" charset="0"/>
                </a:rPr>
                <a:t>θ</a:t>
              </a:r>
              <a:endParaRPr kumimoji="0" lang="en-US" altLang="zh-CN" sz="2395" b="1" i="1" u="none" strike="noStrike" kern="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charset="0"/>
                <a:cs typeface="Times New Roman" panose="02020603050405020304" charset="0"/>
              </a:endParaRPr>
            </a:p>
          </p:txBody>
        </p:sp>
      </p:grpSp>
      <p:sp>
        <p:nvSpPr>
          <p:cNvPr id="94" name="AutoShape 179" title=""/>
          <p:cNvSpPr>
            <a:spLocks noChangeArrowheads="1"/>
          </p:cNvSpPr>
          <p:nvPr>
            <p:custDataLst>
              <p:tags r:id="rId88"/>
            </p:custDataLst>
          </p:nvPr>
        </p:nvSpPr>
        <p:spPr bwMode="auto">
          <a:xfrm rot="9375752">
            <a:off x="7692361" y="3365500"/>
            <a:ext cx="1317367" cy="304048"/>
          </a:xfrm>
          <a:custGeom>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9523 w 21600"/>
              <a:gd name="T15" fmla="*/ 16200 h 21600"/>
            </a:gdLst>
            <a:cxnLst>
              <a:cxn ang="T8">
                <a:pos x="T0" y="T1"/>
              </a:cxn>
              <a:cxn ang="T9">
                <a:pos x="T2" y="T3"/>
              </a:cxn>
              <a:cxn ang="T10">
                <a:pos x="T4" y="T5"/>
              </a:cxn>
              <a:cxn ang="T11">
                <a:pos x="T6" y="T7"/>
              </a:cxn>
            </a:cxnLst>
            <a:rect l="T12" t="T13" r="T14" b="T15"/>
            <a:pathLst>
              <a:path w="21600" h="21600">
                <a:moveTo>
                  <a:pt x="17446" y="0"/>
                </a:moveTo>
                <a:lnTo>
                  <a:pt x="17446" y="5400"/>
                </a:lnTo>
                <a:lnTo>
                  <a:pt x="3375" y="5400"/>
                </a:lnTo>
                <a:lnTo>
                  <a:pt x="3375" y="16200"/>
                </a:lnTo>
                <a:lnTo>
                  <a:pt x="17446" y="16200"/>
                </a:lnTo>
                <a:lnTo>
                  <a:pt x="17446" y="21600"/>
                </a:lnTo>
                <a:lnTo>
                  <a:pt x="21600" y="10800"/>
                </a:lnTo>
                <a:lnTo>
                  <a:pt x="17446"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99">
              <a:alpha val="70195"/>
            </a:srgbClr>
          </a:solidFill>
          <a:ln w="9525">
            <a:solidFill>
              <a:srgbClr val="000000"/>
            </a:solidFill>
            <a:miter lim="800000"/>
          </a:ln>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grpSp>
        <p:nvGrpSpPr>
          <p:cNvPr id="95" name="Group 236" title=""/>
          <p:cNvGrpSpPr/>
          <p:nvPr>
            <p:custDataLst>
              <p:tags r:id="rId89"/>
            </p:custDataLst>
          </p:nvPr>
        </p:nvGrpSpPr>
        <p:grpSpPr>
          <a:xfrm>
            <a:off x="7287017" y="3013967"/>
            <a:ext cx="2191389" cy="1239944"/>
            <a:chOff x="3456" y="1602"/>
            <a:chExt cx="1038" cy="783"/>
          </a:xfrm>
        </p:grpSpPr>
        <p:sp>
          <p:nvSpPr>
            <p:cNvPr id="96" name="Text Box 181"/>
            <p:cNvSpPr txBox="1">
              <a:spLocks noChangeArrowheads="1"/>
            </p:cNvSpPr>
            <p:nvPr>
              <p:custDataLst>
                <p:tags r:id="rId90"/>
              </p:custDataLst>
            </p:nvPr>
          </p:nvSpPr>
          <p:spPr bwMode="auto">
            <a:xfrm>
              <a:off x="3456" y="2094"/>
              <a:ext cx="230" cy="291"/>
            </a:xfrm>
            <a:prstGeom prst="rect">
              <a:avLst/>
            </a:prstGeom>
            <a:noFill/>
            <a:ln>
              <a:noFill/>
            </a:ln>
            <a:effectLst/>
          </p:spPr>
          <p:txBody>
            <a:bodyPr wrap="none">
              <a:spAutoFit/>
            </a:bodyPr>
            <a:lstStyle/>
            <a:p>
              <a:pPr fontAlgn="base">
                <a:spcBef>
                  <a:spcPct val="0"/>
                </a:spcBef>
                <a:spcAft>
                  <a:spcPct val="0"/>
                </a:spcAft>
                <a:defRPr/>
              </a:pPr>
              <a:r>
                <a:rPr kumimoji="1" lang="en-US" altLang="zh-CN" sz="2395" b="1" i="1">
                  <a:solidFill>
                    <a:srgbClr val="FF0000"/>
                  </a:solidFill>
                  <a:latin typeface="Times New Roman" panose="02020603050405020304" charset="0"/>
                  <a:cs typeface="Times New Roman" panose="02020603050405020304" charset="0"/>
                </a:rPr>
                <a:t>F</a:t>
              </a:r>
              <a:r>
                <a:rPr kumimoji="1" lang="en-US" altLang="zh-CN" sz="2395" b="1" baseline="-25000">
                  <a:solidFill>
                    <a:srgbClr val="FF0000"/>
                  </a:solidFill>
                  <a:latin typeface="Times New Roman" panose="02020603050405020304" charset="0"/>
                  <a:cs typeface="Times New Roman" panose="02020603050405020304" charset="0"/>
                </a:rPr>
                <a:t>2</a:t>
              </a:r>
              <a:endParaRPr kumimoji="1" lang="en-US" altLang="zh-CN" sz="2395" b="1" baseline="-25000">
                <a:solidFill>
                  <a:srgbClr val="FF0000"/>
                </a:solidFill>
                <a:latin typeface="Times New Roman" panose="02020603050405020304" charset="0"/>
                <a:cs typeface="Times New Roman" panose="02020603050405020304" charset="0"/>
              </a:endParaRPr>
            </a:p>
          </p:txBody>
        </p:sp>
        <p:sp>
          <p:nvSpPr>
            <p:cNvPr id="97" name="Line 230"/>
            <p:cNvSpPr>
              <a:spLocks noChangeShapeType="1"/>
            </p:cNvSpPr>
            <p:nvPr>
              <p:custDataLst>
                <p:tags r:id="rId91"/>
              </p:custDataLst>
            </p:nvPr>
          </p:nvSpPr>
          <p:spPr bwMode="auto">
            <a:xfrm flipV="1">
              <a:off x="3543" y="1602"/>
              <a:ext cx="951" cy="569"/>
            </a:xfrm>
            <a:prstGeom prst="line">
              <a:avLst/>
            </a:prstGeom>
            <a:noFill/>
            <a:ln w="63500">
              <a:solidFill>
                <a:srgbClr val="FF0000"/>
              </a:solidFill>
              <a:round/>
              <a:headEnd type="arrow" w="med" len="med"/>
            </a:ln>
          </p:spPr>
          <p:txBody>
            <a:bodyPr wrap="none" anchor="ctr"/>
            <a:lstStyle/>
            <a:p>
              <a:pPr eaLnBrk="0" fontAlgn="base" hangingPunct="0">
                <a:spcBef>
                  <a:spcPct val="0"/>
                </a:spcBef>
                <a:spcAft>
                  <a:spcPct val="0"/>
                </a:spcAft>
              </a:pPr>
              <a:endParaRPr lang="zh-CN" altLang="en-US" sz="2395" b="1" i="1">
                <a:solidFill>
                  <a:srgbClr val="000000"/>
                </a:solidFill>
                <a:latin typeface="Times New Roman" panose="02020603050405020304" charset="0"/>
                <a:cs typeface="Times New Roman" panose="02020603050405020304" charset="0"/>
              </a:endParaRPr>
            </a:p>
          </p:txBody>
        </p:sp>
      </p:grpSp>
      <p:sp>
        <p:nvSpPr>
          <p:cNvPr id="101" name="AutoShape 8" title=""/>
          <p:cNvSpPr>
            <a:spLocks noChangeArrowheads="1"/>
          </p:cNvSpPr>
          <p:nvPr>
            <p:custDataLst>
              <p:tags r:id="rId92"/>
            </p:custDataLst>
          </p:nvPr>
        </p:nvSpPr>
        <p:spPr bwMode="auto">
          <a:xfrm rot="10800000">
            <a:off x="2422893" y="3973595"/>
            <a:ext cx="1317367" cy="304048"/>
          </a:xfrm>
          <a:custGeom>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9523 w 21600"/>
              <a:gd name="T15" fmla="*/ 16200 h 21600"/>
            </a:gdLst>
            <a:cxnLst>
              <a:cxn ang="T8">
                <a:pos x="T0" y="T1"/>
              </a:cxn>
              <a:cxn ang="T9">
                <a:pos x="T2" y="T3"/>
              </a:cxn>
              <a:cxn ang="T10">
                <a:pos x="T4" y="T5"/>
              </a:cxn>
              <a:cxn ang="T11">
                <a:pos x="T6" y="T7"/>
              </a:cxn>
            </a:cxnLst>
            <a:rect l="T12" t="T13" r="T14" b="T15"/>
            <a:pathLst>
              <a:path w="21600" h="21600">
                <a:moveTo>
                  <a:pt x="17446" y="0"/>
                </a:moveTo>
                <a:lnTo>
                  <a:pt x="17446" y="5400"/>
                </a:lnTo>
                <a:lnTo>
                  <a:pt x="3375" y="5400"/>
                </a:lnTo>
                <a:lnTo>
                  <a:pt x="3375" y="16200"/>
                </a:lnTo>
                <a:lnTo>
                  <a:pt x="17446" y="16200"/>
                </a:lnTo>
                <a:lnTo>
                  <a:pt x="17446" y="21600"/>
                </a:lnTo>
                <a:lnTo>
                  <a:pt x="21600" y="10800"/>
                </a:lnTo>
                <a:lnTo>
                  <a:pt x="17446"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99">
              <a:alpha val="70195"/>
            </a:srgbClr>
          </a:solidFill>
          <a:ln w="9525">
            <a:solidFill>
              <a:srgbClr val="000000"/>
            </a:solidFill>
            <a:miter lim="800000"/>
          </a:ln>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2395" b="1" i="1" u="none" strike="noStrike" kern="0" cap="none" spc="0" normalizeH="0" baseline="0" noProof="0">
              <a:ln>
                <a:noFill/>
              </a:ln>
              <a:solidFill>
                <a:srgbClr val="000000"/>
              </a:solidFill>
              <a:effectLst/>
              <a:uLnTx/>
              <a:uFillTx/>
              <a:latin typeface="Times New Roman" panose="02020603050405020304" charset="0"/>
              <a:cs typeface="Times New Roman" panose="02020603050405020304" charset="0"/>
            </a:endParaRPr>
          </a:p>
        </p:txBody>
      </p:sp>
      <p:grpSp>
        <p:nvGrpSpPr>
          <p:cNvPr id="102" name="Group 221" title=""/>
          <p:cNvGrpSpPr/>
          <p:nvPr>
            <p:custDataLst>
              <p:tags r:id="rId93"/>
            </p:custDataLst>
          </p:nvPr>
        </p:nvGrpSpPr>
        <p:grpSpPr>
          <a:xfrm>
            <a:off x="1713551" y="3517544"/>
            <a:ext cx="2432063" cy="608095"/>
            <a:chOff x="816" y="1920"/>
            <a:chExt cx="1152" cy="384"/>
          </a:xfrm>
        </p:grpSpPr>
        <p:sp>
          <p:nvSpPr>
            <p:cNvPr id="103" name="Text Box 20"/>
            <p:cNvSpPr txBox="1">
              <a:spLocks noChangeArrowheads="1"/>
            </p:cNvSpPr>
            <p:nvPr>
              <p:custDataLst>
                <p:tags r:id="rId94"/>
              </p:custDataLst>
            </p:nvPr>
          </p:nvSpPr>
          <p:spPr bwMode="auto">
            <a:xfrm>
              <a:off x="816" y="1920"/>
              <a:ext cx="230" cy="291"/>
            </a:xfrm>
            <a:prstGeom prst="rect">
              <a:avLst/>
            </a:prstGeom>
            <a:noFill/>
            <a:ln>
              <a:noFill/>
            </a:ln>
            <a:effectLst/>
          </p:spPr>
          <p:txBody>
            <a:bodyPr wrap="none">
              <a:spAutoFit/>
            </a:bodyPr>
            <a:lstStyle/>
            <a:p>
              <a:pPr fontAlgn="base">
                <a:spcBef>
                  <a:spcPct val="0"/>
                </a:spcBef>
                <a:spcAft>
                  <a:spcPct val="0"/>
                </a:spcAft>
                <a:defRPr/>
              </a:pPr>
              <a:r>
                <a:rPr kumimoji="1" lang="en-US" altLang="zh-CN" sz="2395" b="1" i="1">
                  <a:solidFill>
                    <a:srgbClr val="FF0000"/>
                  </a:solidFill>
                  <a:latin typeface="Times New Roman" panose="02020603050405020304" charset="0"/>
                  <a:cs typeface="Times New Roman" panose="02020603050405020304" charset="0"/>
                </a:rPr>
                <a:t>F</a:t>
              </a:r>
              <a:r>
                <a:rPr kumimoji="1" lang="en-US" altLang="zh-CN" sz="2395" b="1" baseline="-25000">
                  <a:solidFill>
                    <a:srgbClr val="FF0000"/>
                  </a:solidFill>
                  <a:effectLst>
                    <a:outerShdw blurRad="38100" dist="38100" dir="2700000" algn="tl">
                      <a:srgbClr val="C0C0C0"/>
                    </a:outerShdw>
                  </a:effectLst>
                  <a:latin typeface="Times New Roman" panose="02020603050405020304" charset="0"/>
                  <a:cs typeface="Times New Roman" panose="02020603050405020304" charset="0"/>
                </a:rPr>
                <a:t>2</a:t>
              </a:r>
              <a:endParaRPr kumimoji="1" lang="en-US" altLang="zh-CN" sz="2395" b="1" baseline="-25000">
                <a:solidFill>
                  <a:srgbClr val="FF0000"/>
                </a:solidFill>
                <a:effectLst>
                  <a:outerShdw blurRad="38100" dist="38100" dir="2700000" algn="tl">
                    <a:srgbClr val="C0C0C0"/>
                  </a:outerShdw>
                </a:effectLst>
                <a:latin typeface="Times New Roman" panose="02020603050405020304" charset="0"/>
                <a:cs typeface="Times New Roman" panose="02020603050405020304" charset="0"/>
              </a:endParaRPr>
            </a:p>
          </p:txBody>
        </p:sp>
        <p:sp>
          <p:nvSpPr>
            <p:cNvPr id="104" name="Line 42"/>
            <p:cNvSpPr>
              <a:spLocks noChangeShapeType="1"/>
            </p:cNvSpPr>
            <p:nvPr>
              <p:custDataLst>
                <p:tags r:id="rId95"/>
              </p:custDataLst>
            </p:nvPr>
          </p:nvSpPr>
          <p:spPr bwMode="auto">
            <a:xfrm flipH="1">
              <a:off x="960" y="2304"/>
              <a:ext cx="1008" cy="0"/>
            </a:xfrm>
            <a:prstGeom prst="line">
              <a:avLst/>
            </a:prstGeom>
            <a:noFill/>
            <a:ln w="63500">
              <a:solidFill>
                <a:srgbClr val="FF0000"/>
              </a:solidFill>
              <a:round/>
              <a:tailEnd type="triangle" w="med" len="med"/>
            </a:ln>
          </p:spPr>
          <p:txBody>
            <a:bodyPr wrap="none" anchor="ctr"/>
            <a:lstStyle/>
            <a:p>
              <a:pPr eaLnBrk="0" fontAlgn="base" hangingPunct="0">
                <a:spcBef>
                  <a:spcPct val="0"/>
                </a:spcBef>
                <a:spcAft>
                  <a:spcPct val="0"/>
                </a:spcAft>
              </a:pPr>
              <a:endParaRPr lang="zh-CN" altLang="en-US" sz="2395" b="1" i="1">
                <a:solidFill>
                  <a:srgbClr val="000000"/>
                </a:solidFill>
                <a:latin typeface="Times New Roman" panose="02020603050405020304" charset="0"/>
                <a:cs typeface="Times New Roman" panose="02020603050405020304" charset="0"/>
              </a:endParaRPr>
            </a:p>
          </p:txBody>
        </p:sp>
      </p:grpSp>
      <p:sp>
        <p:nvSpPr>
          <p:cNvPr id="105" name="文本框 104" title=""/>
          <p:cNvSpPr txBox="1"/>
          <p:nvPr>
            <p:custDataLst>
              <p:tags r:id="rId96"/>
            </p:custDataLst>
          </p:nvPr>
        </p:nvSpPr>
        <p:spPr>
          <a:xfrm>
            <a:off x="4032673" y="5793740"/>
            <a:ext cx="1745827" cy="501650"/>
          </a:xfrm>
          <a:prstGeom prst="rect">
            <a:avLst/>
          </a:prstGeom>
          <a:noFill/>
        </p:spPr>
        <p:txBody>
          <a:bodyPr wrap="square">
            <a:spAutoFit/>
          </a:body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665" b="1" i="1" u="none" strike="noStrike" kern="0" cap="none" spc="0" normalizeH="0" baseline="0" noProof="0">
                <a:ln>
                  <a:noFill/>
                </a:ln>
                <a:solidFill>
                  <a:schemeClr val="tx1">
                    <a:lumMod val="95000"/>
                    <a:lumOff val="5000"/>
                  </a:schemeClr>
                </a:solidFill>
                <a:uLnTx/>
                <a:uFillTx/>
                <a:latin typeface="Times New Roman" panose="02020603050405020304" charset="0"/>
                <a:ea typeface="华文楷体" panose="02010600040101010101" pitchFamily="2" charset="-122"/>
                <a:cs typeface="Times New Roman" panose="02020603050405020304" charset="0"/>
              </a:rPr>
              <a:t>F</a:t>
            </a:r>
            <a:r>
              <a:rPr kumimoji="0" lang="en-US" altLang="zh-CN" sz="2665" b="1" i="0" u="none" strike="noStrike" kern="0" cap="none" spc="0" normalizeH="0" baseline="-25000" noProof="0">
                <a:ln>
                  <a:noFill/>
                </a:ln>
                <a:solidFill>
                  <a:schemeClr val="tx1">
                    <a:lumMod val="95000"/>
                    <a:lumOff val="5000"/>
                  </a:schemeClr>
                </a:solidFill>
                <a:uLnTx/>
                <a:uFillTx/>
                <a:latin typeface="Times New Roman" panose="02020603050405020304" charset="0"/>
                <a:ea typeface="华文楷体" panose="02010600040101010101" pitchFamily="2" charset="-122"/>
                <a:cs typeface="Times New Roman" panose="02020603050405020304" charset="0"/>
              </a:rPr>
              <a:t>2</a:t>
            </a:r>
            <a:r>
              <a:rPr kumimoji="0" lang="en-US" altLang="zh-CN" sz="2665" b="1" i="0" u="none" strike="noStrike" kern="0" cap="none" spc="0" normalizeH="0" baseline="0" noProof="0">
                <a:ln>
                  <a:noFill/>
                </a:ln>
                <a:solidFill>
                  <a:schemeClr val="tx1">
                    <a:lumMod val="95000"/>
                    <a:lumOff val="5000"/>
                  </a:schemeClr>
                </a:solidFill>
                <a:uLnTx/>
                <a:uFillTx/>
                <a:latin typeface="Times New Roman" panose="02020603050405020304" charset="0"/>
                <a:ea typeface="华文楷体" panose="02010600040101010101" pitchFamily="2" charset="-122"/>
                <a:cs typeface="Times New Roman" panose="02020603050405020304" charset="0"/>
              </a:rPr>
              <a:t>= </a:t>
            </a:r>
            <a:r>
              <a:rPr kumimoji="0" lang="en-US" altLang="zh-CN" sz="2665" b="1" i="1" u="none" strike="noStrike" kern="0" cap="none" spc="0" normalizeH="0" baseline="0" noProof="0" err="1">
                <a:ln>
                  <a:noFill/>
                </a:ln>
                <a:solidFill>
                  <a:schemeClr val="tx1">
                    <a:lumMod val="95000"/>
                    <a:lumOff val="5000"/>
                  </a:schemeClr>
                </a:solidFill>
                <a:uLnTx/>
                <a:uFillTx/>
                <a:latin typeface="Times New Roman" panose="02020603050405020304" charset="0"/>
                <a:ea typeface="华文楷体" panose="02010600040101010101" pitchFamily="2" charset="-122"/>
                <a:cs typeface="Times New Roman" panose="02020603050405020304" charset="0"/>
              </a:rPr>
              <a:t>F</a:t>
            </a:r>
            <a:r>
              <a:rPr kumimoji="0" lang="en-US" altLang="zh-CN" sz="2665" b="1" i="0" u="none" strike="noStrike" kern="0" cap="none" spc="0" normalizeH="0" baseline="0" noProof="0" err="1">
                <a:ln>
                  <a:noFill/>
                </a:ln>
                <a:solidFill>
                  <a:schemeClr val="tx1">
                    <a:lumMod val="95000"/>
                    <a:lumOff val="5000"/>
                  </a:schemeClr>
                </a:solidFill>
                <a:uLnTx/>
                <a:uFillTx/>
                <a:latin typeface="Times New Roman" panose="02020603050405020304" charset="0"/>
                <a:ea typeface="华文楷体" panose="02010600040101010101" pitchFamily="2" charset="-122"/>
                <a:cs typeface="Times New Roman" panose="02020603050405020304" charset="0"/>
              </a:rPr>
              <a:t>cot</a:t>
            </a:r>
            <a:r>
              <a:rPr kumimoji="0" lang="el-GR" altLang="zh-CN" sz="2665" b="1" i="1" u="none" strike="noStrike" kern="0" cap="none" spc="0" normalizeH="0" baseline="0" noProof="0">
                <a:ln>
                  <a:noFill/>
                </a:ln>
                <a:solidFill>
                  <a:schemeClr val="tx1">
                    <a:lumMod val="95000"/>
                    <a:lumOff val="5000"/>
                  </a:schemeClr>
                </a:solidFill>
                <a:uLnTx/>
                <a:uFillTx/>
                <a:latin typeface="Times New Roman" panose="02020603050405020304" charset="0"/>
                <a:ea typeface="华文楷体" panose="02010600040101010101" pitchFamily="2" charset="-122"/>
                <a:cs typeface="Times New Roman" panose="02020603050405020304" charset="0"/>
              </a:rPr>
              <a:t>θ</a:t>
            </a:r>
            <a:endParaRPr kumimoji="0" lang="el-GR" altLang="zh-CN" sz="2665" b="1" i="1" u="none" strike="noStrike" kern="0" cap="none" spc="0" normalizeH="0" baseline="0" noProof="0">
              <a:ln>
                <a:noFill/>
              </a:ln>
              <a:solidFill>
                <a:schemeClr val="tx1">
                  <a:lumMod val="95000"/>
                  <a:lumOff val="5000"/>
                </a:schemeClr>
              </a:solidFill>
              <a:uLnTx/>
              <a:uFillTx/>
              <a:latin typeface="Times New Roman" panose="02020603050405020304" charset="0"/>
              <a:ea typeface="华文楷体" panose="02010600040101010101" pitchFamily="2" charset="-122"/>
              <a:cs typeface="Times New Roman" panose="02020603050405020304" charset="0"/>
            </a:endParaRPr>
          </a:p>
        </p:txBody>
      </p:sp>
      <mc:AlternateContent>
        <mc:Choice Requires="a14">
          <p:sp>
            <p:nvSpPr>
              <p:cNvPr id="106" name="文本框 105" title=""/>
              <p:cNvSpPr txBox="1"/>
              <p:nvPr>
                <p:custDataLst>
                  <p:tags r:id="rId97"/>
                </p:custDataLst>
              </p:nvPr>
            </p:nvSpPr>
            <p:spPr>
              <a:xfrm>
                <a:off x="1801707" y="5679440"/>
                <a:ext cx="1506220" cy="675640"/>
              </a:xfrm>
              <a:prstGeom prst="rect">
                <a:avLst/>
              </a:prstGeom>
              <a:noFill/>
            </p:spPr>
            <p:txBody>
              <a:bodyPr wrap="square">
                <a:spAutoFit/>
              </a:bodyPr>
              <a:lstStyle/>
              <a:p>
                <a:pPr lvl="0" fontAlgn="base">
                  <a:spcBef>
                    <a:spcPct val="0"/>
                  </a:spcBef>
                  <a:spcAft>
                    <a:spcPct val="0"/>
                  </a:spcAft>
                  <a:defRPr/>
                </a:pPr>
                <a:r>
                  <a:rPr kumimoji="0" lang="en-US" altLang="zh-CN" sz="2665" b="1" i="1" u="none" strike="noStrike" kern="0" cap="none" spc="0" normalizeH="0" baseline="0" noProof="0">
                    <a:ln>
                      <a:noFill/>
                    </a:ln>
                    <a:solidFill>
                      <a:schemeClr val="tx1">
                        <a:lumMod val="95000"/>
                        <a:lumOff val="5000"/>
                      </a:schemeClr>
                    </a:solidFill>
                    <a:uLnTx/>
                    <a:uFillTx/>
                    <a:latin typeface="Times New Roman" panose="02020603050405020304" charset="0"/>
                    <a:ea typeface="华文楷体" panose="02010600040101010101" pitchFamily="2" charset="-122"/>
                    <a:cs typeface="Times New Roman" panose="02020603050405020304" charset="0"/>
                  </a:rPr>
                  <a:t>F</a:t>
                </a:r>
                <a:r>
                  <a:rPr kumimoji="0" lang="en-US" altLang="zh-CN" sz="2665" b="1" i="0" u="none" strike="noStrike" kern="0" cap="none" spc="0" normalizeH="0" baseline="-25000" noProof="0">
                    <a:ln>
                      <a:noFill/>
                    </a:ln>
                    <a:solidFill>
                      <a:schemeClr val="tx1">
                        <a:lumMod val="95000"/>
                        <a:lumOff val="5000"/>
                      </a:schemeClr>
                    </a:solidFill>
                    <a:uLnTx/>
                    <a:uFillTx/>
                    <a:latin typeface="Times New Roman" panose="02020603050405020304" charset="0"/>
                    <a:ea typeface="华文楷体" panose="02010600040101010101" pitchFamily="2" charset="-122"/>
                    <a:cs typeface="Times New Roman" panose="02020603050405020304" charset="0"/>
                  </a:rPr>
                  <a:t>1</a:t>
                </a:r>
                <a:r>
                  <a:rPr kumimoji="0" lang="en-US" altLang="zh-CN" sz="2665" b="1" i="0" u="none" strike="noStrike" kern="0" cap="none" spc="0" normalizeH="0" baseline="0" noProof="0">
                    <a:ln>
                      <a:noFill/>
                    </a:ln>
                    <a:solidFill>
                      <a:schemeClr val="tx1">
                        <a:lumMod val="95000"/>
                        <a:lumOff val="5000"/>
                      </a:schemeClr>
                    </a:solidFill>
                    <a:uLnTx/>
                    <a:uFillTx/>
                    <a:latin typeface="Times New Roman" panose="02020603050405020304" charset="0"/>
                    <a:ea typeface="华文楷体" panose="02010600040101010101" pitchFamily="2" charset="-122"/>
                    <a:cs typeface="Times New Roman" panose="02020603050405020304" charset="0"/>
                  </a:rPr>
                  <a:t>= </a:t>
                </a:r>
                <a14:m>
                  <m:oMathPara>
                    <m:oMathParaPr>
                      <m:jc/>
                    </m:oMathParaPr>
                    <m:oMath>
                      <m:f>
                        <m:fPr>
                          <m:type m:val="bar"/>
                          <m:ctrlPr>
                            <a:rPr kumimoji="0" lang="en-US" altLang="zh-CN" sz="2665" b="1" i="1" u="none" strike="noStrike" kern="0" cap="none" spc="0" normalizeH="0" baseline="0" noProof="0" smtClean="0">
                              <a:ln>
                                <a:noFill/>
                              </a:ln>
                              <a:solidFill>
                                <a:schemeClr val="tx1">
                                  <a:lumMod val="95000"/>
                                  <a:lumOff val="5000"/>
                                </a:schemeClr>
                              </a:solidFill>
                              <a:uLnTx/>
                              <a:uFillTx/>
                              <a:latin typeface="Cambria Math" panose="02040503050406030204" pitchFamily="18" charset="0"/>
                              <a:ea typeface="华文楷体" panose="02010600040101010101" pitchFamily="2" charset="-122"/>
                              <a:cs typeface="Times New Roman" panose="02020603050405020304" charset="0"/>
                            </a:rPr>
                          </m:ctrlPr>
                        </m:fPr>
                        <m:num>
                          <m:r>
                            <m:rPr>
                              <m:sty m:val="bi"/>
                            </m:rPr>
                            <a:rPr lang="en-US" altLang="zh-CN" sz="2665" b="1" i="1" kern="0">
                              <a:solidFill>
                                <a:schemeClr val="tx1">
                                  <a:lumMod val="95000"/>
                                  <a:lumOff val="5000"/>
                                </a:schemeClr>
                              </a:solidFill>
                              <a:latin typeface="Times New Roman" panose="02020603050405020304" charset="0"/>
                              <a:cs typeface="Times New Roman" panose="02020603050405020304" charset="0"/>
                            </a:rPr>
                            <m:t>𝑭</m:t>
                          </m:r>
                        </m:num>
                        <m:den>
                          <m:r>
                            <m:rPr>
                              <m:sty m:val="b"/>
                            </m:rPr>
                            <a:rPr lang="en-US" altLang="zh-CN" sz="2665" b="1" kern="0">
                              <a:solidFill>
                                <a:schemeClr val="tx1">
                                  <a:lumMod val="95000"/>
                                  <a:lumOff val="5000"/>
                                </a:schemeClr>
                              </a:solidFill>
                              <a:latin typeface="Times New Roman" panose="02020603050405020304" charset="0"/>
                              <a:cs typeface="Times New Roman" panose="02020603050405020304" charset="0"/>
                            </a:rPr>
                            <m:t>𝐬𝐢𝐧</m:t>
                          </m:r>
                          <m:r>
                            <m:rPr>
                              <m:sty m:val="bi"/>
                            </m:rPr>
                            <a:rPr lang="el-GR" altLang="zh-CN" sz="2665" b="1" i="1" kern="0">
                              <a:solidFill>
                                <a:schemeClr val="tx1">
                                  <a:lumMod val="95000"/>
                                  <a:lumOff val="5000"/>
                                </a:schemeClr>
                              </a:solidFill>
                              <a:latin typeface="Times New Roman" panose="02020603050405020304" charset="0"/>
                              <a:cs typeface="Times New Roman" panose="02020603050405020304" charset="0"/>
                            </a:rPr>
                            <m:t>𝜽</m:t>
                          </m:r>
                        </m:den>
                      </m:f>
                    </m:oMath>
                  </m:oMathPara>
                </a14:m>
                <a:endParaRPr kumimoji="0" lang="el-GR" altLang="zh-CN" sz="2665" b="1" i="1" u="none" strike="noStrike" kern="0" cap="none" spc="0" normalizeH="0" baseline="0" noProof="0">
                  <a:ln>
                    <a:noFill/>
                  </a:ln>
                  <a:solidFill>
                    <a:schemeClr val="tx1">
                      <a:lumMod val="95000"/>
                      <a:lumOff val="5000"/>
                    </a:schemeClr>
                  </a:solidFill>
                  <a:uLnTx/>
                  <a:uFillTx/>
                  <a:latin typeface="Times New Roman" panose="02020603050405020304" charset="0"/>
                  <a:ea typeface="华文楷体" panose="02010600040101010101" pitchFamily="2" charset="-122"/>
                  <a:cs typeface="Times New Roman" panose="02020603050405020304" charset="0"/>
                </a:endParaRPr>
              </a:p>
            </p:txBody>
          </p:sp>
        </mc:Choice>
        <mc:Fallback>
          <p:sp>
            <p:nvSpPr>
              <p:cNvPr id="106" name="文本框 105"/>
              <p:cNvSpPr txBox="1">
                <a:spLocks noRot="1" noChangeAspect="1" noMove="1" noResize="1" noEditPoints="1" noAdjustHandles="1" noChangeArrowheads="1" noChangeShapeType="1" noTextEdit="1"/>
              </p:cNvSpPr>
              <p:nvPr>
                <p:custDataLst>
                  <p:tags r:id="rId98"/>
                </p:custDataLst>
              </p:nvPr>
            </p:nvSpPr>
            <p:spPr>
              <a:xfrm>
                <a:off x="1801707" y="5679440"/>
                <a:ext cx="1506220" cy="675640"/>
              </a:xfrm>
              <a:prstGeom prst="rect">
                <a:avLst/>
              </a:prstGeom>
              <a:blipFill rotWithShape="1">
                <a:blip r:embed="rId99"/>
                <a:stretch>
                  <a:fillRect l="-14" r="14" b="-2444"/>
                </a:stretch>
              </a:blipFill>
            </p:spPr>
            <p:txBody>
              <a:bodyPr/>
              <a:lstStyle/>
              <a:p>
                <a:r>
                  <a:rPr lang="zh-CN" altLang="en-US">
                    <a:noFill/>
                  </a:rPr>
                  <a:t> </a:t>
                </a:r>
              </a:p>
            </p:txBody>
          </p:sp>
        </mc:Fallback>
      </mc:AlternateContent>
      <p:sp>
        <p:nvSpPr>
          <p:cNvPr id="110" name="文本框 109" title=""/>
          <p:cNvSpPr txBox="1"/>
          <p:nvPr>
            <p:custDataLst>
              <p:tags r:id="rId100"/>
            </p:custDataLst>
          </p:nvPr>
        </p:nvSpPr>
        <p:spPr>
          <a:xfrm>
            <a:off x="7489613" y="5851796"/>
            <a:ext cx="1766993" cy="501650"/>
          </a:xfrm>
          <a:prstGeom prst="rect">
            <a:avLst/>
          </a:prstGeom>
          <a:noFill/>
        </p:spPr>
        <p:txBody>
          <a:bodyPr wrap="square">
            <a:spAutoFit/>
          </a:bodyPr>
          <a:lstStyle/>
          <a:p>
            <a:pPr marL="0" marR="0" lvl="0" indent="0" defTabSz="914400" rtl="0" eaLnBrk="1" fontAlgn="base" latinLnBrk="0" hangingPunct="1">
              <a:lnSpc>
                <a:spcPct val="100000"/>
              </a:lnSpc>
              <a:spcBef>
                <a:spcPct val="0"/>
              </a:spcBef>
              <a:spcAft>
                <a:spcPct val="0"/>
              </a:spcAft>
              <a:buClrTx/>
              <a:buSzTx/>
              <a:buFontTx/>
              <a:buNone/>
              <a:defRPr/>
            </a:pPr>
            <a:r>
              <a:rPr kumimoji="0" lang="en-US" altLang="zh-CN" sz="2665" b="1" i="1" u="none" strike="noStrike" kern="0" cap="none" spc="0" normalizeH="0" baseline="0" noProof="0">
                <a:ln>
                  <a:noFill/>
                </a:ln>
                <a:solidFill>
                  <a:schemeClr val="tx1">
                    <a:lumMod val="95000"/>
                    <a:lumOff val="5000"/>
                  </a:schemeClr>
                </a:solidFill>
                <a:uLnTx/>
                <a:uFillTx/>
                <a:latin typeface="Times New Roman" panose="02020603050405020304" charset="0"/>
                <a:ea typeface="华文楷体" panose="02010600040101010101" pitchFamily="2" charset="-122"/>
                <a:cs typeface="Times New Roman" panose="02020603050405020304" charset="0"/>
              </a:rPr>
              <a:t>F</a:t>
            </a:r>
            <a:r>
              <a:rPr kumimoji="0" lang="en-US" altLang="zh-CN" sz="2665" b="1" i="0" u="none" strike="noStrike" kern="0" cap="none" spc="0" normalizeH="0" baseline="-25000" noProof="0">
                <a:ln>
                  <a:noFill/>
                </a:ln>
                <a:solidFill>
                  <a:schemeClr val="tx1">
                    <a:lumMod val="95000"/>
                    <a:lumOff val="5000"/>
                  </a:schemeClr>
                </a:solidFill>
                <a:uLnTx/>
                <a:uFillTx/>
                <a:latin typeface="Times New Roman" panose="02020603050405020304" charset="0"/>
                <a:ea typeface="华文楷体" panose="02010600040101010101" pitchFamily="2" charset="-122"/>
                <a:cs typeface="Times New Roman" panose="02020603050405020304" charset="0"/>
              </a:rPr>
              <a:t>1</a:t>
            </a:r>
            <a:r>
              <a:rPr kumimoji="0" lang="en-US" altLang="zh-CN" sz="2665" b="1" i="0" u="none" strike="noStrike" kern="0" cap="none" spc="0" normalizeH="0" baseline="0" noProof="0">
                <a:ln>
                  <a:noFill/>
                </a:ln>
                <a:solidFill>
                  <a:schemeClr val="tx1">
                    <a:lumMod val="95000"/>
                    <a:lumOff val="5000"/>
                  </a:schemeClr>
                </a:solidFill>
                <a:uLnTx/>
                <a:uFillTx/>
                <a:latin typeface="Times New Roman" panose="02020603050405020304" charset="0"/>
                <a:ea typeface="华文楷体" panose="02010600040101010101" pitchFamily="2" charset="-122"/>
                <a:cs typeface="Times New Roman" panose="02020603050405020304" charset="0"/>
              </a:rPr>
              <a:t>= </a:t>
            </a:r>
            <a:r>
              <a:rPr kumimoji="0" lang="en-US" altLang="zh-CN" sz="2665" b="1" i="1" u="none" strike="noStrike" kern="0" cap="none" spc="0" normalizeH="0" baseline="0" noProof="0" err="1">
                <a:ln>
                  <a:noFill/>
                </a:ln>
                <a:solidFill>
                  <a:schemeClr val="tx1">
                    <a:lumMod val="95000"/>
                    <a:lumOff val="5000"/>
                  </a:schemeClr>
                </a:solidFill>
                <a:uLnTx/>
                <a:uFillTx/>
                <a:latin typeface="Times New Roman" panose="02020603050405020304" charset="0"/>
                <a:ea typeface="华文楷体" panose="02010600040101010101" pitchFamily="2" charset="-122"/>
                <a:cs typeface="Times New Roman" panose="02020603050405020304" charset="0"/>
              </a:rPr>
              <a:t>F</a:t>
            </a:r>
            <a:r>
              <a:rPr kumimoji="0" lang="en-US" altLang="zh-CN" sz="2665" b="1" i="0" u="none" strike="noStrike" kern="0" cap="none" spc="0" normalizeH="0" baseline="0" noProof="0" err="1">
                <a:ln>
                  <a:noFill/>
                </a:ln>
                <a:solidFill>
                  <a:schemeClr val="tx1">
                    <a:lumMod val="95000"/>
                    <a:lumOff val="5000"/>
                  </a:schemeClr>
                </a:solidFill>
                <a:uLnTx/>
                <a:uFillTx/>
                <a:latin typeface="Times New Roman" panose="02020603050405020304" charset="0"/>
                <a:ea typeface="华文楷体" panose="02010600040101010101" pitchFamily="2" charset="-122"/>
                <a:cs typeface="Times New Roman" panose="02020603050405020304" charset="0"/>
              </a:rPr>
              <a:t>cot</a:t>
            </a:r>
            <a:r>
              <a:rPr kumimoji="0" lang="el-GR" altLang="zh-CN" sz="2665" b="1" i="1" u="none" strike="noStrike" kern="0" cap="none" spc="0" normalizeH="0" baseline="0" noProof="0">
                <a:ln>
                  <a:noFill/>
                </a:ln>
                <a:solidFill>
                  <a:schemeClr val="tx1">
                    <a:lumMod val="95000"/>
                    <a:lumOff val="5000"/>
                  </a:schemeClr>
                </a:solidFill>
                <a:uLnTx/>
                <a:uFillTx/>
                <a:latin typeface="Times New Roman" panose="02020603050405020304" charset="0"/>
                <a:ea typeface="华文楷体" panose="02010600040101010101" pitchFamily="2" charset="-122"/>
                <a:cs typeface="Times New Roman" panose="02020603050405020304" charset="0"/>
              </a:rPr>
              <a:t>θ</a:t>
            </a:r>
            <a:endParaRPr kumimoji="0" lang="el-GR" altLang="zh-CN" sz="2665" b="1" i="1" u="none" strike="noStrike" kern="0" cap="none" spc="0" normalizeH="0" baseline="0" noProof="0">
              <a:ln>
                <a:noFill/>
              </a:ln>
              <a:solidFill>
                <a:schemeClr val="tx1">
                  <a:lumMod val="95000"/>
                  <a:lumOff val="5000"/>
                </a:schemeClr>
              </a:solidFill>
              <a:uLnTx/>
              <a:uFillTx/>
              <a:latin typeface="Times New Roman" panose="02020603050405020304" charset="0"/>
              <a:ea typeface="华文楷体" panose="02010600040101010101" pitchFamily="2" charset="-122"/>
              <a:cs typeface="Times New Roman" panose="02020603050405020304" charset="0"/>
            </a:endParaRPr>
          </a:p>
        </p:txBody>
      </p:sp>
      <mc:AlternateContent>
        <mc:Choice Requires="a14">
          <p:sp>
            <p:nvSpPr>
              <p:cNvPr id="111" name="文本框 110" title=""/>
              <p:cNvSpPr txBox="1"/>
              <p:nvPr>
                <p:custDataLst>
                  <p:tags r:id="rId101"/>
                </p:custDataLst>
              </p:nvPr>
            </p:nvSpPr>
            <p:spPr>
              <a:xfrm>
                <a:off x="9625753" y="5679076"/>
                <a:ext cx="1554480" cy="675640"/>
              </a:xfrm>
              <a:prstGeom prst="rect">
                <a:avLst/>
              </a:prstGeom>
              <a:noFill/>
            </p:spPr>
            <p:txBody>
              <a:bodyPr wrap="square">
                <a:spAutoFit/>
              </a:bodyPr>
              <a:lstStyle/>
              <a:p>
                <a:pPr lvl="0" fontAlgn="base">
                  <a:spcBef>
                    <a:spcPct val="0"/>
                  </a:spcBef>
                  <a:spcAft>
                    <a:spcPct val="0"/>
                  </a:spcAft>
                  <a:defRPr/>
                </a:pPr>
                <a:r>
                  <a:rPr kumimoji="0" lang="en-US" altLang="zh-CN" sz="2665" b="1" i="1" u="none" strike="noStrike" kern="0" cap="none" spc="0" normalizeH="0" baseline="0" noProof="0">
                    <a:ln>
                      <a:noFill/>
                    </a:ln>
                    <a:solidFill>
                      <a:schemeClr val="tx1">
                        <a:lumMod val="95000"/>
                        <a:lumOff val="5000"/>
                      </a:schemeClr>
                    </a:solidFill>
                    <a:uLnTx/>
                    <a:uFillTx/>
                    <a:latin typeface="Times New Roman" panose="02020603050405020304" charset="0"/>
                    <a:ea typeface="华文楷体" panose="02010600040101010101" pitchFamily="2" charset="-122"/>
                    <a:cs typeface="Times New Roman" panose="02020603050405020304" charset="0"/>
                  </a:rPr>
                  <a:t>F</a:t>
                </a:r>
                <a:r>
                  <a:rPr lang="en-US" altLang="zh-CN" sz="2665" b="1" kern="0" baseline="-25000">
                    <a:solidFill>
                      <a:schemeClr val="tx1">
                        <a:lumMod val="95000"/>
                        <a:lumOff val="5000"/>
                      </a:schemeClr>
                    </a:solidFill>
                    <a:latin typeface="Times New Roman" panose="02020603050405020304" charset="0"/>
                    <a:ea typeface="华文楷体" panose="02010600040101010101" pitchFamily="2" charset="-122"/>
                    <a:cs typeface="Times New Roman" panose="02020603050405020304" charset="0"/>
                  </a:rPr>
                  <a:t>2</a:t>
                </a:r>
                <a:r>
                  <a:rPr kumimoji="0" lang="en-US" altLang="zh-CN" sz="2665" b="1" i="0" u="none" strike="noStrike" kern="0" cap="none" spc="0" normalizeH="0" baseline="0" noProof="0">
                    <a:ln>
                      <a:noFill/>
                    </a:ln>
                    <a:solidFill>
                      <a:schemeClr val="tx1">
                        <a:lumMod val="95000"/>
                        <a:lumOff val="5000"/>
                      </a:schemeClr>
                    </a:solidFill>
                    <a:uLnTx/>
                    <a:uFillTx/>
                    <a:latin typeface="Times New Roman" panose="02020603050405020304" charset="0"/>
                    <a:ea typeface="华文楷体" panose="02010600040101010101" pitchFamily="2" charset="-122"/>
                    <a:cs typeface="Times New Roman" panose="02020603050405020304" charset="0"/>
                  </a:rPr>
                  <a:t>= </a:t>
                </a:r>
                <a14:m>
                  <m:oMathPara>
                    <m:oMathParaPr>
                      <m:jc/>
                    </m:oMathParaPr>
                    <m:oMath>
                      <m:f>
                        <m:fPr>
                          <m:type m:val="bar"/>
                          <m:ctrlPr>
                            <a:rPr kumimoji="0" lang="en-US" altLang="zh-CN" sz="2665" b="1" i="1" u="none" strike="noStrike" kern="0" cap="none" spc="0" normalizeH="0" baseline="0" noProof="0" smtClean="0">
                              <a:ln>
                                <a:noFill/>
                              </a:ln>
                              <a:solidFill>
                                <a:schemeClr val="tx1">
                                  <a:lumMod val="95000"/>
                                  <a:lumOff val="5000"/>
                                </a:schemeClr>
                              </a:solidFill>
                              <a:uLnTx/>
                              <a:uFillTx/>
                              <a:latin typeface="Cambria Math" panose="02040503050406030204" pitchFamily="18" charset="0"/>
                              <a:ea typeface="华文楷体" panose="02010600040101010101" pitchFamily="2" charset="-122"/>
                              <a:cs typeface="Times New Roman" panose="02020603050405020304" charset="0"/>
                            </a:rPr>
                          </m:ctrlPr>
                        </m:fPr>
                        <m:num>
                          <m:r>
                            <m:rPr>
                              <m:sty m:val="bi"/>
                            </m:rPr>
                            <a:rPr lang="en-US" altLang="zh-CN" sz="2665" b="1" i="1" kern="0">
                              <a:solidFill>
                                <a:schemeClr val="tx1">
                                  <a:lumMod val="95000"/>
                                  <a:lumOff val="5000"/>
                                </a:schemeClr>
                              </a:solidFill>
                              <a:latin typeface="Times New Roman" panose="02020603050405020304" charset="0"/>
                              <a:cs typeface="Times New Roman" panose="02020603050405020304" charset="0"/>
                            </a:rPr>
                            <m:t>𝑭</m:t>
                          </m:r>
                        </m:num>
                        <m:den>
                          <m:r>
                            <m:rPr>
                              <m:sty m:val="b"/>
                            </m:rPr>
                            <a:rPr lang="en-US" altLang="zh-CN" sz="2665" b="1" kern="0">
                              <a:solidFill>
                                <a:schemeClr val="tx1">
                                  <a:lumMod val="95000"/>
                                  <a:lumOff val="5000"/>
                                </a:schemeClr>
                              </a:solidFill>
                              <a:latin typeface="Times New Roman" panose="02020603050405020304" charset="0"/>
                              <a:cs typeface="Times New Roman" panose="02020603050405020304" charset="0"/>
                            </a:rPr>
                            <m:t>𝐬𝐢𝐧</m:t>
                          </m:r>
                          <m:r>
                            <m:rPr>
                              <m:sty m:val="bi"/>
                            </m:rPr>
                            <a:rPr lang="el-GR" altLang="zh-CN" sz="2665" b="1" i="1" kern="0">
                              <a:solidFill>
                                <a:schemeClr val="tx1">
                                  <a:lumMod val="95000"/>
                                  <a:lumOff val="5000"/>
                                </a:schemeClr>
                              </a:solidFill>
                              <a:latin typeface="Times New Roman" panose="02020603050405020304" charset="0"/>
                              <a:cs typeface="Times New Roman" panose="02020603050405020304" charset="0"/>
                            </a:rPr>
                            <m:t>𝜽</m:t>
                          </m:r>
                        </m:den>
                      </m:f>
                    </m:oMath>
                  </m:oMathPara>
                </a14:m>
                <a:endParaRPr kumimoji="0" lang="el-GR" altLang="zh-CN" sz="2665" b="1" i="1" u="none" strike="noStrike" kern="0" cap="none" spc="0" normalizeH="0" baseline="0" noProof="0">
                  <a:ln>
                    <a:noFill/>
                  </a:ln>
                  <a:solidFill>
                    <a:schemeClr val="tx1">
                      <a:lumMod val="95000"/>
                      <a:lumOff val="5000"/>
                    </a:schemeClr>
                  </a:solidFill>
                  <a:uLnTx/>
                  <a:uFillTx/>
                  <a:latin typeface="Times New Roman" panose="02020603050405020304" charset="0"/>
                  <a:ea typeface="华文楷体" panose="02010600040101010101" pitchFamily="2" charset="-122"/>
                  <a:cs typeface="Times New Roman" panose="02020603050405020304" charset="0"/>
                </a:endParaRPr>
              </a:p>
            </p:txBody>
          </p:sp>
        </mc:Choice>
        <mc:Fallback>
          <p:sp>
            <p:nvSpPr>
              <p:cNvPr id="111" name="文本框 110"/>
              <p:cNvSpPr txBox="1">
                <a:spLocks noRot="1" noChangeAspect="1" noMove="1" noResize="1" noEditPoints="1" noAdjustHandles="1" noChangeArrowheads="1" noChangeShapeType="1" noTextEdit="1"/>
              </p:cNvSpPr>
              <p:nvPr>
                <p:custDataLst>
                  <p:tags r:id="rId102"/>
                </p:custDataLst>
              </p:nvPr>
            </p:nvSpPr>
            <p:spPr>
              <a:xfrm>
                <a:off x="9625753" y="5679076"/>
                <a:ext cx="1554480" cy="675640"/>
              </a:xfrm>
              <a:prstGeom prst="rect">
                <a:avLst/>
              </a:prstGeom>
              <a:blipFill rotWithShape="1">
                <a:blip r:embed="rId103"/>
                <a:stretch>
                  <a:fillRect l="-27" t="-40" r="27" b="-2403"/>
                </a:stretch>
              </a:blipFill>
            </p:spPr>
            <p:txBody>
              <a:bodyPr/>
              <a:lstStyle/>
              <a:p>
                <a:r>
                  <a:rPr lang="zh-CN" altLang="en-US">
                    <a:noFill/>
                  </a:rPr>
                  <a:t> </a:t>
                </a:r>
              </a:p>
            </p:txBody>
          </p:sp>
        </mc:Fallback>
      </mc:AlternateContent>
      <p:grpSp>
        <p:nvGrpSpPr>
          <p:cNvPr id="4" name="Group 28" title=""/>
          <p:cNvGrpSpPr/>
          <p:nvPr>
            <p:custDataLst>
              <p:tags r:id="rId104"/>
            </p:custDataLst>
          </p:nvPr>
        </p:nvGrpSpPr>
        <p:grpSpPr>
          <a:xfrm>
            <a:off x="1061085" y="5715"/>
            <a:ext cx="2632075" cy="713105"/>
            <a:chOff x="711" y="-11"/>
            <a:chExt cx="1638" cy="449"/>
          </a:xfrm>
        </p:grpSpPr>
        <p:sp>
          <p:nvSpPr>
            <p:cNvPr id="2" name="Rectangle 8"/>
            <p:cNvSpPr>
              <a:spLocks noChangeArrowheads="1"/>
            </p:cNvSpPr>
            <p:nvPr>
              <p:custDataLst>
                <p:tags r:id="rId105"/>
              </p:custDataLst>
            </p:nvPr>
          </p:nvSpPr>
          <p:spPr bwMode="auto">
            <a:xfrm>
              <a:off x="711" y="-10"/>
              <a:ext cx="1590"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3" name="TextBox 3"/>
            <p:cNvSpPr txBox="1">
              <a:spLocks noChangeArrowheads="1"/>
            </p:cNvSpPr>
            <p:nvPr>
              <p:custDataLst>
                <p:tags r:id="rId106"/>
              </p:custDataLst>
            </p:nvPr>
          </p:nvSpPr>
          <p:spPr bwMode="auto">
            <a:xfrm>
              <a:off x="723" y="-11"/>
              <a:ext cx="1626"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3600" b="1" i="0" u="sng" strike="noStrike" kern="0" cap="none" spc="0" normalizeH="0" baseline="0" noProof="0">
                  <a:ln>
                    <a:noFill/>
                  </a:ln>
                  <a:solidFill>
                    <a:prstClr val="white"/>
                  </a:solidFill>
                  <a:effectLst/>
                  <a:uLnTx/>
                  <a:uFillTx/>
                  <a:latin typeface="微软雅黑" panose="020b0503020204020204" charset="-122"/>
                  <a:ea typeface="微软雅黑"/>
                </a:rPr>
                <a:t>问题模型</a:t>
              </a:r>
              <a:r>
                <a:rPr kumimoji="0" lang="en-US" altLang="zh-CN" sz="3600" b="1" i="0" u="sng" strike="noStrike" kern="0" cap="none" spc="0" normalizeH="0" baseline="0" noProof="0">
                  <a:ln>
                    <a:noFill/>
                  </a:ln>
                  <a:solidFill>
                    <a:prstClr val="white"/>
                  </a:solidFill>
                  <a:effectLst/>
                  <a:uLnTx/>
                  <a:uFillTx/>
                  <a:latin typeface="微软雅黑" panose="020b0503020204020204" charset="-122"/>
                  <a:ea typeface="微软雅黑"/>
                </a:rPr>
                <a:t>5</a:t>
              </a:r>
              <a:endParaRPr kumimoji="0" lang="en-US" alt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5" name="AutoShape 10" title=""/>
          <p:cNvSpPr>
            <a:spLocks noChangeArrowheads="1"/>
          </p:cNvSpPr>
          <p:nvPr userDrawn="1">
            <p:custDataLst>
              <p:tags r:id="rId107"/>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6" name="Text Box 24" title=""/>
          <p:cNvSpPr txBox="1">
            <a:spLocks noChangeArrowheads="1"/>
          </p:cNvSpPr>
          <p:nvPr userDrawn="1">
            <p:custDataLst>
              <p:tags r:id="rId108"/>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05</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Right)">
                                      <p:cBhvr>
                                        <p:cTn id="7" dur="500"/>
                                        <p:tgtEl>
                                          <p:spTgt spid="7"/>
                                        </p:tgtEl>
                                      </p:cBhvr>
                                    </p:animEffect>
                                  </p:childTnLst>
                                </p:cTn>
                              </p:par>
                              <p:par>
                                <p:cTn id="8" presetID="11" presetClass="exit" presetSubtype="0" repeatCount="5000" fill="remove" grpId="1" nodeType="withEffect">
                                  <p:stCondLst>
                                    <p:cond delay="0"/>
                                  </p:stCondLst>
                                  <p:childTnLst>
                                    <p:anim calcmode="discrete" valueType="str">
                                      <p:cBhvr>
                                        <p:cTn id="9" dur="1000"/>
                                        <p:tgtEl>
                                          <p:spTgt spid="7"/>
                                        </p:tgtEl>
                                        <p:attrNameLst>
                                          <p:attrName>style.visibility</p:attrName>
                                        </p:attrNameLst>
                                      </p:cBhvr>
                                      <p:tavLst>
                                        <p:tav tm="0">
                                          <p:val>
                                            <p:strVal val="hidden"/>
                                          </p:val>
                                        </p:tav>
                                        <p:tav tm="50000">
                                          <p:val>
                                            <p:strVal val="visible"/>
                                          </p:val>
                                        </p:tav>
                                      </p:tavLst>
                                    </p:anim>
                                    <p:set>
                                      <p:cBhvr>
                                        <p:cTn id="10" dur="1" fill="hold">
                                          <p:stCondLst>
                                            <p:cond delay="999"/>
                                          </p:stCondLst>
                                        </p:cTn>
                                        <p:tgtEl>
                                          <p:spTgt spid="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p:stCondLst>
                              <p:cond delay="0"/>
                            </p:stCondLst>
                            <p:childTnLst>
                              <p:par>
                                <p:cTn id="13" presetID="12" presetClass="entr" presetSubtype="2" fill="hold" grpId="0"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slide(fromRight)">
                                      <p:cBhvr>
                                        <p:cTn id="15" dur="500"/>
                                        <p:tgtEl>
                                          <p:spTgt spid="101"/>
                                        </p:tgtEl>
                                      </p:cBhvr>
                                    </p:animEffect>
                                  </p:childTnLst>
                                </p:cTn>
                              </p:par>
                              <p:par>
                                <p:cTn id="16" presetID="11" presetClass="exit" presetSubtype="0" repeatCount="5000" fill="remove" grpId="1" nodeType="withEffect">
                                  <p:stCondLst>
                                    <p:cond delay="0"/>
                                  </p:stCondLst>
                                  <p:childTnLst>
                                    <p:anim calcmode="discrete" valueType="str">
                                      <p:cBhvr>
                                        <p:cTn id="17" dur="1000"/>
                                        <p:tgtEl>
                                          <p:spTgt spid="101"/>
                                        </p:tgtEl>
                                        <p:attrNameLst>
                                          <p:attrName>style.visibility</p:attrName>
                                        </p:attrNameLst>
                                      </p:cBhvr>
                                      <p:tavLst>
                                        <p:tav tm="0">
                                          <p:val>
                                            <p:strVal val="hidden"/>
                                          </p:val>
                                        </p:tav>
                                        <p:tav tm="50000">
                                          <p:val>
                                            <p:strVal val="visible"/>
                                          </p:val>
                                        </p:tav>
                                      </p:tavLst>
                                    </p:anim>
                                    <p:set>
                                      <p:cBhvr>
                                        <p:cTn id="18" dur="1" fill="hold">
                                          <p:stCondLst>
                                            <p:cond delay="999"/>
                                          </p:stCondLst>
                                        </p:cTn>
                                        <p:tgtEl>
                                          <p:spTgt spid="101"/>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strips(downRight)">
                                      <p:cBhvr>
                                        <p:cTn id="23" dur="500"/>
                                        <p:tgtEl>
                                          <p:spTgt spid="44"/>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12" presetClass="entr" presetSubtype="2" fill="hold" nodeType="clickEffect">
                                  <p:stCondLst>
                                    <p:cond delay="0"/>
                                  </p:stCondLst>
                                  <p:childTnLst>
                                    <p:set>
                                      <p:cBhvr>
                                        <p:cTn id="27" dur="1" fill="hold">
                                          <p:stCondLst>
                                            <p:cond delay="0"/>
                                          </p:stCondLst>
                                        </p:cTn>
                                        <p:tgtEl>
                                          <p:spTgt spid="102"/>
                                        </p:tgtEl>
                                        <p:attrNameLst>
                                          <p:attrName>style.visibility</p:attrName>
                                        </p:attrNameLst>
                                      </p:cBhvr>
                                      <p:to>
                                        <p:strVal val="visible"/>
                                      </p:to>
                                    </p:set>
                                    <p:animEffect transition="in" filter="slide(fromRight)">
                                      <p:cBhvr>
                                        <p:cTn id="28" dur="500"/>
                                        <p:tgtEl>
                                          <p:spTgt spid="102"/>
                                        </p:tgtEl>
                                      </p:cBhvr>
                                    </p:animEffect>
                                  </p:childTnLst>
                                </p:cTn>
                              </p:par>
                              <p:par>
                                <p:cTn id="29" presetID="10" presetClass="exit" presetSubtype="0" fill="hold" grpId="2" nodeType="withEffect">
                                  <p:stCondLst>
                                    <p:cond delay="0"/>
                                  </p:stCondLst>
                                  <p:childTnLst>
                                    <p:animEffect transition="out" filter="fade">
                                      <p:cBhvr>
                                        <p:cTn id="30" dur="1000"/>
                                        <p:tgtEl>
                                          <p:spTgt spid="101"/>
                                        </p:tgtEl>
                                      </p:cBhvr>
                                    </p:animEffect>
                                    <p:set>
                                      <p:cBhvr>
                                        <p:cTn id="31" dur="1" fill="hold">
                                          <p:stCondLst>
                                            <p:cond delay="999"/>
                                          </p:stCondLst>
                                        </p:cTn>
                                        <p:tgtEl>
                                          <p:spTgt spid="101"/>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1000"/>
                                        <p:tgtEl>
                                          <p:spTgt spid="7"/>
                                        </p:tgtEl>
                                      </p:cBhvr>
                                    </p:animEffect>
                                    <p:set>
                                      <p:cBhvr>
                                        <p:cTn id="34" dur="1" fill="hold">
                                          <p:stCondLst>
                                            <p:cond delay="999"/>
                                          </p:stCondLst>
                                        </p:cTn>
                                        <p:tgtEl>
                                          <p:spTgt spid="7"/>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2000"/>
                                        <p:tgtEl>
                                          <p:spTgt spid="47"/>
                                        </p:tgtEl>
                                      </p:cBhvr>
                                    </p:animEffect>
                                  </p:childTnLst>
                                </p:cTn>
                              </p:par>
                            </p:childTnLst>
                          </p:cTn>
                        </p:par>
                      </p:childTnLst>
                    </p:cTn>
                  </p:par>
                  <p:par>
                    <p:cTn id="40" fill="hold" nodeType="clickPar">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06">
                                            <p:txEl>
                                              <p:pRg st="0" end="0"/>
                                            </p:txEl>
                                          </p:spTgt>
                                        </p:tgtEl>
                                        <p:attrNameLst>
                                          <p:attrName>style.visibility</p:attrName>
                                        </p:attrNameLst>
                                      </p:cBhvr>
                                      <p:to>
                                        <p:strVal val="visible"/>
                                      </p:to>
                                    </p:set>
                                    <p:anim calcmode="lin" valueType="num">
                                      <p:cBhvr additive="base">
                                        <p:cTn id="44" dur="500" fill="hold"/>
                                        <p:tgtEl>
                                          <p:spTgt spid="106">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05">
                                            <p:txEl>
                                              <p:pRg st="0" end="0"/>
                                            </p:txEl>
                                          </p:spTgt>
                                        </p:tgtEl>
                                        <p:attrNameLst>
                                          <p:attrName>style.visibility</p:attrName>
                                        </p:attrNameLst>
                                      </p:cBhvr>
                                      <p:to>
                                        <p:strVal val="visible"/>
                                      </p:to>
                                    </p:set>
                                    <p:anim calcmode="lin" valueType="num">
                                      <p:cBhvr additive="base">
                                        <p:cTn id="50" dur="500" fill="hold"/>
                                        <p:tgtEl>
                                          <p:spTgt spid="105">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0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p:stCondLst>
                              <p:cond delay="0"/>
                            </p:stCondLst>
                            <p:childTnLst>
                              <p:par>
                                <p:cTn id="54" presetID="12" presetClass="entr" presetSubtype="8" fill="hold" grpId="0" nodeType="click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slide(fromLeft)">
                                      <p:cBhvr>
                                        <p:cTn id="56" dur="500"/>
                                        <p:tgtEl>
                                          <p:spTgt spid="85"/>
                                        </p:tgtEl>
                                      </p:cBhvr>
                                    </p:animEffect>
                                  </p:childTnLst>
                                </p:cTn>
                              </p:par>
                              <p:par>
                                <p:cTn id="57" presetID="11" presetClass="exit" presetSubtype="0" repeatCount="5000" fill="remove" grpId="1" nodeType="withEffect">
                                  <p:stCondLst>
                                    <p:cond delay="0"/>
                                  </p:stCondLst>
                                  <p:childTnLst>
                                    <p:anim calcmode="discrete" valueType="str">
                                      <p:cBhvr>
                                        <p:cTn id="58" dur="1000"/>
                                        <p:tgtEl>
                                          <p:spTgt spid="85"/>
                                        </p:tgtEl>
                                        <p:attrNameLst>
                                          <p:attrName>style.visibility</p:attrName>
                                        </p:attrNameLst>
                                      </p:cBhvr>
                                      <p:tavLst>
                                        <p:tav tm="0">
                                          <p:val>
                                            <p:strVal val="hidden"/>
                                          </p:val>
                                        </p:tav>
                                        <p:tav tm="50000">
                                          <p:val>
                                            <p:strVal val="visible"/>
                                          </p:val>
                                        </p:tav>
                                      </p:tavLst>
                                    </p:anim>
                                    <p:set>
                                      <p:cBhvr>
                                        <p:cTn id="59" dur="1" fill="hold">
                                          <p:stCondLst>
                                            <p:cond delay="999"/>
                                          </p:stCondLst>
                                        </p:cTn>
                                        <p:tgtEl>
                                          <p:spTgt spid="85"/>
                                        </p:tgtEl>
                                        <p:attrNameLst>
                                          <p:attrName>style.visibility</p:attrName>
                                        </p:attrNameLst>
                                      </p:cBhvr>
                                      <p:to>
                                        <p:strVal val="hidden"/>
                                      </p:to>
                                    </p:set>
                                  </p:childTnLst>
                                </p:cTn>
                              </p:par>
                            </p:childTnLst>
                          </p:cTn>
                        </p:par>
                      </p:childTnLst>
                    </p:cTn>
                  </p:par>
                  <p:par>
                    <p:cTn id="60" fill="hold" nodeType="clickPar">
                      <p:stCondLst>
                        <p:cond delay="indefinite"/>
                      </p:stCondLst>
                      <p:childTnLst>
                        <p:par>
                          <p:cTn id="61" fill="hold">
                            <p:stCondLst>
                              <p:cond delay="0"/>
                            </p:stCondLst>
                            <p:childTnLst>
                              <p:par>
                                <p:cTn id="62" presetID="18" presetClass="entr" presetSubtype="12" fill="hold" grpId="0" nodeType="click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strips(downLeft)">
                                      <p:cBhvr>
                                        <p:cTn id="64" dur="500"/>
                                        <p:tgtEl>
                                          <p:spTgt spid="94"/>
                                        </p:tgtEl>
                                      </p:cBhvr>
                                    </p:animEffect>
                                  </p:childTnLst>
                                </p:cTn>
                              </p:par>
                              <p:par>
                                <p:cTn id="65" presetID="11" presetClass="exit" presetSubtype="0" repeatCount="5000" fill="remove" grpId="1" nodeType="withEffect">
                                  <p:stCondLst>
                                    <p:cond delay="0"/>
                                  </p:stCondLst>
                                  <p:childTnLst>
                                    <p:anim calcmode="discrete" valueType="str">
                                      <p:cBhvr>
                                        <p:cTn id="66" dur="1000"/>
                                        <p:tgtEl>
                                          <p:spTgt spid="94"/>
                                        </p:tgtEl>
                                        <p:attrNameLst>
                                          <p:attrName>style.visibility</p:attrName>
                                        </p:attrNameLst>
                                      </p:cBhvr>
                                      <p:tavLst>
                                        <p:tav tm="0">
                                          <p:val>
                                            <p:strVal val="hidden"/>
                                          </p:val>
                                        </p:tav>
                                        <p:tav tm="50000">
                                          <p:val>
                                            <p:strVal val="visible"/>
                                          </p:val>
                                        </p:tav>
                                      </p:tavLst>
                                    </p:anim>
                                    <p:set>
                                      <p:cBhvr>
                                        <p:cTn id="67" dur="1" fill="hold">
                                          <p:stCondLst>
                                            <p:cond delay="999"/>
                                          </p:stCondLst>
                                        </p:cTn>
                                        <p:tgtEl>
                                          <p:spTgt spid="94"/>
                                        </p:tgtEl>
                                        <p:attrNameLst>
                                          <p:attrName>style.visibility</p:attrName>
                                        </p:attrNameLst>
                                      </p:cBhvr>
                                      <p:to>
                                        <p:strVal val="hidden"/>
                                      </p:to>
                                    </p:set>
                                  </p:childTnLst>
                                </p:cTn>
                              </p:par>
                            </p:childTnLst>
                          </p:cTn>
                        </p:par>
                      </p:childTnLst>
                    </p:cTn>
                  </p:par>
                  <p:par>
                    <p:cTn id="68" fill="hold" nodeType="clickPar">
                      <p:stCondLst>
                        <p:cond delay="indefinite"/>
                      </p:stCondLst>
                      <p:childTnLst>
                        <p:par>
                          <p:cTn id="69" fill="hold">
                            <p:stCondLst>
                              <p:cond delay="0"/>
                            </p:stCondLst>
                            <p:childTnLst>
                              <p:par>
                                <p:cTn id="70" presetID="12" presetClass="entr" presetSubtype="8" fill="hold" nodeType="clickEffect">
                                  <p:stCondLst>
                                    <p:cond delay="0"/>
                                  </p:stCondLst>
                                  <p:childTnLst>
                                    <p:set>
                                      <p:cBhvr>
                                        <p:cTn id="71" dur="1" fill="hold">
                                          <p:stCondLst>
                                            <p:cond delay="0"/>
                                          </p:stCondLst>
                                        </p:cTn>
                                        <p:tgtEl>
                                          <p:spTgt spid="86"/>
                                        </p:tgtEl>
                                        <p:attrNameLst>
                                          <p:attrName>style.visibility</p:attrName>
                                        </p:attrNameLst>
                                      </p:cBhvr>
                                      <p:to>
                                        <p:strVal val="visible"/>
                                      </p:to>
                                    </p:set>
                                    <p:animEffect transition="in" filter="slide(fromLeft)">
                                      <p:cBhvr>
                                        <p:cTn id="72" dur="500"/>
                                        <p:tgtEl>
                                          <p:spTgt spid="86"/>
                                        </p:tgtEl>
                                      </p:cBhvr>
                                    </p:animEffect>
                                  </p:childTnLst>
                                </p:cTn>
                              </p:par>
                              <p:par>
                                <p:cTn id="73" presetID="10" presetClass="exit" presetSubtype="0" fill="hold" grpId="2" nodeType="withEffect">
                                  <p:stCondLst>
                                    <p:cond delay="0"/>
                                  </p:stCondLst>
                                  <p:childTnLst>
                                    <p:animEffect transition="out" filter="fade">
                                      <p:cBhvr>
                                        <p:cTn id="74" dur="1000"/>
                                        <p:tgtEl>
                                          <p:spTgt spid="85"/>
                                        </p:tgtEl>
                                      </p:cBhvr>
                                    </p:animEffect>
                                    <p:set>
                                      <p:cBhvr>
                                        <p:cTn id="75" dur="1" fill="hold">
                                          <p:stCondLst>
                                            <p:cond delay="999"/>
                                          </p:stCondLst>
                                        </p:cTn>
                                        <p:tgtEl>
                                          <p:spTgt spid="85"/>
                                        </p:tgtEl>
                                        <p:attrNameLst>
                                          <p:attrName>style.visibility</p:attrName>
                                        </p:attrNameLst>
                                      </p:cBhvr>
                                      <p:to>
                                        <p:strVal val="hidden"/>
                                      </p:to>
                                    </p:set>
                                  </p:childTnLst>
                                </p:cTn>
                              </p:par>
                              <p:par>
                                <p:cTn id="76" presetID="10" presetClass="exit" presetSubtype="0" fill="hold" grpId="2" nodeType="withEffect">
                                  <p:stCondLst>
                                    <p:cond delay="0"/>
                                  </p:stCondLst>
                                  <p:childTnLst>
                                    <p:animEffect transition="out" filter="fade">
                                      <p:cBhvr>
                                        <p:cTn id="77" dur="1000"/>
                                        <p:tgtEl>
                                          <p:spTgt spid="94"/>
                                        </p:tgtEl>
                                      </p:cBhvr>
                                    </p:animEffect>
                                    <p:set>
                                      <p:cBhvr>
                                        <p:cTn id="78" dur="1" fill="hold">
                                          <p:stCondLst>
                                            <p:cond delay="999"/>
                                          </p:stCondLst>
                                        </p:cTn>
                                        <p:tgtEl>
                                          <p:spTgt spid="94"/>
                                        </p:tgtEl>
                                        <p:attrNameLst>
                                          <p:attrName>style.visibility</p:attrName>
                                        </p:attrNameLst>
                                      </p:cBhvr>
                                      <p:to>
                                        <p:strVal val="hidden"/>
                                      </p:to>
                                    </p:set>
                                  </p:childTnLst>
                                </p:cTn>
                              </p:par>
                            </p:childTnLst>
                          </p:cTn>
                        </p:par>
                      </p:childTnLst>
                    </p:cTn>
                  </p:par>
                  <p:par>
                    <p:cTn id="79" fill="hold" nodeType="clickPar">
                      <p:stCondLst>
                        <p:cond delay="indefinite"/>
                      </p:stCondLst>
                      <p:childTnLst>
                        <p:par>
                          <p:cTn id="80" fill="hold">
                            <p:stCondLst>
                              <p:cond delay="0"/>
                            </p:stCondLst>
                            <p:childTnLst>
                              <p:par>
                                <p:cTn id="81" presetID="18" presetClass="entr" presetSubtype="12" fill="hold" nodeType="click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strips(downLeft)">
                                      <p:cBhvr>
                                        <p:cTn id="83" dur="500"/>
                                        <p:tgtEl>
                                          <p:spTgt spid="95"/>
                                        </p:tgtEl>
                                      </p:cBhvr>
                                    </p:animEffect>
                                  </p:childTnLst>
                                </p:cTn>
                              </p:par>
                            </p:childTnLst>
                          </p:cTn>
                        </p:par>
                      </p:childTnLst>
                    </p:cTn>
                  </p:par>
                  <p:par>
                    <p:cTn id="84" fill="hold" nodeType="clickPar">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89"/>
                                        </p:tgtEl>
                                        <p:attrNameLst>
                                          <p:attrName>style.visibility</p:attrName>
                                        </p:attrNameLst>
                                      </p:cBhvr>
                                      <p:to>
                                        <p:strVal val="visible"/>
                                      </p:to>
                                    </p:set>
                                    <p:animEffect transition="in" filter="fade">
                                      <p:cBhvr>
                                        <p:cTn id="88" dur="2000"/>
                                        <p:tgtEl>
                                          <p:spTgt spid="89"/>
                                        </p:tgtEl>
                                      </p:cBhvr>
                                    </p:animEffect>
                                  </p:childTnLst>
                                </p:cTn>
                              </p:par>
                            </p:childTnLst>
                          </p:cTn>
                        </p:par>
                      </p:childTnLst>
                    </p:cTn>
                  </p:par>
                  <p:par>
                    <p:cTn id="89" fill="hold" nodeType="clickPar">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110">
                                            <p:txEl>
                                              <p:pRg st="0" end="0"/>
                                            </p:txEl>
                                          </p:spTgt>
                                        </p:tgtEl>
                                        <p:attrNameLst>
                                          <p:attrName>style.visibility</p:attrName>
                                        </p:attrNameLst>
                                      </p:cBhvr>
                                      <p:to>
                                        <p:strVal val="visible"/>
                                      </p:to>
                                    </p:set>
                                    <p:anim calcmode="lin" valueType="num">
                                      <p:cBhvr additive="base">
                                        <p:cTn id="93" dur="500" fill="hold"/>
                                        <p:tgtEl>
                                          <p:spTgt spid="110">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1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5" fill="hold" nodeType="clickPar">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111">
                                            <p:txEl>
                                              <p:pRg st="0" end="0"/>
                                            </p:txEl>
                                          </p:spTgt>
                                        </p:tgtEl>
                                        <p:attrNameLst>
                                          <p:attrName>style.visibility</p:attrName>
                                        </p:attrNameLst>
                                      </p:cBhvr>
                                      <p:to>
                                        <p:strVal val="visible"/>
                                      </p:to>
                                    </p:set>
                                    <p:anim calcmode="lin" valueType="num">
                                      <p:cBhvr additive="base">
                                        <p:cTn id="99" dur="500" fill="hold"/>
                                        <p:tgtEl>
                                          <p:spTgt spid="111">
                                            <p:txEl>
                                              <p:pRg st="0" end="0"/>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1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85" grpId="0" animBg="1"/>
      <p:bldP spid="85" grpId="1" animBg="1"/>
      <p:bldP spid="85" grpId="2" animBg="1"/>
      <p:bldP spid="94" grpId="0" animBg="1"/>
      <p:bldP spid="94" grpId="1" animBg="1"/>
      <p:bldP spid="94" grpId="2" animBg="1"/>
      <p:bldP spid="101" grpId="0" animBg="1"/>
      <p:bldP spid="101" grpId="1" animBg="1"/>
      <p:bldP spid="101" grpId="2" animBg="1"/>
    </p:bldLst>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pic>
        <p:nvPicPr>
          <p:cNvPr id="20485" name="Picture 5" title=""/>
          <p:cNvPicPr>
            <a:picLocks noChangeAspect="1"/>
          </p:cNvPicPr>
          <p:nvPr>
            <p:custDataLst>
              <p:tags r:id="rId4"/>
            </p:custDataLst>
          </p:nvPr>
        </p:nvPicPr>
        <p:blipFill>
          <a:blip r:embed="rId3"/>
          <a:stretch>
            <a:fillRect/>
          </a:stretch>
        </p:blipFill>
        <p:spPr>
          <a:xfrm>
            <a:off x="1168479" y="2353373"/>
            <a:ext cx="3051559" cy="2685752"/>
          </a:xfrm>
          <a:prstGeom prst="rect">
            <a:avLst/>
          </a:prstGeom>
          <a:noFill/>
          <a:ln w="9525">
            <a:noFill/>
          </a:ln>
        </p:spPr>
      </p:pic>
      <p:sp>
        <p:nvSpPr>
          <p:cNvPr id="20487" name="Rectangle 8" title=""/>
          <p:cNvSpPr/>
          <p:nvPr>
            <p:custDataLst>
              <p:tags r:id="rId5"/>
            </p:custDataLst>
          </p:nvPr>
        </p:nvSpPr>
        <p:spPr>
          <a:xfrm>
            <a:off x="923713" y="5756487"/>
            <a:ext cx="10238740" cy="501650"/>
          </a:xfrm>
          <a:prstGeom prst="rect">
            <a:avLst/>
          </a:prstGeom>
          <a:noFill/>
          <a:ln w="9525">
            <a:noFill/>
          </a:ln>
        </p:spPr>
        <p:txBody>
          <a:bodyPr wrap="square">
            <a:spAutoFit/>
          </a:bodyPr>
          <a:lstStyle/>
          <a:p>
            <a:pPr eaLnBrk="1" hangingPunct="1">
              <a:spcBef>
                <a:spcPct val="50000"/>
              </a:spcBef>
            </a:pPr>
            <a:r>
              <a:rPr lang="zh-CN" altLang="en-US" sz="2665" b="1">
                <a:latin typeface="Arial" panose="020b0604020202020204" pitchFamily="34" charset="0"/>
              </a:rPr>
              <a:t>刀刃在物理学中称为“劈”</a:t>
            </a:r>
            <a:r>
              <a:rPr lang="en-US" altLang="zh-CN" sz="2665" b="1">
                <a:latin typeface="Arial" panose="020b0604020202020204" pitchFamily="34" charset="0"/>
              </a:rPr>
              <a:t>,</a:t>
            </a:r>
            <a:r>
              <a:rPr lang="zh-CN" altLang="en-US" sz="2665" b="1">
                <a:latin typeface="Arial" panose="020b0604020202020204" pitchFamily="34" charset="0"/>
              </a:rPr>
              <a:t>它的截面是一个夹角很小的锐角三角形。</a:t>
            </a:r>
            <a:endParaRPr lang="zh-CN" altLang="en-US" sz="2665" b="1">
              <a:latin typeface="Arial" panose="020b0604020202020204" pitchFamily="34" charset="0"/>
            </a:endParaRPr>
          </a:p>
        </p:txBody>
      </p:sp>
      <p:graphicFrame>
        <p:nvGraphicFramePr>
          <p:cNvPr id="29730" name="Object 34" title=""/>
          <p:cNvGraphicFramePr>
            <a:graphicFrameLocks noChangeAspect="1"/>
          </p:cNvGraphicFramePr>
          <p:nvPr>
            <p:custDataLst>
              <p:tags r:id="rId6"/>
            </p:custDataLst>
          </p:nvPr>
        </p:nvGraphicFramePr>
        <p:xfrm>
          <a:off x="7929880" y="3462020"/>
          <a:ext cx="3232573" cy="1578187"/>
        </p:xfrm>
        <a:graphic>
          <a:graphicData uri="http://schemas.openxmlformats.org/presentationml/2006/ole">
            <mc:AlternateContent>
              <mc:Choice xmlns:v="urn:schemas-microsoft-com:vml" Requires="v">
                <p:oleObj spid="_x0000_s1046" r:id="rId7" imgW="1066165" imgH="584200" progId="Equation.3">
                  <p:embed/>
                </p:oleObj>
              </mc:Choice>
              <mc:Fallback>
                <p:oleObj r:id="rId7" imgW="1066165" imgH="584200" progId="Equation.3">
                  <p:embed/>
                  <p:pic>
                    <p:nvPicPr>
                      <p:cNvPr id="0" name="OLE substitute image"/>
                      <p:cNvPicPr/>
                      <p:nvPr/>
                    </p:nvPicPr>
                    <p:blipFill>
                      <a:blip r:embed="rId8"/>
                      <a:stretch>
                        <a:fillRect/>
                      </a:stretch>
                    </p:blipFill>
                    <p:spPr>
                      <a:xfrm>
                        <a:off x="7929880" y="3462020"/>
                        <a:ext cx="3232573" cy="1578187"/>
                      </a:xfrm>
                      <a:prstGeom prst="rect">
                        <a:avLst/>
                      </a:prstGeom>
                      <a:noFill/>
                      <a:ln w="38100">
                        <a:noFill/>
                        <a:miter/>
                      </a:ln>
                    </p:spPr>
                  </p:pic>
                </p:oleObj>
              </mc:Fallback>
            </mc:AlternateContent>
          </a:graphicData>
        </a:graphic>
      </p:graphicFrame>
      <p:sp>
        <p:nvSpPr>
          <p:cNvPr id="9" name="文本框 8" title=""/>
          <p:cNvSpPr txBox="1"/>
          <p:nvPr>
            <p:custDataLst>
              <p:tags r:id="rId9"/>
            </p:custDataLst>
          </p:nvPr>
        </p:nvSpPr>
        <p:spPr>
          <a:xfrm>
            <a:off x="923713" y="1260687"/>
            <a:ext cx="4670213" cy="707390"/>
          </a:xfrm>
          <a:prstGeom prst="rect">
            <a:avLst/>
          </a:prstGeom>
          <a:noFill/>
          <a:ln w="9525">
            <a:noFill/>
          </a:ln>
        </p:spPr>
        <p:txBody>
          <a:bodyPr wrap="square">
            <a:spAutoFit/>
          </a:bodyPr>
          <a:lstStyle/>
          <a:p>
            <a:pPr marR="0" lvl="0" defTabSz="914400" rtl="0" eaLnBrk="0" fontAlgn="auto" latinLnBrk="0" hangingPunct="0">
              <a:lnSpc>
                <a:spcPct val="150000"/>
              </a:lnSpc>
              <a:spcBef>
                <a:spcPct val="0"/>
              </a:spcBef>
              <a:spcAft>
                <a:spcPct val="0"/>
              </a:spcAft>
              <a:buClrTx/>
              <a:buSzTx/>
              <a:tabLst>
                <a:tab pos="2628900"/>
              </a:tabLst>
              <a:defRPr/>
            </a:pPr>
            <a:r>
              <a:rPr lang="zh-CN" sz="2665" b="1" kern="1200" noProof="0">
                <a:ln>
                  <a:noFill/>
                </a:ln>
                <a:solidFill>
                  <a:srgbClr val="00B0F0"/>
                </a:solidFill>
                <a:effectLst/>
                <a:uLnTx/>
                <a:uFillTx/>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实例</a:t>
            </a:r>
            <a:r>
              <a:rPr lang="en-US" altLang="zh-CN" sz="2665" b="1" kern="1200" noProof="0">
                <a:ln>
                  <a:noFill/>
                </a:ln>
                <a:solidFill>
                  <a:srgbClr val="00B0F0"/>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6</a:t>
            </a:r>
            <a:r>
              <a:rPr lang="zh-CN" altLang="en-US" sz="2665" b="1" kern="1200" noProof="0">
                <a:ln>
                  <a:noFill/>
                </a:ln>
                <a:solidFill>
                  <a:srgbClr val="00B0F0"/>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a:t>
            </a:r>
            <a:r>
              <a:rPr lang="zh-CN" altLang="en-US" sz="2665" b="1">
                <a:latin typeface="Times New Roman" panose="02020603050405020304" charset="0"/>
                <a:sym typeface="+mn-ea"/>
              </a:rPr>
              <a:t>刀刃劈物时力的分解</a:t>
            </a:r>
            <a:endParaRPr kumimoji="0" lang="zh-CN" altLang="en-US" sz="2665" b="1" i="0" u="none" strike="noStrike" kern="1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endParaRPr>
          </a:p>
        </p:txBody>
      </p:sp>
      <p:grpSp>
        <p:nvGrpSpPr>
          <p:cNvPr id="3" name="组合 2" title=""/>
          <p:cNvGrpSpPr/>
          <p:nvPr>
            <p:custDataLst>
              <p:tags r:id="rId10"/>
            </p:custDataLst>
          </p:nvPr>
        </p:nvGrpSpPr>
        <p:grpSpPr>
          <a:xfrm>
            <a:off x="4693920" y="2321560"/>
            <a:ext cx="5980007" cy="2718647"/>
            <a:chOff x="5074" y="2732"/>
            <a:chExt cx="7063" cy="3211"/>
          </a:xfrm>
        </p:grpSpPr>
        <p:pic>
          <p:nvPicPr>
            <p:cNvPr id="20484" name="Picture 4" descr="2-21"/>
            <p:cNvPicPr>
              <a:picLocks noChangeAspect="1"/>
            </p:cNvPicPr>
            <p:nvPr>
              <p:custDataLst>
                <p:tags r:id="rId12"/>
              </p:custDataLst>
            </p:nvPr>
          </p:nvPicPr>
          <p:blipFill>
            <a:blip r:embed="rId11"/>
            <a:stretch>
              <a:fillRect/>
            </a:stretch>
          </p:blipFill>
          <p:spPr>
            <a:xfrm>
              <a:off x="5074" y="2748"/>
              <a:ext cx="3312" cy="3195"/>
            </a:xfrm>
            <a:prstGeom prst="rect">
              <a:avLst/>
            </a:prstGeom>
            <a:noFill/>
            <a:ln w="9525">
              <a:noFill/>
            </a:ln>
          </p:spPr>
        </p:pic>
        <p:sp>
          <p:nvSpPr>
            <p:cNvPr id="2" name="矩形标注 1"/>
            <p:cNvSpPr/>
            <p:nvPr>
              <p:custDataLst>
                <p:tags r:id="rId13"/>
              </p:custDataLst>
            </p:nvPr>
          </p:nvSpPr>
          <p:spPr>
            <a:xfrm>
              <a:off x="9780" y="2732"/>
              <a:ext cx="2357" cy="578"/>
            </a:xfrm>
            <a:prstGeom prst="wedgeRectCallout">
              <a:avLst>
                <a:gd name="adj1" fmla="val -89731"/>
                <a:gd name="adj2" fmla="val 71280"/>
              </a:avLst>
            </a:prstGeom>
          </p:spPr>
          <p:style>
            <a:lnRef idx="1">
              <a:schemeClr val="accent6"/>
            </a:lnRef>
            <a:fillRef idx="3">
              <a:schemeClr val="accent6"/>
            </a:fillRef>
            <a:effectRef idx="2">
              <a:schemeClr val="accent6"/>
            </a:effectRef>
            <a:fontRef idx="minor">
              <a:schemeClr val="lt1"/>
            </a:fontRef>
          </p:style>
          <p:txBody>
            <a:bodyPr rot="0" vertOverflow="overflow" horzOverflow="overflow" vert="horz" wrap="square" lIns="60958" tIns="60958" rIns="60958" bIns="60958" numCol="1" spcCol="38100" rtlCol="0" anchor="ctr" forceAA="0">
              <a:spAutoFit/>
            </a:bodyPr>
            <a:lstStyle/>
            <a:p>
              <a:pPr marL="0" marR="0" indent="0" algn="l" defTabSz="914400" rtl="0" fontAlgn="auto" latinLnBrk="1" hangingPunct="0">
                <a:lnSpc>
                  <a:spcPct val="100000"/>
                </a:lnSpc>
                <a:spcBef>
                  <a:spcPct val="0"/>
                </a:spcBef>
                <a:spcAft>
                  <a:spcPct val="0"/>
                </a:spcAft>
                <a:buClrTx/>
                <a:buSzTx/>
                <a:buFontTx/>
                <a:buNone/>
              </a:pPr>
              <a:r>
                <a:rPr lang="zh-CN" altLang="en-US" sz="2400" b="1">
                  <a:latin typeface="Arial" panose="020b0604020202020204" pitchFamily="34" charset="0"/>
                  <a:sym typeface="+mn-ea"/>
                </a:rPr>
                <a:t>力的作用效果</a:t>
              </a:r>
              <a:endParaRPr kumimoji="0" lang="zh-CN" altLang="en-US" sz="2400" b="0" i="0" u="none" strike="noStrike" cap="none" spc="0" normalizeH="0" baseline="0">
                <a:ln>
                  <a:noFill/>
                </a:ln>
                <a:solidFill>
                  <a:srgbClr val="000000"/>
                </a:solidFill>
                <a:effectLst/>
                <a:uFillTx/>
                <a:latin typeface="微软雅黑" panose="020b0503020204020204" charset="-122"/>
                <a:ea typeface="微软雅黑"/>
                <a:cs typeface="微软雅黑" panose="020b0503020204020204" charset="-122"/>
                <a:sym typeface="微软雅黑" panose="020b0503020204020204" charset="-122"/>
              </a:endParaRPr>
            </a:p>
          </p:txBody>
        </p:sp>
      </p:grpSp>
      <p:grpSp>
        <p:nvGrpSpPr>
          <p:cNvPr id="4" name="Group 28" title=""/>
          <p:cNvGrpSpPr/>
          <p:nvPr>
            <p:custDataLst>
              <p:tags r:id="rId14"/>
            </p:custDataLst>
          </p:nvPr>
        </p:nvGrpSpPr>
        <p:grpSpPr>
          <a:xfrm>
            <a:off x="1061085" y="5715"/>
            <a:ext cx="2632075" cy="713105"/>
            <a:chOff x="711" y="-11"/>
            <a:chExt cx="1638" cy="449"/>
          </a:xfrm>
        </p:grpSpPr>
        <p:sp>
          <p:nvSpPr>
            <p:cNvPr id="10" name="Rectangle 8"/>
            <p:cNvSpPr>
              <a:spLocks noChangeArrowheads="1"/>
            </p:cNvSpPr>
            <p:nvPr>
              <p:custDataLst>
                <p:tags r:id="rId15"/>
              </p:custDataLst>
            </p:nvPr>
          </p:nvSpPr>
          <p:spPr bwMode="auto">
            <a:xfrm>
              <a:off x="711" y="-10"/>
              <a:ext cx="1590"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42" name="TextBox 3"/>
            <p:cNvSpPr txBox="1">
              <a:spLocks noChangeArrowheads="1"/>
            </p:cNvSpPr>
            <p:nvPr>
              <p:custDataLst>
                <p:tags r:id="rId16"/>
              </p:custDataLst>
            </p:nvPr>
          </p:nvSpPr>
          <p:spPr bwMode="auto">
            <a:xfrm>
              <a:off x="723" y="-11"/>
              <a:ext cx="1626"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3600" b="1" i="0" u="sng" strike="noStrike" kern="0" cap="none" spc="0" normalizeH="0" baseline="0" noProof="0">
                  <a:ln>
                    <a:noFill/>
                  </a:ln>
                  <a:solidFill>
                    <a:prstClr val="white"/>
                  </a:solidFill>
                  <a:effectLst/>
                  <a:uLnTx/>
                  <a:uFillTx/>
                  <a:latin typeface="微软雅黑" panose="020b0503020204020204" charset="-122"/>
                  <a:ea typeface="微软雅黑"/>
                </a:rPr>
                <a:t>问题模型</a:t>
              </a:r>
              <a:r>
                <a:rPr kumimoji="0" lang="en-US" altLang="zh-CN" sz="3600" b="1" i="0" u="sng" strike="noStrike" kern="0" cap="none" spc="0" normalizeH="0" baseline="0" noProof="0">
                  <a:ln>
                    <a:noFill/>
                  </a:ln>
                  <a:solidFill>
                    <a:prstClr val="white"/>
                  </a:solidFill>
                  <a:effectLst/>
                  <a:uLnTx/>
                  <a:uFillTx/>
                  <a:latin typeface="微软雅黑" panose="020b0503020204020204" charset="-122"/>
                  <a:ea typeface="微软雅黑"/>
                </a:rPr>
                <a:t>6</a:t>
              </a:r>
              <a:endParaRPr kumimoji="0" lang="en-US" alt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43" name="AutoShape 10" title=""/>
          <p:cNvSpPr>
            <a:spLocks noChangeArrowheads="1"/>
          </p:cNvSpPr>
          <p:nvPr userDrawn="1">
            <p:custDataLst>
              <p:tags r:id="rId17"/>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57" name="Text Box 24" title=""/>
          <p:cNvSpPr txBox="1">
            <a:spLocks noChangeArrowheads="1"/>
          </p:cNvSpPr>
          <p:nvPr userDrawn="1">
            <p:custDataLst>
              <p:tags r:id="rId18"/>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06</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73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487"/>
                                        </p:tgtEl>
                                        <p:attrNameLst>
                                          <p:attrName>style.visibility</p:attrName>
                                        </p:attrNameLst>
                                      </p:cBhvr>
                                      <p:to>
                                        <p:strVal val="visible"/>
                                      </p:to>
                                    </p:set>
                                    <p:anim calcmode="lin" valueType="num">
                                      <p:cBhvr additive="base">
                                        <p:cTn id="17" dur="500" fill="hold"/>
                                        <p:tgtEl>
                                          <p:spTgt spid="20487"/>
                                        </p:tgtEl>
                                        <p:attrNameLst>
                                          <p:attrName>ppt_x</p:attrName>
                                        </p:attrNameLst>
                                      </p:cBhvr>
                                      <p:tavLst>
                                        <p:tav tm="0">
                                          <p:val>
                                            <p:strVal val="#ppt_x"/>
                                          </p:val>
                                        </p:tav>
                                        <p:tav tm="100000">
                                          <p:val>
                                            <p:strVal val="#ppt_x"/>
                                          </p:val>
                                        </p:tav>
                                      </p:tavLst>
                                    </p:anim>
                                    <p:anim calcmode="lin" valueType="num">
                                      <p:cBhvr additive="base">
                                        <p:cTn id="18" dur="500" fill="hold"/>
                                        <p:tgtEl>
                                          <p:spTgt spid="204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7" grpId="0"/>
    </p:bldLst>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pic>
        <p:nvPicPr>
          <p:cNvPr id="2" name="图片 1" title=""/>
          <p:cNvPicPr>
            <a:picLocks noChangeAspect="1"/>
          </p:cNvPicPr>
          <p:nvPr>
            <p:custDataLst>
              <p:tags r:id="rId4"/>
            </p:custDataLst>
          </p:nvPr>
        </p:nvPicPr>
        <p:blipFill>
          <a:blip r:embed="rId3">
            <a:lum contrast="-30000"/>
          </a:blip>
          <a:srcRect b="4169"/>
          <a:stretch>
            <a:fillRect/>
          </a:stretch>
        </p:blipFill>
        <p:spPr>
          <a:xfrm>
            <a:off x="1748320" y="2269052"/>
            <a:ext cx="3479125" cy="3783173"/>
          </a:xfrm>
          <a:prstGeom prst="rect">
            <a:avLst/>
          </a:prstGeom>
          <a:noFill/>
          <a:ln w="9525">
            <a:noFill/>
          </a:ln>
        </p:spPr>
      </p:pic>
      <p:sp>
        <p:nvSpPr>
          <p:cNvPr id="33" name="等腰三角形 32" title=""/>
          <p:cNvSpPr/>
          <p:nvPr>
            <p:custDataLst>
              <p:tags r:id="rId5"/>
            </p:custDataLst>
          </p:nvPr>
        </p:nvSpPr>
        <p:spPr>
          <a:xfrm rot="10800000">
            <a:off x="2894515" y="2252899"/>
            <a:ext cx="1186419" cy="1446759"/>
          </a:xfrm>
          <a:prstGeom prst="triangle">
            <a:avLst>
              <a:gd name="adj" fmla="val 48164"/>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795" b="0" i="0" u="none" strike="noStrike" kern="1200" cap="none" spc="0" normalizeH="0" baseline="0" noProof="0">
              <a:ln>
                <a:noFill/>
              </a:ln>
              <a:solidFill>
                <a:schemeClr val="lt1"/>
              </a:solidFill>
              <a:effectLst/>
              <a:uLnTx/>
              <a:uFillTx/>
              <a:latin typeface="+mn-lt"/>
              <a:ea typeface="+mn-ea"/>
              <a:cs typeface="+mn-cs"/>
            </a:endParaRPr>
          </a:p>
        </p:txBody>
      </p:sp>
      <p:sp>
        <p:nvSpPr>
          <p:cNvPr id="21505" name="文本框 1" title=""/>
          <p:cNvSpPr txBox="1"/>
          <p:nvPr>
            <p:custDataLst>
              <p:tags r:id="rId6"/>
            </p:custDataLst>
          </p:nvPr>
        </p:nvSpPr>
        <p:spPr>
          <a:xfrm>
            <a:off x="927947" y="1234440"/>
            <a:ext cx="5317067" cy="501650"/>
          </a:xfrm>
          <a:prstGeom prst="rect">
            <a:avLst/>
          </a:prstGeom>
          <a:noFill/>
          <a:ln w="9525">
            <a:noFill/>
          </a:ln>
        </p:spPr>
        <p:txBody>
          <a:bodyPr wrap="square" anchor="t">
            <a:spAutoFit/>
          </a:bodyPr>
          <a:lstStyle/>
          <a:p>
            <a:r>
              <a:rPr lang="zh-CN" altLang="en-US" sz="2665" b="1">
                <a:solidFill>
                  <a:srgbClr val="00B0F0"/>
                </a:solidFill>
                <a:latin typeface="Arial" panose="020b0604020202020204" pitchFamily="34" charset="0"/>
                <a:ea typeface="宋体" panose="02010600030101010101" pitchFamily="2" charset="-122"/>
              </a:rPr>
              <a:t>学生活动：</a:t>
            </a:r>
            <a:r>
              <a:rPr lang="zh-CN" altLang="en-US" sz="2665" b="1">
                <a:solidFill>
                  <a:schemeClr val="tx1"/>
                </a:solidFill>
                <a:latin typeface="Arial" panose="020b0604020202020204" pitchFamily="34" charset="0"/>
                <a:ea typeface="宋体" panose="02010600030101010101" pitchFamily="2" charset="-122"/>
              </a:rPr>
              <a:t>找一找衣服上的</a:t>
            </a:r>
            <a:r>
              <a:rPr lang="en-US" altLang="zh-CN" sz="2665" b="1">
                <a:solidFill>
                  <a:schemeClr val="tx1"/>
                </a:solidFill>
                <a:latin typeface="Arial" panose="020b0604020202020204" pitchFamily="34" charset="0"/>
                <a:ea typeface="宋体" panose="02010600030101010101" pitchFamily="2" charset="-122"/>
              </a:rPr>
              <a:t>“</a:t>
            </a:r>
            <a:r>
              <a:rPr lang="zh-CN" altLang="en-US" sz="2665" b="1">
                <a:solidFill>
                  <a:schemeClr val="tx1"/>
                </a:solidFill>
                <a:latin typeface="Arial" panose="020b0604020202020204" pitchFamily="34" charset="0"/>
                <a:ea typeface="宋体" panose="02010600030101010101" pitchFamily="2" charset="-122"/>
              </a:rPr>
              <a:t>劈</a:t>
            </a:r>
            <a:r>
              <a:rPr lang="en-US" altLang="zh-CN" sz="2665" b="1">
                <a:solidFill>
                  <a:schemeClr val="tx1"/>
                </a:solidFill>
                <a:latin typeface="Arial" panose="020b0604020202020204" pitchFamily="34" charset="0"/>
                <a:ea typeface="宋体" panose="02010600030101010101" pitchFamily="2" charset="-122"/>
              </a:rPr>
              <a:t>”</a:t>
            </a:r>
            <a:endParaRPr lang="en-US" altLang="zh-CN" sz="2665" b="1">
              <a:solidFill>
                <a:schemeClr val="tx1"/>
              </a:solidFill>
              <a:latin typeface="Arial" panose="020b0604020202020204" pitchFamily="34" charset="0"/>
              <a:ea typeface="宋体" panose="02010600030101010101" pitchFamily="2" charset="-122"/>
            </a:endParaRPr>
          </a:p>
        </p:txBody>
      </p:sp>
      <p:sp>
        <p:nvSpPr>
          <p:cNvPr id="4" name="Line 4" title=""/>
          <p:cNvSpPr/>
          <p:nvPr>
            <p:custDataLst>
              <p:tags r:id="rId7"/>
            </p:custDataLst>
          </p:nvPr>
        </p:nvSpPr>
        <p:spPr>
          <a:xfrm rot="7478012" flipV="1">
            <a:off x="3247971" y="4048996"/>
            <a:ext cx="422816" cy="281877"/>
          </a:xfrm>
          <a:prstGeom prst="line">
            <a:avLst/>
          </a:prstGeom>
          <a:ln w="38100" cap="flat" cmpd="sng">
            <a:solidFill>
              <a:srgbClr val="FF0000"/>
            </a:solidFill>
            <a:prstDash val="solid"/>
            <a:round/>
            <a:headEnd type="none" w="med" len="med"/>
            <a:tailEnd type="arrow" w="med" len="med"/>
          </a:ln>
        </p:spPr>
        <p:txBody>
          <a:bodyPr/>
          <a:lstStyle/>
          <a:p>
            <a:endParaRPr sz="135"/>
          </a:p>
        </p:txBody>
      </p:sp>
      <p:sp>
        <p:nvSpPr>
          <p:cNvPr id="5" name="Line 4" title=""/>
          <p:cNvSpPr/>
          <p:nvPr>
            <p:custDataLst>
              <p:tags r:id="rId8"/>
            </p:custDataLst>
          </p:nvPr>
        </p:nvSpPr>
        <p:spPr>
          <a:xfrm rot="9681990" flipH="1" flipV="1">
            <a:off x="1474360" y="3976151"/>
            <a:ext cx="1855956" cy="788623"/>
          </a:xfrm>
          <a:prstGeom prst="line">
            <a:avLst/>
          </a:prstGeom>
          <a:ln w="38100" cap="flat" cmpd="sng">
            <a:solidFill>
              <a:srgbClr val="FF0000"/>
            </a:solidFill>
            <a:prstDash val="dash"/>
            <a:round/>
            <a:headEnd type="none" w="med" len="med"/>
            <a:tailEnd type="none" w="med" len="med"/>
          </a:ln>
        </p:spPr>
        <p:txBody>
          <a:bodyPr/>
          <a:lstStyle/>
          <a:p>
            <a:endParaRPr sz="135"/>
          </a:p>
        </p:txBody>
      </p:sp>
      <p:sp>
        <p:nvSpPr>
          <p:cNvPr id="6" name="Line 4" title=""/>
          <p:cNvSpPr/>
          <p:nvPr>
            <p:custDataLst>
              <p:tags r:id="rId9"/>
            </p:custDataLst>
          </p:nvPr>
        </p:nvSpPr>
        <p:spPr>
          <a:xfrm rot="-9681991" flipV="1">
            <a:off x="3550435" y="3890637"/>
            <a:ext cx="1971557" cy="899473"/>
          </a:xfrm>
          <a:prstGeom prst="line">
            <a:avLst/>
          </a:prstGeom>
          <a:ln w="38100" cap="flat" cmpd="sng">
            <a:solidFill>
              <a:srgbClr val="FF0000"/>
            </a:solidFill>
            <a:prstDash val="dash"/>
            <a:round/>
            <a:headEnd type="none" w="med" len="med"/>
            <a:tailEnd type="none" w="med" len="med"/>
          </a:ln>
        </p:spPr>
        <p:txBody>
          <a:bodyPr/>
          <a:lstStyle/>
          <a:p>
            <a:endParaRPr sz="135"/>
          </a:p>
        </p:txBody>
      </p:sp>
      <p:sp>
        <p:nvSpPr>
          <p:cNvPr id="7" name="Text Box 19" title=""/>
          <p:cNvSpPr txBox="1"/>
          <p:nvPr>
            <p:custDataLst>
              <p:tags r:id="rId10"/>
            </p:custDataLst>
          </p:nvPr>
        </p:nvSpPr>
        <p:spPr>
          <a:xfrm>
            <a:off x="3211548" y="4362544"/>
            <a:ext cx="454025" cy="583565"/>
          </a:xfrm>
          <a:prstGeom prst="rect">
            <a:avLst/>
          </a:prstGeom>
          <a:noFill/>
          <a:ln w="9525">
            <a:noFill/>
          </a:ln>
        </p:spPr>
        <p:txBody>
          <a:bodyPr wrap="none" anchor="t">
            <a:spAutoFit/>
          </a:bodyPr>
          <a:lstStyle/>
          <a:p>
            <a:r>
              <a:rPr lang="en-US" altLang="zh-CN" sz="3195" b="1" i="1">
                <a:solidFill>
                  <a:srgbClr val="FF0000"/>
                </a:solidFill>
                <a:latin typeface="Times New Roman" panose="02020603050405020304" charset="0"/>
                <a:ea typeface="楷体_GB2312" pitchFamily="49" charset="-122"/>
              </a:rPr>
              <a:t>F</a:t>
            </a:r>
            <a:endParaRPr lang="en-US" altLang="zh-CN" sz="3195" b="1" i="1">
              <a:solidFill>
                <a:srgbClr val="FF0000"/>
              </a:solidFill>
              <a:latin typeface="Times New Roman" panose="02020603050405020304" charset="0"/>
              <a:ea typeface="楷体_GB2312" pitchFamily="49" charset="-122"/>
            </a:endParaRPr>
          </a:p>
        </p:txBody>
      </p:sp>
      <p:sp>
        <p:nvSpPr>
          <p:cNvPr id="8" name="Text Box 19" title=""/>
          <p:cNvSpPr txBox="1"/>
          <p:nvPr>
            <p:custDataLst>
              <p:tags r:id="rId11"/>
            </p:custDataLst>
          </p:nvPr>
        </p:nvSpPr>
        <p:spPr>
          <a:xfrm>
            <a:off x="1021456" y="4251693"/>
            <a:ext cx="586105" cy="583565"/>
          </a:xfrm>
          <a:prstGeom prst="rect">
            <a:avLst/>
          </a:prstGeom>
          <a:noFill/>
          <a:ln w="9525">
            <a:noFill/>
          </a:ln>
        </p:spPr>
        <p:txBody>
          <a:bodyPr wrap="none" anchor="t">
            <a:spAutoFit/>
          </a:bodyPr>
          <a:lstStyle/>
          <a:p>
            <a:r>
              <a:rPr lang="en-US" altLang="zh-CN" sz="3195" b="1" i="1">
                <a:solidFill>
                  <a:srgbClr val="FF0000"/>
                </a:solidFill>
                <a:latin typeface="Times New Roman" panose="02020603050405020304" charset="0"/>
                <a:ea typeface="楷体_GB2312" pitchFamily="49" charset="-122"/>
              </a:rPr>
              <a:t>F</a:t>
            </a:r>
            <a:r>
              <a:rPr lang="en-US" altLang="zh-CN" sz="3195" b="1" i="1" baseline="-25000">
                <a:solidFill>
                  <a:srgbClr val="FF0000"/>
                </a:solidFill>
                <a:latin typeface="Times New Roman" panose="02020603050405020304" charset="0"/>
                <a:ea typeface="楷体_GB2312" pitchFamily="49" charset="-122"/>
              </a:rPr>
              <a:t>1</a:t>
            </a:r>
            <a:endParaRPr lang="en-US" altLang="zh-CN" sz="3195" b="1" i="1" baseline="-25000">
              <a:solidFill>
                <a:srgbClr val="FF0000"/>
              </a:solidFill>
              <a:latin typeface="Times New Roman" panose="02020603050405020304" charset="0"/>
              <a:ea typeface="楷体_GB2312" pitchFamily="49" charset="-122"/>
            </a:endParaRPr>
          </a:p>
        </p:txBody>
      </p:sp>
      <p:sp>
        <p:nvSpPr>
          <p:cNvPr id="17" name="Text Box 19" title=""/>
          <p:cNvSpPr txBox="1"/>
          <p:nvPr>
            <p:custDataLst>
              <p:tags r:id="rId12"/>
            </p:custDataLst>
          </p:nvPr>
        </p:nvSpPr>
        <p:spPr>
          <a:xfrm>
            <a:off x="5192607" y="4281781"/>
            <a:ext cx="584341" cy="903605"/>
          </a:xfrm>
          <a:prstGeom prst="rect">
            <a:avLst/>
          </a:prstGeom>
          <a:noFill/>
          <a:ln w="9525">
            <a:noFill/>
          </a:ln>
        </p:spPr>
        <p:txBody>
          <a:bodyPr anchor="t">
            <a:spAutoFit/>
          </a:bodyPr>
          <a:lstStyle/>
          <a:p>
            <a:r>
              <a:rPr lang="en-US" altLang="zh-CN" sz="3195" b="1" i="1">
                <a:solidFill>
                  <a:srgbClr val="FF0000"/>
                </a:solidFill>
                <a:latin typeface="Times New Roman" panose="02020603050405020304" charset="0"/>
                <a:ea typeface="楷体_GB2312" pitchFamily="49" charset="-122"/>
              </a:rPr>
              <a:t>F</a:t>
            </a:r>
            <a:r>
              <a:rPr lang="en-US" altLang="zh-CN" sz="3195" b="1" i="1" baseline="-25000">
                <a:solidFill>
                  <a:srgbClr val="FF0000"/>
                </a:solidFill>
                <a:latin typeface="Times New Roman" panose="02020603050405020304" charset="0"/>
                <a:ea typeface="楷体_GB2312" pitchFamily="49" charset="-122"/>
              </a:rPr>
              <a:t>2</a:t>
            </a:r>
            <a:endParaRPr lang="en-US" altLang="zh-CN" sz="3195" b="1" i="1" baseline="-25000">
              <a:solidFill>
                <a:srgbClr val="FF0000"/>
              </a:solidFill>
              <a:latin typeface="Times New Roman" panose="02020603050405020304" charset="0"/>
              <a:ea typeface="楷体_GB2312" pitchFamily="49" charset="-122"/>
            </a:endParaRPr>
          </a:p>
        </p:txBody>
      </p:sp>
      <p:sp>
        <p:nvSpPr>
          <p:cNvPr id="9" name="Line 4" title=""/>
          <p:cNvSpPr/>
          <p:nvPr>
            <p:custDataLst>
              <p:tags r:id="rId13"/>
            </p:custDataLst>
          </p:nvPr>
        </p:nvSpPr>
        <p:spPr>
          <a:xfrm rot="-9681991" flipV="1">
            <a:off x="1385680" y="3592924"/>
            <a:ext cx="2000063" cy="999239"/>
          </a:xfrm>
          <a:prstGeom prst="line">
            <a:avLst/>
          </a:prstGeom>
          <a:ln w="38100" cap="flat" cmpd="sng">
            <a:solidFill>
              <a:srgbClr val="FF0000"/>
            </a:solidFill>
            <a:prstDash val="solid"/>
            <a:round/>
            <a:headEnd type="none" w="med" len="med"/>
            <a:tailEnd type="arrow" w="med" len="med"/>
          </a:ln>
        </p:spPr>
        <p:txBody>
          <a:bodyPr/>
          <a:lstStyle/>
          <a:p>
            <a:endParaRPr sz="135"/>
          </a:p>
        </p:txBody>
      </p:sp>
      <p:sp>
        <p:nvSpPr>
          <p:cNvPr id="10" name="Line 4" title=""/>
          <p:cNvSpPr/>
          <p:nvPr>
            <p:custDataLst>
              <p:tags r:id="rId14"/>
            </p:custDataLst>
          </p:nvPr>
        </p:nvSpPr>
        <p:spPr>
          <a:xfrm rot="9681990" flipH="1" flipV="1">
            <a:off x="3578939" y="3602427"/>
            <a:ext cx="1955721" cy="943813"/>
          </a:xfrm>
          <a:prstGeom prst="line">
            <a:avLst/>
          </a:prstGeom>
          <a:ln w="38100" cap="flat" cmpd="sng">
            <a:solidFill>
              <a:srgbClr val="FF0000"/>
            </a:solidFill>
            <a:prstDash val="solid"/>
            <a:round/>
            <a:headEnd type="none" w="med" len="med"/>
            <a:tailEnd type="arrow" w="med" len="med"/>
          </a:ln>
        </p:spPr>
        <p:txBody>
          <a:bodyPr/>
          <a:lstStyle/>
          <a:p>
            <a:endParaRPr sz="135"/>
          </a:p>
        </p:txBody>
      </p:sp>
      <p:sp>
        <p:nvSpPr>
          <p:cNvPr id="12" name="Line 4" title=""/>
          <p:cNvSpPr/>
          <p:nvPr>
            <p:custDataLst>
              <p:tags r:id="rId15"/>
            </p:custDataLst>
          </p:nvPr>
        </p:nvSpPr>
        <p:spPr>
          <a:xfrm rot="-7478012">
            <a:off x="3230551" y="3459904"/>
            <a:ext cx="468740" cy="310381"/>
          </a:xfrm>
          <a:prstGeom prst="line">
            <a:avLst/>
          </a:prstGeom>
          <a:ln w="38100" cap="flat" cmpd="sng">
            <a:solidFill>
              <a:srgbClr val="002060"/>
            </a:solidFill>
            <a:prstDash val="solid"/>
            <a:round/>
            <a:headEnd type="none" w="med" len="med"/>
            <a:tailEnd type="arrow" w="med" len="med"/>
          </a:ln>
        </p:spPr>
        <p:txBody>
          <a:bodyPr/>
          <a:lstStyle/>
          <a:p>
            <a:endParaRPr sz="135"/>
          </a:p>
        </p:txBody>
      </p:sp>
      <p:sp>
        <p:nvSpPr>
          <p:cNvPr id="25" name="Line 4" title=""/>
          <p:cNvSpPr/>
          <p:nvPr>
            <p:custDataLst>
              <p:tags r:id="rId16"/>
            </p:custDataLst>
          </p:nvPr>
        </p:nvSpPr>
        <p:spPr>
          <a:xfrm rot="-9681991" flipH="1">
            <a:off x="1314419" y="2999081"/>
            <a:ext cx="2033317" cy="1024577"/>
          </a:xfrm>
          <a:prstGeom prst="line">
            <a:avLst/>
          </a:prstGeom>
          <a:ln w="38100" cap="flat" cmpd="sng">
            <a:solidFill>
              <a:srgbClr val="002060"/>
            </a:solidFill>
            <a:prstDash val="dash"/>
            <a:round/>
            <a:headEnd type="none" w="med" len="med"/>
            <a:tailEnd type="none" w="med" len="med"/>
          </a:ln>
        </p:spPr>
        <p:txBody>
          <a:bodyPr/>
          <a:lstStyle/>
          <a:p>
            <a:endParaRPr sz="135"/>
          </a:p>
        </p:txBody>
      </p:sp>
      <p:sp>
        <p:nvSpPr>
          <p:cNvPr id="27" name="Line 4" title=""/>
          <p:cNvSpPr/>
          <p:nvPr>
            <p:custDataLst>
              <p:tags r:id="rId17"/>
            </p:custDataLst>
          </p:nvPr>
        </p:nvSpPr>
        <p:spPr>
          <a:xfrm rot="9681990">
            <a:off x="3501343" y="2961076"/>
            <a:ext cx="2120415" cy="926395"/>
          </a:xfrm>
          <a:prstGeom prst="line">
            <a:avLst/>
          </a:prstGeom>
          <a:ln w="38100" cap="flat" cmpd="sng">
            <a:solidFill>
              <a:srgbClr val="002060"/>
            </a:solidFill>
            <a:prstDash val="dash"/>
            <a:round/>
            <a:headEnd type="none" w="med" len="med"/>
            <a:tailEnd type="none" w="med" len="med"/>
          </a:ln>
        </p:spPr>
        <p:txBody>
          <a:bodyPr/>
          <a:lstStyle/>
          <a:p>
            <a:endParaRPr sz="135"/>
          </a:p>
        </p:txBody>
      </p:sp>
      <p:sp>
        <p:nvSpPr>
          <p:cNvPr id="28" name="Text Box 19" title=""/>
          <p:cNvSpPr txBox="1"/>
          <p:nvPr>
            <p:custDataLst>
              <p:tags r:id="rId18"/>
            </p:custDataLst>
          </p:nvPr>
        </p:nvSpPr>
        <p:spPr>
          <a:xfrm>
            <a:off x="3257472" y="2623773"/>
            <a:ext cx="603344" cy="583565"/>
          </a:xfrm>
          <a:prstGeom prst="rect">
            <a:avLst/>
          </a:prstGeom>
          <a:noFill/>
          <a:ln w="9525">
            <a:noFill/>
          </a:ln>
        </p:spPr>
        <p:txBody>
          <a:bodyPr anchor="t">
            <a:spAutoFit/>
          </a:bodyPr>
          <a:lstStyle/>
          <a:p>
            <a:r>
              <a:rPr lang="en-US" altLang="zh-CN" sz="3195" b="1" i="1">
                <a:solidFill>
                  <a:srgbClr val="002060"/>
                </a:solidFill>
                <a:latin typeface="Times New Roman" panose="02020603050405020304" charset="0"/>
                <a:ea typeface="楷体_GB2312" pitchFamily="49" charset="-122"/>
              </a:rPr>
              <a:t>F</a:t>
            </a:r>
            <a:endParaRPr lang="en-US" altLang="zh-CN" sz="3195" b="1" i="1">
              <a:solidFill>
                <a:srgbClr val="002060"/>
              </a:solidFill>
              <a:latin typeface="Times New Roman" panose="02020603050405020304" charset="0"/>
              <a:ea typeface="楷体_GB2312" pitchFamily="49" charset="-122"/>
            </a:endParaRPr>
          </a:p>
        </p:txBody>
      </p:sp>
      <p:sp>
        <p:nvSpPr>
          <p:cNvPr id="29" name="Text Box 19" title=""/>
          <p:cNvSpPr txBox="1"/>
          <p:nvPr>
            <p:custDataLst>
              <p:tags r:id="rId19"/>
            </p:custDataLst>
          </p:nvPr>
        </p:nvSpPr>
        <p:spPr>
          <a:xfrm>
            <a:off x="1163979" y="3064009"/>
            <a:ext cx="586105" cy="583565"/>
          </a:xfrm>
          <a:prstGeom prst="rect">
            <a:avLst/>
          </a:prstGeom>
          <a:noFill/>
          <a:ln w="9525">
            <a:noFill/>
          </a:ln>
        </p:spPr>
        <p:txBody>
          <a:bodyPr wrap="none" anchor="t">
            <a:spAutoFit/>
          </a:bodyPr>
          <a:lstStyle/>
          <a:p>
            <a:r>
              <a:rPr lang="en-US" altLang="zh-CN" sz="3195" b="1" i="1">
                <a:solidFill>
                  <a:srgbClr val="002060"/>
                </a:solidFill>
                <a:latin typeface="Times New Roman" panose="02020603050405020304" charset="0"/>
                <a:ea typeface="楷体_GB2312" pitchFamily="49" charset="-122"/>
              </a:rPr>
              <a:t>F</a:t>
            </a:r>
            <a:r>
              <a:rPr lang="en-US" altLang="zh-CN" sz="3195" b="1" i="1" baseline="-25000">
                <a:solidFill>
                  <a:srgbClr val="002060"/>
                </a:solidFill>
                <a:latin typeface="Times New Roman" panose="02020603050405020304" charset="0"/>
                <a:ea typeface="楷体_GB2312" pitchFamily="49" charset="-122"/>
              </a:rPr>
              <a:t>1</a:t>
            </a:r>
            <a:endParaRPr lang="en-US" altLang="zh-CN" sz="3195" b="1" i="1" baseline="-25000">
              <a:solidFill>
                <a:srgbClr val="002060"/>
              </a:solidFill>
              <a:latin typeface="Times New Roman" panose="02020603050405020304" charset="0"/>
              <a:ea typeface="楷体_GB2312" pitchFamily="49" charset="-122"/>
            </a:endParaRPr>
          </a:p>
        </p:txBody>
      </p:sp>
      <p:sp>
        <p:nvSpPr>
          <p:cNvPr id="30" name="Text Box 19" title=""/>
          <p:cNvSpPr txBox="1"/>
          <p:nvPr>
            <p:custDataLst>
              <p:tags r:id="rId20"/>
            </p:custDataLst>
          </p:nvPr>
        </p:nvSpPr>
        <p:spPr>
          <a:xfrm>
            <a:off x="5225863" y="2886648"/>
            <a:ext cx="586105" cy="583565"/>
          </a:xfrm>
          <a:prstGeom prst="rect">
            <a:avLst/>
          </a:prstGeom>
          <a:noFill/>
          <a:ln w="9525">
            <a:noFill/>
          </a:ln>
        </p:spPr>
        <p:txBody>
          <a:bodyPr wrap="none" anchor="t">
            <a:spAutoFit/>
          </a:bodyPr>
          <a:lstStyle/>
          <a:p>
            <a:r>
              <a:rPr lang="en-US" altLang="zh-CN" sz="3195" b="1" i="1">
                <a:solidFill>
                  <a:srgbClr val="002060"/>
                </a:solidFill>
                <a:latin typeface="Times New Roman" panose="02020603050405020304" charset="0"/>
                <a:ea typeface="楷体_GB2312" pitchFamily="49" charset="-122"/>
              </a:rPr>
              <a:t>F</a:t>
            </a:r>
            <a:r>
              <a:rPr lang="en-US" altLang="zh-CN" sz="3195" b="1" i="1" baseline="-25000">
                <a:solidFill>
                  <a:srgbClr val="002060"/>
                </a:solidFill>
                <a:latin typeface="Times New Roman" panose="02020603050405020304" charset="0"/>
                <a:ea typeface="楷体_GB2312" pitchFamily="49" charset="-122"/>
              </a:rPr>
              <a:t>2</a:t>
            </a:r>
            <a:endParaRPr lang="en-US" altLang="zh-CN" sz="3195" b="1" i="1" baseline="-25000">
              <a:solidFill>
                <a:srgbClr val="002060"/>
              </a:solidFill>
              <a:latin typeface="Times New Roman" panose="02020603050405020304" charset="0"/>
              <a:ea typeface="楷体_GB2312" pitchFamily="49" charset="-122"/>
            </a:endParaRPr>
          </a:p>
        </p:txBody>
      </p:sp>
      <p:sp>
        <p:nvSpPr>
          <p:cNvPr id="31" name="Line 4" title=""/>
          <p:cNvSpPr/>
          <p:nvPr>
            <p:custDataLst>
              <p:tags r:id="rId21"/>
            </p:custDataLst>
          </p:nvPr>
        </p:nvSpPr>
        <p:spPr>
          <a:xfrm rot="9681990">
            <a:off x="1303333" y="3315797"/>
            <a:ext cx="2090325" cy="961233"/>
          </a:xfrm>
          <a:prstGeom prst="line">
            <a:avLst/>
          </a:prstGeom>
          <a:ln w="38100" cap="flat" cmpd="sng">
            <a:solidFill>
              <a:srgbClr val="002060"/>
            </a:solidFill>
            <a:prstDash val="solid"/>
            <a:round/>
            <a:headEnd type="none" w="med" len="med"/>
            <a:tailEnd type="arrow" w="med" len="med"/>
          </a:ln>
        </p:spPr>
        <p:txBody>
          <a:bodyPr/>
          <a:lstStyle/>
          <a:p>
            <a:endParaRPr sz="135"/>
          </a:p>
        </p:txBody>
      </p:sp>
      <p:sp>
        <p:nvSpPr>
          <p:cNvPr id="32" name="Line 4" title=""/>
          <p:cNvSpPr/>
          <p:nvPr>
            <p:custDataLst>
              <p:tags r:id="rId22"/>
            </p:custDataLst>
          </p:nvPr>
        </p:nvSpPr>
        <p:spPr>
          <a:xfrm rot="-9681991" flipH="1">
            <a:off x="3596357" y="3189111"/>
            <a:ext cx="2063405" cy="1073668"/>
          </a:xfrm>
          <a:prstGeom prst="line">
            <a:avLst/>
          </a:prstGeom>
          <a:ln w="38100" cap="flat" cmpd="sng">
            <a:solidFill>
              <a:srgbClr val="002060"/>
            </a:solidFill>
            <a:prstDash val="solid"/>
            <a:round/>
            <a:headEnd type="none" w="med" len="med"/>
            <a:tailEnd type="arrow" w="med" len="med"/>
          </a:ln>
        </p:spPr>
        <p:txBody>
          <a:bodyPr/>
          <a:lstStyle/>
          <a:p>
            <a:endParaRPr sz="135"/>
          </a:p>
        </p:txBody>
      </p:sp>
      <p:pic>
        <p:nvPicPr>
          <p:cNvPr id="55297" name="Picture 9" title=""/>
          <p:cNvPicPr>
            <a:picLocks noChangeAspect="1"/>
          </p:cNvPicPr>
          <p:nvPr>
            <p:custDataLst>
              <p:tags r:id="rId24"/>
            </p:custDataLst>
          </p:nvPr>
        </p:nvPicPr>
        <p:blipFill>
          <a:blip r:embed="rId23"/>
          <a:stretch>
            <a:fillRect/>
          </a:stretch>
        </p:blipFill>
        <p:spPr>
          <a:xfrm>
            <a:off x="7844072" y="2551217"/>
            <a:ext cx="2209095" cy="3278011"/>
          </a:xfrm>
          <a:prstGeom prst="rect">
            <a:avLst/>
          </a:prstGeom>
          <a:noFill/>
          <a:ln w="9525">
            <a:noFill/>
          </a:ln>
        </p:spPr>
      </p:pic>
      <p:sp>
        <p:nvSpPr>
          <p:cNvPr id="11" name="等腰三角形 10" title=""/>
          <p:cNvSpPr/>
          <p:nvPr>
            <p:custDataLst>
              <p:tags r:id="rId25"/>
            </p:custDataLst>
          </p:nvPr>
        </p:nvSpPr>
        <p:spPr>
          <a:xfrm rot="10800000">
            <a:off x="8436331" y="2567053"/>
            <a:ext cx="926395" cy="1496484"/>
          </a:xfrm>
          <a:prstGeom prst="triangle">
            <a:avLst>
              <a:gd name="adj" fmla="val 48164"/>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795" b="0" i="0" u="none" strike="noStrike" kern="1200" cap="none" spc="0" normalizeH="0" baseline="0" noProof="0">
              <a:ln>
                <a:noFill/>
              </a:ln>
              <a:solidFill>
                <a:schemeClr val="lt1"/>
              </a:solidFill>
              <a:effectLst/>
              <a:uLnTx/>
              <a:uFillTx/>
              <a:latin typeface="+mn-lt"/>
              <a:ea typeface="+mn-ea"/>
              <a:cs typeface="+mn-cs"/>
            </a:endParaRPr>
          </a:p>
        </p:txBody>
      </p:sp>
      <p:sp>
        <p:nvSpPr>
          <p:cNvPr id="54" name="Line 20" title=""/>
          <p:cNvSpPr/>
          <p:nvPr>
            <p:custDataLst>
              <p:tags r:id="rId26"/>
            </p:custDataLst>
          </p:nvPr>
        </p:nvSpPr>
        <p:spPr>
          <a:xfrm rot="2700000" flipV="1">
            <a:off x="8957329" y="3371512"/>
            <a:ext cx="2619241" cy="1209855"/>
          </a:xfrm>
          <a:prstGeom prst="line">
            <a:avLst/>
          </a:prstGeom>
          <a:ln w="9525" cap="flat" cmpd="sng">
            <a:solidFill>
              <a:schemeClr val="tx1"/>
            </a:solidFill>
            <a:prstDash val="dash"/>
            <a:round/>
            <a:headEnd type="none" w="med" len="med"/>
            <a:tailEnd type="none" w="med" len="med"/>
          </a:ln>
        </p:spPr>
        <p:txBody>
          <a:bodyPr/>
          <a:lstStyle/>
          <a:p>
            <a:endParaRPr sz="135"/>
          </a:p>
        </p:txBody>
      </p:sp>
      <p:sp>
        <p:nvSpPr>
          <p:cNvPr id="55" name="Line 22" title=""/>
          <p:cNvSpPr/>
          <p:nvPr>
            <p:custDataLst>
              <p:tags r:id="rId27"/>
            </p:custDataLst>
          </p:nvPr>
        </p:nvSpPr>
        <p:spPr>
          <a:xfrm rot="-2700000">
            <a:off x="6662721" y="3403184"/>
            <a:ext cx="2212263" cy="1003989"/>
          </a:xfrm>
          <a:prstGeom prst="line">
            <a:avLst/>
          </a:prstGeom>
          <a:ln w="9525" cap="flat" cmpd="sng">
            <a:solidFill>
              <a:schemeClr val="tx1"/>
            </a:solidFill>
            <a:prstDash val="dash"/>
            <a:round/>
            <a:headEnd type="none" w="med" len="med"/>
            <a:tailEnd type="none" w="med" len="med"/>
          </a:ln>
        </p:spPr>
        <p:txBody>
          <a:bodyPr/>
          <a:lstStyle/>
          <a:p>
            <a:endParaRPr sz="135"/>
          </a:p>
        </p:txBody>
      </p:sp>
      <p:cxnSp>
        <p:nvCxnSpPr>
          <p:cNvPr id="35" name="直接箭头连接符 34" title=""/>
          <p:cNvCxnSpPr/>
          <p:nvPr>
            <p:custDataLst>
              <p:tags r:id="rId28"/>
            </p:custDataLst>
          </p:nvPr>
        </p:nvCxnSpPr>
        <p:spPr>
          <a:xfrm rot="5400000">
            <a:off x="8341316" y="4047700"/>
            <a:ext cx="1141761" cy="158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5303" name="TextBox 35" title=""/>
          <p:cNvSpPr txBox="1"/>
          <p:nvPr>
            <p:custDataLst>
              <p:tags r:id="rId29"/>
            </p:custDataLst>
          </p:nvPr>
        </p:nvSpPr>
        <p:spPr>
          <a:xfrm>
            <a:off x="8759381" y="4535443"/>
            <a:ext cx="783873" cy="460375"/>
          </a:xfrm>
          <a:prstGeom prst="rect">
            <a:avLst/>
          </a:prstGeom>
          <a:noFill/>
          <a:ln w="9525">
            <a:noFill/>
          </a:ln>
        </p:spPr>
        <p:txBody>
          <a:bodyPr anchor="t">
            <a:spAutoFit/>
          </a:bodyPr>
          <a:lstStyle/>
          <a:p>
            <a:r>
              <a:rPr lang="en-US" altLang="zh-CN" sz="2395" b="1">
                <a:solidFill>
                  <a:srgbClr val="FF0000"/>
                </a:solidFill>
                <a:latin typeface="Times New Roman" panose="02020603050405020304" charset="0"/>
                <a:ea typeface="宋体" panose="02010600030101010101" pitchFamily="2" charset="-122"/>
              </a:rPr>
              <a:t>F</a:t>
            </a:r>
            <a:endParaRPr lang="zh-CN" altLang="en-US" sz="2395" b="1">
              <a:solidFill>
                <a:srgbClr val="FF0000"/>
              </a:solidFill>
              <a:latin typeface="Times New Roman" panose="02020603050405020304" charset="0"/>
              <a:ea typeface="Times New Roman" panose="02020603050405020304" charset="0"/>
            </a:endParaRPr>
          </a:p>
        </p:txBody>
      </p:sp>
      <p:cxnSp>
        <p:nvCxnSpPr>
          <p:cNvPr id="38" name="直接箭头连接符 37" title=""/>
          <p:cNvCxnSpPr/>
          <p:nvPr>
            <p:custDataLst>
              <p:tags r:id="rId30"/>
            </p:custDataLst>
          </p:nvPr>
        </p:nvCxnSpPr>
        <p:spPr>
          <a:xfrm rot="10800000" flipV="1">
            <a:off x="7345244" y="3477611"/>
            <a:ext cx="1567744" cy="57008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title=""/>
          <p:cNvCxnSpPr/>
          <p:nvPr>
            <p:custDataLst>
              <p:tags r:id="rId31"/>
            </p:custDataLst>
          </p:nvPr>
        </p:nvCxnSpPr>
        <p:spPr>
          <a:xfrm>
            <a:off x="8912989" y="3477611"/>
            <a:ext cx="1567744" cy="57008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连接符 42" title=""/>
          <p:cNvCxnSpPr/>
          <p:nvPr>
            <p:custDataLst>
              <p:tags r:id="rId32"/>
            </p:custDataLst>
          </p:nvPr>
        </p:nvCxnSpPr>
        <p:spPr>
          <a:xfrm>
            <a:off x="7345244" y="4047700"/>
            <a:ext cx="1567744" cy="57008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title=""/>
          <p:cNvCxnSpPr/>
          <p:nvPr>
            <p:custDataLst>
              <p:tags r:id="rId33"/>
            </p:custDataLst>
          </p:nvPr>
        </p:nvCxnSpPr>
        <p:spPr>
          <a:xfrm flipV="1">
            <a:off x="8912989" y="4047700"/>
            <a:ext cx="1567744" cy="57008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6" name="Text Box 20" title=""/>
          <p:cNvSpPr txBox="1"/>
          <p:nvPr>
            <p:custDataLst>
              <p:tags r:id="rId34"/>
            </p:custDataLst>
          </p:nvPr>
        </p:nvSpPr>
        <p:spPr>
          <a:xfrm>
            <a:off x="7071285" y="3648637"/>
            <a:ext cx="199390" cy="112395"/>
          </a:xfrm>
          <a:prstGeom prst="rect">
            <a:avLst/>
          </a:prstGeom>
          <a:noFill/>
          <a:ln w="9525">
            <a:noFill/>
          </a:ln>
        </p:spPr>
        <p:txBody>
          <a:bodyPr wrap="none" anchor="t">
            <a:spAutoFit/>
          </a:bodyPr>
          <a:lstStyle/>
          <a:p>
            <a:r>
              <a:rPr lang="en-US" altLang="zh-CN" sz="135" b="1">
                <a:solidFill>
                  <a:srgbClr val="FF0000"/>
                </a:solidFill>
                <a:latin typeface="Times New Roman" panose="02020603050405020304" charset="0"/>
                <a:ea typeface="宋体" panose="02010600030101010101" pitchFamily="2" charset="-122"/>
              </a:rPr>
              <a:t>F</a:t>
            </a:r>
            <a:r>
              <a:rPr lang="en-US" altLang="zh-CN" sz="135" b="1" baseline="-25000">
                <a:solidFill>
                  <a:srgbClr val="FF0000"/>
                </a:solidFill>
                <a:latin typeface="Times New Roman" panose="02020603050405020304" charset="0"/>
                <a:ea typeface="宋体" panose="02010600030101010101" pitchFamily="2" charset="-122"/>
              </a:rPr>
              <a:t>1</a:t>
            </a:r>
            <a:endParaRPr lang="en-US" altLang="zh-CN" sz="135" b="1" baseline="-25000">
              <a:solidFill>
                <a:srgbClr val="FF0000"/>
              </a:solidFill>
              <a:latin typeface="Times New Roman" panose="02020603050405020304" charset="0"/>
              <a:ea typeface="Times New Roman" panose="02020603050405020304" charset="0"/>
            </a:endParaRPr>
          </a:p>
        </p:txBody>
      </p:sp>
      <p:sp>
        <p:nvSpPr>
          <p:cNvPr id="57" name="Text Box 20" title=""/>
          <p:cNvSpPr txBox="1"/>
          <p:nvPr>
            <p:custDataLst>
              <p:tags r:id="rId35"/>
            </p:custDataLst>
          </p:nvPr>
        </p:nvSpPr>
        <p:spPr>
          <a:xfrm>
            <a:off x="10354047" y="3680309"/>
            <a:ext cx="199390" cy="112395"/>
          </a:xfrm>
          <a:prstGeom prst="rect">
            <a:avLst/>
          </a:prstGeom>
          <a:noFill/>
          <a:ln w="9525">
            <a:noFill/>
          </a:ln>
        </p:spPr>
        <p:txBody>
          <a:bodyPr wrap="none" anchor="t">
            <a:spAutoFit/>
          </a:bodyPr>
          <a:lstStyle/>
          <a:p>
            <a:r>
              <a:rPr lang="en-US" altLang="zh-CN" sz="135" b="1">
                <a:solidFill>
                  <a:srgbClr val="FF0000"/>
                </a:solidFill>
                <a:latin typeface="Times New Roman" panose="02020603050405020304" charset="0"/>
                <a:ea typeface="宋体" panose="02010600030101010101" pitchFamily="2" charset="-122"/>
              </a:rPr>
              <a:t>F</a:t>
            </a:r>
            <a:r>
              <a:rPr lang="en-US" altLang="zh-CN" sz="135" b="1" baseline="-25000">
                <a:solidFill>
                  <a:srgbClr val="FF0000"/>
                </a:solidFill>
                <a:latin typeface="Times New Roman" panose="02020603050405020304" charset="0"/>
                <a:ea typeface="宋体" panose="02010600030101010101" pitchFamily="2" charset="-122"/>
              </a:rPr>
              <a:t>2</a:t>
            </a:r>
            <a:endParaRPr lang="en-US" altLang="zh-CN" sz="135" b="1" baseline="-25000">
              <a:solidFill>
                <a:srgbClr val="FF0000"/>
              </a:solidFill>
              <a:latin typeface="Times New Roman" panose="02020603050405020304" charset="0"/>
              <a:ea typeface="Times New Roman" panose="02020603050405020304" charset="0"/>
            </a:endParaRPr>
          </a:p>
        </p:txBody>
      </p:sp>
      <p:grpSp>
        <p:nvGrpSpPr>
          <p:cNvPr id="3" name="Group 28" title=""/>
          <p:cNvGrpSpPr/>
          <p:nvPr>
            <p:custDataLst>
              <p:tags r:id="rId36"/>
            </p:custDataLst>
          </p:nvPr>
        </p:nvGrpSpPr>
        <p:grpSpPr>
          <a:xfrm>
            <a:off x="1061085" y="5715"/>
            <a:ext cx="2632075" cy="713105"/>
            <a:chOff x="711" y="-11"/>
            <a:chExt cx="1638" cy="449"/>
          </a:xfrm>
        </p:grpSpPr>
        <p:sp>
          <p:nvSpPr>
            <p:cNvPr id="16" name="Rectangle 8"/>
            <p:cNvSpPr>
              <a:spLocks noChangeArrowheads="1"/>
            </p:cNvSpPr>
            <p:nvPr>
              <p:custDataLst>
                <p:tags r:id="rId37"/>
              </p:custDataLst>
            </p:nvPr>
          </p:nvSpPr>
          <p:spPr bwMode="auto">
            <a:xfrm>
              <a:off x="711" y="-10"/>
              <a:ext cx="1590"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42" name="TextBox 3"/>
            <p:cNvSpPr txBox="1">
              <a:spLocks noChangeArrowheads="1"/>
            </p:cNvSpPr>
            <p:nvPr>
              <p:custDataLst>
                <p:tags r:id="rId38"/>
              </p:custDataLst>
            </p:nvPr>
          </p:nvSpPr>
          <p:spPr bwMode="auto">
            <a:xfrm>
              <a:off x="723" y="-11"/>
              <a:ext cx="1626"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3600" b="1" i="0" u="sng" strike="noStrike" kern="0" cap="none" spc="0" normalizeH="0" baseline="0" noProof="0">
                  <a:ln>
                    <a:noFill/>
                  </a:ln>
                  <a:solidFill>
                    <a:prstClr val="white"/>
                  </a:solidFill>
                  <a:effectLst/>
                  <a:uLnTx/>
                  <a:uFillTx/>
                  <a:latin typeface="微软雅黑" panose="020b0503020204020204" charset="-122"/>
                  <a:ea typeface="微软雅黑"/>
                </a:rPr>
                <a:t>问题模型</a:t>
              </a:r>
              <a:r>
                <a:rPr kumimoji="0" lang="en-US" altLang="zh-CN" sz="3600" b="1" i="0" u="sng" strike="noStrike" kern="0" cap="none" spc="0" normalizeH="0" baseline="0" noProof="0">
                  <a:ln>
                    <a:noFill/>
                  </a:ln>
                  <a:solidFill>
                    <a:prstClr val="white"/>
                  </a:solidFill>
                  <a:effectLst/>
                  <a:uLnTx/>
                  <a:uFillTx/>
                  <a:latin typeface="微软雅黑" panose="020b0503020204020204" charset="-122"/>
                  <a:ea typeface="微软雅黑"/>
                </a:rPr>
                <a:t>6</a:t>
              </a:r>
              <a:endParaRPr kumimoji="0" lang="en-US" alt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18" name="AutoShape 10" title=""/>
          <p:cNvSpPr>
            <a:spLocks noChangeArrowheads="1"/>
          </p:cNvSpPr>
          <p:nvPr userDrawn="1">
            <p:custDataLst>
              <p:tags r:id="rId39"/>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19" name="Text Box 24" title=""/>
          <p:cNvSpPr txBox="1">
            <a:spLocks noChangeArrowheads="1"/>
          </p:cNvSpPr>
          <p:nvPr userDrawn="1">
            <p:custDataLst>
              <p:tags r:id="rId40"/>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06</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ustDataLst>
      <p:tags r:id="rId4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linds(horizontal)">
                                      <p:cBhvr>
                                        <p:cTn id="12" dur="500"/>
                                        <p:tgtEl>
                                          <p:spTgt spid="33"/>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nodeType="clickPar">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par>
                                <p:cTn id="62" presetID="10" presetClass="entr" presetSubtype="0" fill="hold"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par>
                                <p:cTn id="65" presetID="22" presetClass="exit" presetSubtype="4" fill="hold" nodeType="withEffect">
                                  <p:stCondLst>
                                    <p:cond delay="0"/>
                                  </p:stCondLst>
                                  <p:childTnLst>
                                    <p:animEffect transition="out" filter="wipe(down)">
                                      <p:cBhvr>
                                        <p:cTn id="66" dur="500"/>
                                        <p:tgtEl>
                                          <p:spTgt spid="4"/>
                                        </p:tgtEl>
                                      </p:cBhvr>
                                    </p:animEffect>
                                    <p:set>
                                      <p:cBhvr>
                                        <p:cTn id="67" dur="1" fill="hold">
                                          <p:stCondLst>
                                            <p:cond delay="499"/>
                                          </p:stCondLst>
                                        </p:cTn>
                                        <p:tgtEl>
                                          <p:spTgt spid="4"/>
                                        </p:tgtEl>
                                        <p:attrNameLst>
                                          <p:attrName>style.visibility</p:attrName>
                                        </p:attrNameLst>
                                      </p:cBhvr>
                                      <p:to>
                                        <p:strVal val="hidden"/>
                                      </p:to>
                                    </p:set>
                                  </p:childTnLst>
                                </p:cTn>
                              </p:par>
                              <p:par>
                                <p:cTn id="68" presetID="22" presetClass="exit" presetSubtype="4" fill="hold" grpId="1" nodeType="withEffect">
                                  <p:stCondLst>
                                    <p:cond delay="0"/>
                                  </p:stCondLst>
                                  <p:childTnLst>
                                    <p:animEffect transition="out" filter="wipe(down)">
                                      <p:cBhvr>
                                        <p:cTn id="69" dur="500"/>
                                        <p:tgtEl>
                                          <p:spTgt spid="8"/>
                                        </p:tgtEl>
                                      </p:cBhvr>
                                    </p:animEffect>
                                    <p:set>
                                      <p:cBhvr>
                                        <p:cTn id="70" dur="1" fill="hold">
                                          <p:stCondLst>
                                            <p:cond delay="499"/>
                                          </p:stCondLst>
                                        </p:cTn>
                                        <p:tgtEl>
                                          <p:spTgt spid="8"/>
                                        </p:tgtEl>
                                        <p:attrNameLst>
                                          <p:attrName>style.visibility</p:attrName>
                                        </p:attrNameLst>
                                      </p:cBhvr>
                                      <p:to>
                                        <p:strVal val="hidden"/>
                                      </p:to>
                                    </p:set>
                                  </p:childTnLst>
                                </p:cTn>
                              </p:par>
                              <p:par>
                                <p:cTn id="71" presetID="22" presetClass="exit" presetSubtype="4" fill="hold" grpId="1" nodeType="withEffect">
                                  <p:stCondLst>
                                    <p:cond delay="0"/>
                                  </p:stCondLst>
                                  <p:childTnLst>
                                    <p:animEffect transition="out" filter="wipe(down)">
                                      <p:cBhvr>
                                        <p:cTn id="72" dur="500"/>
                                        <p:tgtEl>
                                          <p:spTgt spid="17"/>
                                        </p:tgtEl>
                                      </p:cBhvr>
                                    </p:animEffect>
                                    <p:set>
                                      <p:cBhvr>
                                        <p:cTn id="73" dur="1" fill="hold">
                                          <p:stCondLst>
                                            <p:cond delay="499"/>
                                          </p:stCondLst>
                                        </p:cTn>
                                        <p:tgtEl>
                                          <p:spTgt spid="17"/>
                                        </p:tgtEl>
                                        <p:attrNameLst>
                                          <p:attrName>style.visibility</p:attrName>
                                        </p:attrNameLst>
                                      </p:cBhvr>
                                      <p:to>
                                        <p:strVal val="hidden"/>
                                      </p:to>
                                    </p:set>
                                  </p:childTnLst>
                                </p:cTn>
                              </p:par>
                              <p:par>
                                <p:cTn id="74" presetID="22" presetClass="exit" presetSubtype="4" fill="hold" nodeType="withEffect">
                                  <p:stCondLst>
                                    <p:cond delay="0"/>
                                  </p:stCondLst>
                                  <p:childTnLst>
                                    <p:animEffect transition="out" filter="wipe(down)">
                                      <p:cBhvr>
                                        <p:cTn id="75" dur="500"/>
                                        <p:tgtEl>
                                          <p:spTgt spid="6"/>
                                        </p:tgtEl>
                                      </p:cBhvr>
                                    </p:animEffect>
                                    <p:set>
                                      <p:cBhvr>
                                        <p:cTn id="76" dur="1" fill="hold">
                                          <p:stCondLst>
                                            <p:cond delay="499"/>
                                          </p:stCondLst>
                                        </p:cTn>
                                        <p:tgtEl>
                                          <p:spTgt spid="6"/>
                                        </p:tgtEl>
                                        <p:attrNameLst>
                                          <p:attrName>style.visibility</p:attrName>
                                        </p:attrNameLst>
                                      </p:cBhvr>
                                      <p:to>
                                        <p:strVal val="hidden"/>
                                      </p:to>
                                    </p:set>
                                  </p:childTnLst>
                                </p:cTn>
                              </p:par>
                              <p:par>
                                <p:cTn id="77" presetID="22" presetClass="exit" presetSubtype="4" fill="hold" nodeType="withEffect">
                                  <p:stCondLst>
                                    <p:cond delay="0"/>
                                  </p:stCondLst>
                                  <p:childTnLst>
                                    <p:animEffect transition="out" filter="wipe(down)">
                                      <p:cBhvr>
                                        <p:cTn id="78" dur="500"/>
                                        <p:tgtEl>
                                          <p:spTgt spid="5"/>
                                        </p:tgtEl>
                                      </p:cBhvr>
                                    </p:animEffect>
                                    <p:set>
                                      <p:cBhvr>
                                        <p:cTn id="79" dur="1" fill="hold">
                                          <p:stCondLst>
                                            <p:cond delay="499"/>
                                          </p:stCondLst>
                                        </p:cTn>
                                        <p:tgtEl>
                                          <p:spTgt spid="5"/>
                                        </p:tgtEl>
                                        <p:attrNameLst>
                                          <p:attrName>style.visibility</p:attrName>
                                        </p:attrNameLst>
                                      </p:cBhvr>
                                      <p:to>
                                        <p:strVal val="hidden"/>
                                      </p:to>
                                    </p:set>
                                  </p:childTnLst>
                                </p:cTn>
                              </p:par>
                            </p:childTnLst>
                          </p:cTn>
                        </p:par>
                        <p:par>
                          <p:cTn id="80" fill="hold" nodeType="afterGroup">
                            <p:stCondLst>
                              <p:cond delay="500"/>
                            </p:stCondLst>
                            <p:childTnLst>
                              <p:par>
                                <p:cTn id="81" presetID="3" presetClass="entr" presetSubtype="10" fill="hold" grpId="0" nodeType="afterEffect">
                                  <p:stCondLst>
                                    <p:cond delay="0"/>
                                  </p:stCondLst>
                                  <p:childTnLst>
                                    <p:set>
                                      <p:cBhvr>
                                        <p:cTn id="82" dur="500" fill="hold">
                                          <p:stCondLst>
                                            <p:cond delay="0"/>
                                          </p:stCondLst>
                                        </p:cTn>
                                        <p:tgtEl>
                                          <p:spTgt spid="11"/>
                                        </p:tgtEl>
                                        <p:attrNameLst>
                                          <p:attrName>style.visibility</p:attrName>
                                        </p:attrNameLst>
                                      </p:cBhvr>
                                      <p:to>
                                        <p:strVal val="visible"/>
                                      </p:to>
                                    </p:set>
                                    <p:animEffect transition="in" filter="blinds(horizontal)">
                                      <p:cBhvr>
                                        <p:cTn id="83" dur="500"/>
                                        <p:tgtEl>
                                          <p:spTgt spid="11"/>
                                        </p:tgtEl>
                                      </p:cBhvr>
                                    </p:animEffect>
                                  </p:childTnLst>
                                </p:cTn>
                              </p:par>
                              <p:par>
                                <p:cTn id="84" presetID="22" presetClass="exit" presetSubtype="4" fill="hold" nodeType="withEffect">
                                  <p:stCondLst>
                                    <p:cond delay="0"/>
                                  </p:stCondLst>
                                  <p:childTnLst>
                                    <p:animEffect transition="out" filter="wipe(down)">
                                      <p:cBhvr>
                                        <p:cTn id="85" dur="500"/>
                                        <p:tgtEl>
                                          <p:spTgt spid="10"/>
                                        </p:tgtEl>
                                      </p:cBhvr>
                                    </p:animEffect>
                                    <p:set>
                                      <p:cBhvr>
                                        <p:cTn id="86" dur="1" fill="hold">
                                          <p:stCondLst>
                                            <p:cond delay="499"/>
                                          </p:stCondLst>
                                        </p:cTn>
                                        <p:tgtEl>
                                          <p:spTgt spid="10"/>
                                        </p:tgtEl>
                                        <p:attrNameLst>
                                          <p:attrName>style.visibility</p:attrName>
                                        </p:attrNameLst>
                                      </p:cBhvr>
                                      <p:to>
                                        <p:strVal val="hidden"/>
                                      </p:to>
                                    </p:set>
                                  </p:childTnLst>
                                </p:cTn>
                              </p:par>
                              <p:par>
                                <p:cTn id="87" presetID="22" presetClass="exit" presetSubtype="4" fill="hold" nodeType="withEffect">
                                  <p:stCondLst>
                                    <p:cond delay="0"/>
                                  </p:stCondLst>
                                  <p:childTnLst>
                                    <p:animEffect transition="out" filter="wipe(down)">
                                      <p:cBhvr>
                                        <p:cTn id="88" dur="500"/>
                                        <p:tgtEl>
                                          <p:spTgt spid="9"/>
                                        </p:tgtEl>
                                      </p:cBhvr>
                                    </p:animEffect>
                                    <p:set>
                                      <p:cBhvr>
                                        <p:cTn id="89" dur="1" fill="hold">
                                          <p:stCondLst>
                                            <p:cond delay="499"/>
                                          </p:stCondLst>
                                        </p:cTn>
                                        <p:tgtEl>
                                          <p:spTgt spid="9"/>
                                        </p:tgtEl>
                                        <p:attrNameLst>
                                          <p:attrName>style.visibility</p:attrName>
                                        </p:attrNameLst>
                                      </p:cBhvr>
                                      <p:to>
                                        <p:strVal val="hidden"/>
                                      </p:to>
                                    </p:set>
                                  </p:childTnLst>
                                </p:cTn>
                              </p:par>
                              <p:par>
                                <p:cTn id="90" presetID="22" presetClass="exit" presetSubtype="4" fill="hold" grpId="1" nodeType="withEffect">
                                  <p:stCondLst>
                                    <p:cond delay="0"/>
                                  </p:stCondLst>
                                  <p:childTnLst>
                                    <p:animEffect transition="out" filter="wipe(down)">
                                      <p:cBhvr>
                                        <p:cTn id="91" dur="500"/>
                                        <p:tgtEl>
                                          <p:spTgt spid="7"/>
                                        </p:tgtEl>
                                      </p:cBhvr>
                                    </p:animEffect>
                                    <p:set>
                                      <p:cBhvr>
                                        <p:cTn id="92" dur="1" fill="hold">
                                          <p:stCondLst>
                                            <p:cond delay="499"/>
                                          </p:stCondLst>
                                        </p:cTn>
                                        <p:tgtEl>
                                          <p:spTgt spid="7"/>
                                        </p:tgtEl>
                                        <p:attrNameLst>
                                          <p:attrName>style.visibility</p:attrName>
                                        </p:attrNameLst>
                                      </p:cBhvr>
                                      <p:to>
                                        <p:strVal val="hidden"/>
                                      </p:to>
                                    </p:set>
                                  </p:childTnLst>
                                </p:cTn>
                              </p:par>
                            </p:childTnLst>
                          </p:cTn>
                        </p:par>
                      </p:childTnLst>
                    </p:cTn>
                  </p:par>
                  <p:par>
                    <p:cTn id="93" fill="hold" nodeType="clickPar">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54"/>
                                        </p:tgtEl>
                                        <p:attrNameLst>
                                          <p:attrName>style.visibility</p:attrName>
                                        </p:attrNameLst>
                                      </p:cBhvr>
                                      <p:to>
                                        <p:strVal val="visible"/>
                                      </p:to>
                                    </p:set>
                                    <p:animEffect transition="in" filter="wipe(up)">
                                      <p:cBhvr>
                                        <p:cTn id="97" dur="500"/>
                                        <p:tgtEl>
                                          <p:spTgt spid="54"/>
                                        </p:tgtEl>
                                      </p:cBhvr>
                                    </p:animEffect>
                                  </p:childTnLst>
                                </p:cTn>
                              </p:par>
                              <p:par>
                                <p:cTn id="98" presetID="22" presetClass="entr" presetSubtype="1" fill="hold" nodeType="withEffect">
                                  <p:stCondLst>
                                    <p:cond delay="0"/>
                                  </p:stCondLst>
                                  <p:childTnLst>
                                    <p:set>
                                      <p:cBhvr>
                                        <p:cTn id="99" dur="1" fill="hold">
                                          <p:stCondLst>
                                            <p:cond delay="0"/>
                                          </p:stCondLst>
                                        </p:cTn>
                                        <p:tgtEl>
                                          <p:spTgt spid="55"/>
                                        </p:tgtEl>
                                        <p:attrNameLst>
                                          <p:attrName>style.visibility</p:attrName>
                                        </p:attrNameLst>
                                      </p:cBhvr>
                                      <p:to>
                                        <p:strVal val="visible"/>
                                      </p:to>
                                    </p:set>
                                    <p:animEffect transition="in" filter="wipe(up)">
                                      <p:cBhvr>
                                        <p:cTn id="100" dur="500"/>
                                        <p:tgtEl>
                                          <p:spTgt spid="55"/>
                                        </p:tgtEl>
                                      </p:cBhvr>
                                    </p:animEffect>
                                  </p:childTnLst>
                                </p:cTn>
                              </p:par>
                            </p:childTnLst>
                          </p:cTn>
                        </p:par>
                      </p:childTnLst>
                    </p:cTn>
                  </p:par>
                  <p:par>
                    <p:cTn id="101" fill="hold" nodeType="clickPar">
                      <p:stCondLst>
                        <p:cond delay="indefinite"/>
                      </p:stCondLst>
                      <p:childTnLst>
                        <p:par>
                          <p:cTn id="102" fill="hold">
                            <p:stCondLst>
                              <p:cond delay="0"/>
                            </p:stCondLst>
                            <p:childTnLst>
                              <p:par>
                                <p:cTn id="103" presetID="3" presetClass="entr" presetSubtype="10" fill="hold" nodeType="click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blinds(horizontal)">
                                      <p:cBhvr>
                                        <p:cTn id="105" dur="500"/>
                                        <p:tgtEl>
                                          <p:spTgt spid="39"/>
                                        </p:tgtEl>
                                      </p:cBhvr>
                                    </p:animEffect>
                                  </p:childTnLst>
                                </p:cTn>
                              </p:par>
                              <p:par>
                                <p:cTn id="106" presetID="3" presetClass="entr" presetSubtype="10" fill="hold" nodeType="with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blinds(horizontal)">
                                      <p:cBhvr>
                                        <p:cTn id="108" dur="500"/>
                                        <p:tgtEl>
                                          <p:spTgt spid="38"/>
                                        </p:tgtEl>
                                      </p:cBhvr>
                                    </p:animEffect>
                                  </p:childTnLst>
                                </p:cTn>
                              </p:par>
                              <p:par>
                                <p:cTn id="109" presetID="3" presetClass="entr" presetSubtype="10" fill="hold"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blinds(horizontal)">
                                      <p:cBhvr>
                                        <p:cTn id="111" dur="500"/>
                                        <p:tgtEl>
                                          <p:spTgt spid="43"/>
                                        </p:tgtEl>
                                      </p:cBhvr>
                                    </p:animEffect>
                                  </p:childTnLst>
                                </p:cTn>
                              </p:par>
                              <p:par>
                                <p:cTn id="112" presetID="3" presetClass="entr" presetSubtype="10" fill="hold"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blinds(horizontal)">
                                      <p:cBhvr>
                                        <p:cTn id="114" dur="500"/>
                                        <p:tgtEl>
                                          <p:spTgt spid="47"/>
                                        </p:tgtEl>
                                      </p:cBhvr>
                                    </p:animEffect>
                                  </p:childTnLst>
                                </p:cTn>
                              </p:par>
                              <p:par>
                                <p:cTn id="115" presetID="3" presetClass="entr" presetSubtype="10" fill="hold" grpId="0" nodeType="withEffect">
                                  <p:stCondLst>
                                    <p:cond delay="0"/>
                                  </p:stCondLst>
                                  <p:childTnLst>
                                    <p:set>
                                      <p:cBhvr>
                                        <p:cTn id="116" dur="1" fill="hold">
                                          <p:stCondLst>
                                            <p:cond delay="0"/>
                                          </p:stCondLst>
                                        </p:cTn>
                                        <p:tgtEl>
                                          <p:spTgt spid="56"/>
                                        </p:tgtEl>
                                        <p:attrNameLst>
                                          <p:attrName>style.visibility</p:attrName>
                                        </p:attrNameLst>
                                      </p:cBhvr>
                                      <p:to>
                                        <p:strVal val="visible"/>
                                      </p:to>
                                    </p:set>
                                    <p:animEffect transition="in" filter="blinds(horizontal)">
                                      <p:cBhvr>
                                        <p:cTn id="117" dur="500"/>
                                        <p:tgtEl>
                                          <p:spTgt spid="56"/>
                                        </p:tgtEl>
                                      </p:cBhvr>
                                    </p:animEffect>
                                  </p:childTnLst>
                                </p:cTn>
                              </p:par>
                              <p:par>
                                <p:cTn id="118" presetID="3" presetClass="entr" presetSubtype="10" fill="hold" grpId="0" nodeType="withEffect">
                                  <p:stCondLst>
                                    <p:cond delay="0"/>
                                  </p:stCondLst>
                                  <p:childTnLst>
                                    <p:set>
                                      <p:cBhvr>
                                        <p:cTn id="119" dur="1" fill="hold">
                                          <p:stCondLst>
                                            <p:cond delay="0"/>
                                          </p:stCondLst>
                                        </p:cTn>
                                        <p:tgtEl>
                                          <p:spTgt spid="57"/>
                                        </p:tgtEl>
                                        <p:attrNameLst>
                                          <p:attrName>style.visibility</p:attrName>
                                        </p:attrNameLst>
                                      </p:cBhvr>
                                      <p:to>
                                        <p:strVal val="visible"/>
                                      </p:to>
                                    </p:set>
                                    <p:animEffect transition="in" filter="blinds(horizontal)">
                                      <p:cBhvr>
                                        <p:cTn id="12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7" grpId="0"/>
      <p:bldP spid="17" grpId="1"/>
      <p:bldP spid="28" grpId="0"/>
      <p:bldP spid="29" grpId="0"/>
      <p:bldP spid="30" grpId="0"/>
      <p:bldP spid="33" grpId="0" animBg="1"/>
      <p:bldP spid="11" grpId="0" animBg="1"/>
      <p:bldP spid="56" grpId="0"/>
      <p:bldP spid="57" grpId="0"/>
    </p:bldLst>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grpSp>
        <p:nvGrpSpPr>
          <p:cNvPr id="22530" name="Group 2" title=""/>
          <p:cNvGrpSpPr/>
          <p:nvPr>
            <p:custDataLst>
              <p:tags r:id="rId3"/>
            </p:custDataLst>
          </p:nvPr>
        </p:nvGrpSpPr>
        <p:grpSpPr>
          <a:xfrm>
            <a:off x="336112" y="3245619"/>
            <a:ext cx="7254380" cy="4956607"/>
            <a:chOff x="612" y="663"/>
            <a:chExt cx="4581" cy="3130"/>
          </a:xfrm>
        </p:grpSpPr>
        <p:sp>
          <p:nvSpPr>
            <p:cNvPr id="22543" name="AutoShape 3"/>
            <p:cNvSpPr/>
            <p:nvPr>
              <p:custDataLst>
                <p:tags r:id="rId4"/>
              </p:custDataLst>
            </p:nvPr>
          </p:nvSpPr>
          <p:spPr>
            <a:xfrm>
              <a:off x="612" y="663"/>
              <a:ext cx="4581" cy="3130"/>
            </a:xfrm>
            <a:custGeom>
              <a:cxnLst>
                <a:cxn ang="0">
                  <a:pos x="1145" y="1565"/>
                </a:cxn>
                <a:cxn ang="0">
                  <a:pos x="2291" y="783"/>
                </a:cxn>
                <a:cxn ang="0">
                  <a:pos x="3436" y="1565"/>
                </a:cxn>
                <a:cxn ang="0">
                  <a:pos x="4581" y="1565"/>
                </a:cxn>
                <a:cxn ang="0">
                  <a:pos x="2291" y="0"/>
                </a:cxn>
                <a:cxn ang="0">
                  <a:pos x="0" y="1565"/>
                </a:cxn>
              </a:cxnLst>
              <a:rect l="l" t="t" r="r" b="b"/>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blipFill rotWithShape="1">
              <a:blip r:embed="rId5"/>
              <a:tile tx="0" ty="0" sx="100000" sy="100000" flip="none" algn="tl"/>
            </a:blipFill>
            <a:ln w="9525" cap="flat" cmpd="sng">
              <a:solidFill>
                <a:schemeClr val="tx1">
                  <a:alpha val="100000"/>
                </a:schemeClr>
              </a:solidFill>
              <a:prstDash val="solid"/>
              <a:miter lim="800000"/>
              <a:headEnd type="none" w="med" len="med"/>
              <a:tailEnd type="none" w="med" len="med"/>
            </a:ln>
          </p:spPr>
          <p:txBody>
            <a:bodyPr/>
            <a:lstStyle/>
            <a:p>
              <a:endParaRPr lang="zh-CN" altLang="en-US" sz="135"/>
            </a:p>
          </p:txBody>
        </p:sp>
        <p:sp>
          <p:nvSpPr>
            <p:cNvPr id="22544" name="Line 4"/>
            <p:cNvSpPr/>
            <p:nvPr>
              <p:custDataLst>
                <p:tags r:id="rId6"/>
              </p:custDataLst>
            </p:nvPr>
          </p:nvSpPr>
          <p:spPr>
            <a:xfrm flipH="1">
              <a:off x="3243" y="709"/>
              <a:ext cx="227" cy="771"/>
            </a:xfrm>
            <a:prstGeom prst="line">
              <a:avLst/>
            </a:prstGeom>
            <a:ln w="9525" cap="flat" cmpd="sng">
              <a:solidFill>
                <a:srgbClr val="009900"/>
              </a:solidFill>
              <a:prstDash val="solid"/>
              <a:headEnd type="none" w="med" len="med"/>
              <a:tailEnd type="none" w="med" len="med"/>
            </a:ln>
          </p:spPr>
          <p:txBody>
            <a:bodyPr/>
            <a:lstStyle/>
            <a:p/>
          </p:txBody>
        </p:sp>
        <p:sp>
          <p:nvSpPr>
            <p:cNvPr id="22545" name="Line 5"/>
            <p:cNvSpPr/>
            <p:nvPr>
              <p:custDataLst>
                <p:tags r:id="rId7"/>
              </p:custDataLst>
            </p:nvPr>
          </p:nvSpPr>
          <p:spPr>
            <a:xfrm>
              <a:off x="1292" y="1117"/>
              <a:ext cx="681" cy="680"/>
            </a:xfrm>
            <a:prstGeom prst="line">
              <a:avLst/>
            </a:prstGeom>
            <a:ln w="9525" cap="flat" cmpd="sng">
              <a:solidFill>
                <a:srgbClr val="009900"/>
              </a:solidFill>
              <a:prstDash val="solid"/>
              <a:headEnd type="none" w="med" len="med"/>
              <a:tailEnd type="none" w="med" len="med"/>
            </a:ln>
          </p:spPr>
          <p:txBody>
            <a:bodyPr/>
            <a:lstStyle/>
            <a:p/>
          </p:txBody>
        </p:sp>
        <p:sp>
          <p:nvSpPr>
            <p:cNvPr id="22546" name="Line 6"/>
            <p:cNvSpPr/>
            <p:nvPr>
              <p:custDataLst>
                <p:tags r:id="rId8"/>
              </p:custDataLst>
            </p:nvPr>
          </p:nvSpPr>
          <p:spPr>
            <a:xfrm flipH="1">
              <a:off x="3833" y="1117"/>
              <a:ext cx="680" cy="635"/>
            </a:xfrm>
            <a:prstGeom prst="line">
              <a:avLst/>
            </a:prstGeom>
            <a:ln w="9525" cap="flat" cmpd="sng">
              <a:solidFill>
                <a:srgbClr val="009900"/>
              </a:solidFill>
              <a:prstDash val="solid"/>
              <a:headEnd type="none" w="med" len="med"/>
              <a:tailEnd type="none" w="med" len="med"/>
            </a:ln>
          </p:spPr>
          <p:txBody>
            <a:bodyPr/>
            <a:lstStyle/>
            <a:p/>
          </p:txBody>
        </p:sp>
        <p:sp>
          <p:nvSpPr>
            <p:cNvPr id="22547" name="Line 7"/>
            <p:cNvSpPr/>
            <p:nvPr>
              <p:custDataLst>
                <p:tags r:id="rId9"/>
              </p:custDataLst>
            </p:nvPr>
          </p:nvSpPr>
          <p:spPr>
            <a:xfrm>
              <a:off x="2290" y="709"/>
              <a:ext cx="272" cy="771"/>
            </a:xfrm>
            <a:prstGeom prst="line">
              <a:avLst/>
            </a:prstGeom>
            <a:ln w="9525" cap="flat" cmpd="sng">
              <a:solidFill>
                <a:srgbClr val="009900"/>
              </a:solidFill>
              <a:prstDash val="solid"/>
              <a:headEnd type="none" w="med" len="med"/>
              <a:tailEnd type="none" w="med" len="med"/>
            </a:ln>
          </p:spPr>
          <p:txBody>
            <a:bodyPr/>
            <a:lstStyle/>
            <a:p/>
          </p:txBody>
        </p:sp>
      </p:grpSp>
      <p:grpSp>
        <p:nvGrpSpPr>
          <p:cNvPr id="3" name="Group 20" title=""/>
          <p:cNvGrpSpPr/>
          <p:nvPr>
            <p:custDataLst>
              <p:tags r:id="rId10"/>
            </p:custDataLst>
          </p:nvPr>
        </p:nvGrpSpPr>
        <p:grpSpPr>
          <a:xfrm>
            <a:off x="279103" y="3274123"/>
            <a:ext cx="7373149" cy="3365108"/>
            <a:chOff x="528" y="1776"/>
            <a:chExt cx="4656" cy="2125"/>
          </a:xfrm>
        </p:grpSpPr>
        <p:grpSp>
          <p:nvGrpSpPr>
            <p:cNvPr id="22533" name="Group 9"/>
            <p:cNvGrpSpPr/>
            <p:nvPr>
              <p:custDataLst>
                <p:tags r:id="rId11"/>
              </p:custDataLst>
            </p:nvPr>
          </p:nvGrpSpPr>
          <p:grpSpPr>
            <a:xfrm>
              <a:off x="528" y="1776"/>
              <a:ext cx="4656" cy="1982"/>
              <a:chOff x="1020" y="1071"/>
              <a:chExt cx="3720" cy="1270"/>
            </a:xfrm>
          </p:grpSpPr>
          <p:sp>
            <p:nvSpPr>
              <p:cNvPr id="22537" name="Line 10"/>
              <p:cNvSpPr/>
              <p:nvPr>
                <p:custDataLst>
                  <p:tags r:id="rId12"/>
                </p:custDataLst>
              </p:nvPr>
            </p:nvSpPr>
            <p:spPr>
              <a:xfrm flipH="1">
                <a:off x="2880" y="1071"/>
                <a:ext cx="0" cy="1270"/>
              </a:xfrm>
              <a:prstGeom prst="line">
                <a:avLst/>
              </a:prstGeom>
              <a:ln w="38100" cap="flat" cmpd="sng">
                <a:solidFill>
                  <a:srgbClr val="FF3300"/>
                </a:solidFill>
                <a:prstDash val="solid"/>
                <a:headEnd type="none" w="med" len="med"/>
                <a:tailEnd type="triangle" w="med" len="med"/>
              </a:ln>
            </p:spPr>
            <p:txBody>
              <a:bodyPr/>
              <a:lstStyle/>
              <a:p/>
            </p:txBody>
          </p:sp>
          <p:grpSp>
            <p:nvGrpSpPr>
              <p:cNvPr id="22538" name="Group 11"/>
              <p:cNvGrpSpPr/>
              <p:nvPr>
                <p:custDataLst>
                  <p:tags r:id="rId13"/>
                </p:custDataLst>
              </p:nvPr>
            </p:nvGrpSpPr>
            <p:grpSpPr>
              <a:xfrm>
                <a:off x="1020" y="1071"/>
                <a:ext cx="3720" cy="1225"/>
                <a:chOff x="1020" y="1071"/>
                <a:chExt cx="3720" cy="1225"/>
              </a:xfrm>
            </p:grpSpPr>
            <p:sp>
              <p:nvSpPr>
                <p:cNvPr id="22539" name="Line 12"/>
                <p:cNvSpPr/>
                <p:nvPr>
                  <p:custDataLst>
                    <p:tags r:id="rId14"/>
                  </p:custDataLst>
                </p:nvPr>
              </p:nvSpPr>
              <p:spPr>
                <a:xfrm>
                  <a:off x="2880" y="1071"/>
                  <a:ext cx="1860" cy="590"/>
                </a:xfrm>
                <a:prstGeom prst="line">
                  <a:avLst/>
                </a:prstGeom>
                <a:ln w="38100" cap="flat" cmpd="sng">
                  <a:solidFill>
                    <a:srgbClr val="00B0F0"/>
                  </a:solidFill>
                  <a:prstDash val="solid"/>
                  <a:headEnd type="none" w="med" len="med"/>
                  <a:tailEnd type="triangle" w="med" len="med"/>
                </a:ln>
              </p:spPr>
              <p:txBody>
                <a:bodyPr/>
                <a:lstStyle/>
                <a:p/>
              </p:txBody>
            </p:sp>
            <p:sp>
              <p:nvSpPr>
                <p:cNvPr id="22540" name="Line 13"/>
                <p:cNvSpPr/>
                <p:nvPr>
                  <p:custDataLst>
                    <p:tags r:id="rId15"/>
                  </p:custDataLst>
                </p:nvPr>
              </p:nvSpPr>
              <p:spPr>
                <a:xfrm flipH="1">
                  <a:off x="1020" y="1071"/>
                  <a:ext cx="1860" cy="635"/>
                </a:xfrm>
                <a:prstGeom prst="line">
                  <a:avLst/>
                </a:prstGeom>
                <a:ln w="38100" cap="flat" cmpd="sng">
                  <a:solidFill>
                    <a:srgbClr val="00B0F0"/>
                  </a:solidFill>
                  <a:prstDash val="solid"/>
                  <a:headEnd type="none" w="med" len="med"/>
                  <a:tailEnd type="triangle" w="med" len="med"/>
                </a:ln>
              </p:spPr>
              <p:txBody>
                <a:bodyPr/>
                <a:lstStyle/>
                <a:p/>
              </p:txBody>
            </p:sp>
            <p:sp>
              <p:nvSpPr>
                <p:cNvPr id="22541" name="Line 14"/>
                <p:cNvSpPr/>
                <p:nvPr>
                  <p:custDataLst>
                    <p:tags r:id="rId16"/>
                  </p:custDataLst>
                </p:nvPr>
              </p:nvSpPr>
              <p:spPr>
                <a:xfrm flipV="1">
                  <a:off x="2925" y="1661"/>
                  <a:ext cx="1769" cy="635"/>
                </a:xfrm>
                <a:prstGeom prst="line">
                  <a:avLst/>
                </a:prstGeom>
                <a:ln w="38100" cap="flat" cmpd="sng">
                  <a:solidFill>
                    <a:srgbClr val="C00000"/>
                  </a:solidFill>
                  <a:prstDash val="dash"/>
                  <a:headEnd type="none" w="med" len="med"/>
                  <a:tailEnd type="none" w="med" len="med"/>
                </a:ln>
              </p:spPr>
              <p:txBody>
                <a:bodyPr/>
                <a:lstStyle/>
                <a:p/>
              </p:txBody>
            </p:sp>
            <p:sp>
              <p:nvSpPr>
                <p:cNvPr id="22542" name="Line 15"/>
                <p:cNvSpPr/>
                <p:nvPr>
                  <p:custDataLst>
                    <p:tags r:id="rId17"/>
                  </p:custDataLst>
                </p:nvPr>
              </p:nvSpPr>
              <p:spPr>
                <a:xfrm>
                  <a:off x="1020" y="1706"/>
                  <a:ext cx="1860" cy="590"/>
                </a:xfrm>
                <a:prstGeom prst="line">
                  <a:avLst/>
                </a:prstGeom>
                <a:ln w="38100" cap="flat" cmpd="sng">
                  <a:solidFill>
                    <a:srgbClr val="C00000"/>
                  </a:solidFill>
                  <a:prstDash val="dash"/>
                  <a:headEnd type="none" w="med" len="med"/>
                  <a:tailEnd type="none" w="med" len="med"/>
                </a:ln>
              </p:spPr>
              <p:txBody>
                <a:bodyPr/>
                <a:lstStyle/>
                <a:p/>
              </p:txBody>
            </p:sp>
          </p:grpSp>
        </p:grpSp>
        <p:sp>
          <p:nvSpPr>
            <p:cNvPr id="22534" name="Text Box 16"/>
            <p:cNvSpPr txBox="1"/>
            <p:nvPr>
              <p:custDataLst>
                <p:tags r:id="rId18"/>
              </p:custDataLst>
            </p:nvPr>
          </p:nvSpPr>
          <p:spPr>
            <a:xfrm>
              <a:off x="2628" y="3830"/>
              <a:ext cx="853" cy="71"/>
            </a:xfrm>
            <a:prstGeom prst="rect">
              <a:avLst/>
            </a:prstGeom>
            <a:noFill/>
            <a:ln w="38100">
              <a:noFill/>
            </a:ln>
          </p:spPr>
          <p:txBody>
            <a:bodyPr>
              <a:spAutoFit/>
            </a:bodyPr>
            <a:lstStyle/>
            <a:p>
              <a:pPr eaLnBrk="1" hangingPunct="1">
                <a:spcBef>
                  <a:spcPct val="50000"/>
                </a:spcBef>
              </a:pPr>
              <a:r>
                <a:rPr lang="en-US" altLang="zh-CN" sz="135" b="1">
                  <a:latin typeface="Arial" panose="020b0604020202020204" pitchFamily="34" charset="0"/>
                </a:rPr>
                <a:t>F</a:t>
              </a:r>
              <a:endParaRPr lang="en-US" altLang="zh-CN" sz="135" b="1">
                <a:latin typeface="Arial" panose="020b0604020202020204" pitchFamily="34" charset="0"/>
              </a:endParaRPr>
            </a:p>
          </p:txBody>
        </p:sp>
        <p:sp>
          <p:nvSpPr>
            <p:cNvPr id="22535" name="Line 17"/>
            <p:cNvSpPr/>
            <p:nvPr>
              <p:custDataLst>
                <p:tags r:id="rId19"/>
              </p:custDataLst>
            </p:nvPr>
          </p:nvSpPr>
          <p:spPr>
            <a:xfrm flipV="1">
              <a:off x="2375" y="2127"/>
              <a:ext cx="181" cy="75"/>
            </a:xfrm>
            <a:prstGeom prst="line">
              <a:avLst/>
            </a:prstGeom>
            <a:ln w="9525" cap="flat" cmpd="sng">
              <a:solidFill>
                <a:srgbClr val="FF3300"/>
              </a:solidFill>
              <a:prstDash val="solid"/>
              <a:miter/>
              <a:headEnd type="none" w="med" len="med"/>
              <a:tailEnd type="none" w="med" len="med"/>
            </a:ln>
          </p:spPr>
          <p:txBody>
            <a:bodyPr/>
            <a:lstStyle/>
            <a:p/>
          </p:txBody>
        </p:sp>
        <p:sp>
          <p:nvSpPr>
            <p:cNvPr id="22536" name="Line 18"/>
            <p:cNvSpPr/>
            <p:nvPr>
              <p:custDataLst>
                <p:tags r:id="rId20"/>
              </p:custDataLst>
            </p:nvPr>
          </p:nvSpPr>
          <p:spPr>
            <a:xfrm flipH="1" flipV="1">
              <a:off x="2496" y="1902"/>
              <a:ext cx="60" cy="225"/>
            </a:xfrm>
            <a:prstGeom prst="line">
              <a:avLst/>
            </a:prstGeom>
            <a:ln w="9525" cap="flat" cmpd="sng">
              <a:solidFill>
                <a:srgbClr val="FF3300"/>
              </a:solidFill>
              <a:prstDash val="solid"/>
              <a:miter/>
              <a:headEnd type="none" w="med" len="med"/>
              <a:tailEnd type="none" w="med" len="med"/>
            </a:ln>
          </p:spPr>
          <p:txBody>
            <a:bodyPr/>
            <a:lstStyle/>
            <a:p/>
          </p:txBody>
        </p:sp>
      </p:grpSp>
      <p:pic>
        <p:nvPicPr>
          <p:cNvPr id="100" name="图片 99" title=""/>
          <p:cNvPicPr/>
          <p:nvPr>
            <p:custDataLst>
              <p:tags r:id="rId22"/>
            </p:custDataLst>
          </p:nvPr>
        </p:nvPicPr>
        <p:blipFill>
          <a:blip r:embed="rId21"/>
          <a:srcRect b="8430"/>
          <a:stretch>
            <a:fillRect/>
          </a:stretch>
        </p:blipFill>
        <p:spPr>
          <a:xfrm>
            <a:off x="3203787" y="1918547"/>
            <a:ext cx="1820333" cy="1304713"/>
          </a:xfrm>
          <a:prstGeom prst="rect">
            <a:avLst/>
          </a:prstGeom>
          <a:noFill/>
          <a:ln w="9525">
            <a:noFill/>
          </a:ln>
        </p:spPr>
      </p:pic>
      <p:sp>
        <p:nvSpPr>
          <p:cNvPr id="9" name="文本框 8" title=""/>
          <p:cNvSpPr txBox="1"/>
          <p:nvPr>
            <p:custDataLst>
              <p:tags r:id="rId23"/>
            </p:custDataLst>
          </p:nvPr>
        </p:nvSpPr>
        <p:spPr>
          <a:xfrm>
            <a:off x="546947" y="1098973"/>
            <a:ext cx="2233507" cy="707390"/>
          </a:xfrm>
          <a:prstGeom prst="rect">
            <a:avLst/>
          </a:prstGeom>
          <a:noFill/>
          <a:ln w="9525">
            <a:noFill/>
          </a:ln>
        </p:spPr>
        <p:txBody>
          <a:bodyPr wrap="square">
            <a:spAutoFit/>
          </a:bodyPr>
          <a:lstStyle/>
          <a:p>
            <a:pPr marR="0" defTabSz="914400" rtl="0" eaLnBrk="0" fontAlgn="auto" latinLnBrk="0" hangingPunct="0">
              <a:lnSpc>
                <a:spcPct val="150000"/>
              </a:lnSpc>
              <a:spcBef>
                <a:spcPct val="0"/>
              </a:spcBef>
              <a:spcAft>
                <a:spcPct val="0"/>
              </a:spcAft>
              <a:buClrTx/>
              <a:buSzTx/>
              <a:tabLst>
                <a:tab pos="2628900"/>
              </a:tabLst>
              <a:defRPr/>
            </a:pPr>
            <a:r>
              <a:rPr lang="zh-CN" sz="2665" b="1" kern="1200" noProof="0">
                <a:solidFill>
                  <a:srgbClr val="00B0F0"/>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实例</a:t>
            </a:r>
            <a:r>
              <a:rPr lang="en-US" altLang="zh-CN" sz="2665" b="1" kern="1200" noProof="0">
                <a:solidFill>
                  <a:srgbClr val="00B0F0"/>
                </a:solidFill>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7</a:t>
            </a:r>
            <a:r>
              <a:rPr lang="zh-CN" altLang="en-US" sz="2665" b="1" kern="1200" noProof="0">
                <a:solidFill>
                  <a:srgbClr val="00B0F0"/>
                </a:solidFill>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a:t>
            </a:r>
            <a:r>
              <a:rPr lang="zh-CN" altLang="en-US" sz="2665" b="1" kern="1200" noProof="0">
                <a:solidFill>
                  <a:schemeClr val="tx1"/>
                </a:solidFill>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拱桥</a:t>
            </a:r>
            <a:endParaRPr kumimoji="0" lang="zh-CN" altLang="en-US" sz="2665" b="1" i="0" kern="1200" cap="none" spc="0" normalizeH="0" baseline="0" noProof="0">
              <a:solidFill>
                <a:schemeClr val="tx1"/>
              </a:solidFill>
              <a:latin typeface="Times New Roman" panose="02020603050405020304" charset="0"/>
              <a:ea typeface="宋体" panose="02010600030101010101" pitchFamily="2" charset="-122"/>
              <a:cs typeface="Times New Roman" panose="02020603050405020304" charset="0"/>
              <a:sym typeface="Wingdings" panose="05000000000000000000" pitchFamily="2" charset="2"/>
            </a:endParaRPr>
          </a:p>
        </p:txBody>
      </p:sp>
      <p:grpSp>
        <p:nvGrpSpPr>
          <p:cNvPr id="10" name="组合 9" title=""/>
          <p:cNvGrpSpPr/>
          <p:nvPr>
            <p:custDataLst>
              <p:tags r:id="rId24"/>
            </p:custDataLst>
          </p:nvPr>
        </p:nvGrpSpPr>
        <p:grpSpPr>
          <a:xfrm>
            <a:off x="7467600" y="1457113"/>
            <a:ext cx="4538980" cy="4686300"/>
            <a:chOff x="8820" y="1711"/>
            <a:chExt cx="5361" cy="5535"/>
          </a:xfrm>
        </p:grpSpPr>
        <p:sp>
          <p:nvSpPr>
            <p:cNvPr id="38920" name="Text Box 8"/>
            <p:cNvSpPr txBox="1"/>
            <p:nvPr>
              <p:custDataLst>
                <p:tags r:id="rId25"/>
              </p:custDataLst>
            </p:nvPr>
          </p:nvSpPr>
          <p:spPr>
            <a:xfrm>
              <a:off x="9266" y="5175"/>
              <a:ext cx="4761" cy="2071"/>
            </a:xfrm>
            <a:prstGeom prst="rect">
              <a:avLst/>
            </a:prstGeom>
            <a:noFill/>
            <a:ln w="9525">
              <a:noFill/>
            </a:ln>
          </p:spPr>
          <p:txBody>
            <a:bodyPr wrap="square">
              <a:spAutoFit/>
            </a:bodyPr>
            <a:lstStyle/>
            <a:p>
              <a:pPr eaLnBrk="1" hangingPunct="1">
                <a:lnSpc>
                  <a:spcPct val="150000"/>
                </a:lnSpc>
                <a:spcBef>
                  <a:spcPct val="50000"/>
                </a:spcBef>
              </a:pPr>
              <a:r>
                <a:rPr lang="zh-CN" altLang="en-US" sz="2395" b="1">
                  <a:solidFill>
                    <a:schemeClr val="tx1"/>
                  </a:solidFill>
                  <a:latin typeface="宋体" panose="02010600030101010101" pitchFamily="2" charset="-122"/>
                  <a:ea typeface="宋体" panose="02010600030101010101" pitchFamily="2" charset="-122"/>
                  <a:cs typeface="宋体" panose="02010600030101010101" pitchFamily="2" charset="-122"/>
                </a:rPr>
                <a:t>赵州桥是当今世界上跨径最大、建造最早的单孔敞肩型石拱桥。距今</a:t>
              </a:r>
              <a:r>
                <a:rPr lang="en-US" altLang="zh-CN" sz="2395" b="1">
                  <a:solidFill>
                    <a:schemeClr val="tx1"/>
                  </a:solidFill>
                  <a:latin typeface="宋体" panose="02010600030101010101" pitchFamily="2" charset="-122"/>
                  <a:ea typeface="宋体" panose="02010600030101010101" pitchFamily="2" charset="-122"/>
                  <a:cs typeface="宋体" panose="02010600030101010101" pitchFamily="2" charset="-122"/>
                </a:rPr>
                <a:t>1400</a:t>
              </a:r>
              <a:r>
                <a:rPr lang="zh-CN" altLang="en-US" sz="2395" b="1">
                  <a:solidFill>
                    <a:schemeClr val="tx1"/>
                  </a:solidFill>
                  <a:latin typeface="宋体" panose="02010600030101010101" pitchFamily="2" charset="-122"/>
                  <a:ea typeface="宋体" panose="02010600030101010101" pitchFamily="2" charset="-122"/>
                  <a:cs typeface="宋体" panose="02010600030101010101" pitchFamily="2" charset="-122"/>
                </a:rPr>
                <a:t>多年。 </a:t>
              </a:r>
              <a:endParaRPr lang="zh-CN" altLang="en-US" sz="2395"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101" name="图片 100"/>
            <p:cNvPicPr/>
            <p:nvPr>
              <p:custDataLst>
                <p:tags r:id="rId27"/>
              </p:custDataLst>
            </p:nvPr>
          </p:nvPicPr>
          <p:blipFill>
            <a:blip r:embed="rId26"/>
            <a:stretch>
              <a:fillRect/>
            </a:stretch>
          </p:blipFill>
          <p:spPr>
            <a:xfrm>
              <a:off x="8820" y="1711"/>
              <a:ext cx="5361" cy="3159"/>
            </a:xfrm>
            <a:prstGeom prst="rect">
              <a:avLst/>
            </a:prstGeom>
            <a:noFill/>
            <a:ln w="9525">
              <a:noFill/>
            </a:ln>
          </p:spPr>
        </p:pic>
      </p:grpSp>
      <p:grpSp>
        <p:nvGrpSpPr>
          <p:cNvPr id="4" name="Group 28" title=""/>
          <p:cNvGrpSpPr/>
          <p:nvPr>
            <p:custDataLst>
              <p:tags r:id="rId28"/>
            </p:custDataLst>
          </p:nvPr>
        </p:nvGrpSpPr>
        <p:grpSpPr>
          <a:xfrm>
            <a:off x="1061085" y="5715"/>
            <a:ext cx="2632075" cy="713105"/>
            <a:chOff x="711" y="-11"/>
            <a:chExt cx="1638" cy="449"/>
          </a:xfrm>
        </p:grpSpPr>
        <p:sp>
          <p:nvSpPr>
            <p:cNvPr id="2" name="Rectangle 8"/>
            <p:cNvSpPr>
              <a:spLocks noChangeArrowheads="1"/>
            </p:cNvSpPr>
            <p:nvPr>
              <p:custDataLst>
                <p:tags r:id="rId29"/>
              </p:custDataLst>
            </p:nvPr>
          </p:nvSpPr>
          <p:spPr bwMode="auto">
            <a:xfrm>
              <a:off x="711" y="-10"/>
              <a:ext cx="1590"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42" name="TextBox 3"/>
            <p:cNvSpPr txBox="1">
              <a:spLocks noChangeArrowheads="1"/>
            </p:cNvSpPr>
            <p:nvPr>
              <p:custDataLst>
                <p:tags r:id="rId30"/>
              </p:custDataLst>
            </p:nvPr>
          </p:nvSpPr>
          <p:spPr bwMode="auto">
            <a:xfrm>
              <a:off x="723" y="-11"/>
              <a:ext cx="1626"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3600" b="1" i="0" u="sng" strike="noStrike" kern="0" cap="none" spc="0" normalizeH="0" baseline="0" noProof="0">
                  <a:ln>
                    <a:noFill/>
                  </a:ln>
                  <a:solidFill>
                    <a:prstClr val="white"/>
                  </a:solidFill>
                  <a:effectLst/>
                  <a:uLnTx/>
                  <a:uFillTx/>
                  <a:latin typeface="微软雅黑" panose="020b0503020204020204" charset="-122"/>
                  <a:ea typeface="微软雅黑"/>
                </a:rPr>
                <a:t>问题模型</a:t>
              </a:r>
              <a:r>
                <a:rPr kumimoji="0" lang="en-US" altLang="zh-CN" sz="3600" b="1" i="0" u="sng" strike="noStrike" kern="0" cap="none" spc="0" normalizeH="0" baseline="0" noProof="0">
                  <a:ln>
                    <a:noFill/>
                  </a:ln>
                  <a:solidFill>
                    <a:prstClr val="white"/>
                  </a:solidFill>
                  <a:effectLst/>
                  <a:uLnTx/>
                  <a:uFillTx/>
                  <a:latin typeface="微软雅黑" panose="020b0503020204020204" charset="-122"/>
                  <a:ea typeface="微软雅黑"/>
                </a:rPr>
                <a:t>7</a:t>
              </a:r>
              <a:endParaRPr kumimoji="0" lang="en-US" alt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43" name="AutoShape 10" title=""/>
          <p:cNvSpPr>
            <a:spLocks noChangeArrowheads="1"/>
          </p:cNvSpPr>
          <p:nvPr userDrawn="1">
            <p:custDataLst>
              <p:tags r:id="rId31"/>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57" name="Text Box 24" title=""/>
          <p:cNvSpPr txBox="1">
            <a:spLocks noChangeArrowheads="1"/>
          </p:cNvSpPr>
          <p:nvPr userDrawn="1">
            <p:custDataLst>
              <p:tags r:id="rId32"/>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07</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grpSp>
        <p:nvGrpSpPr>
          <p:cNvPr id="2" name="Group 11" title=""/>
          <p:cNvGrpSpPr/>
          <p:nvPr>
            <p:custDataLst>
              <p:tags r:id="rId3"/>
            </p:custDataLst>
          </p:nvPr>
        </p:nvGrpSpPr>
        <p:grpSpPr>
          <a:xfrm>
            <a:off x="1830347" y="3721044"/>
            <a:ext cx="3476427" cy="988155"/>
            <a:chOff x="3553" y="1274"/>
            <a:chExt cx="1288" cy="366"/>
          </a:xfrm>
        </p:grpSpPr>
        <p:sp>
          <p:nvSpPr>
            <p:cNvPr id="9219" name="Line 12"/>
            <p:cNvSpPr/>
            <p:nvPr>
              <p:custDataLst>
                <p:tags r:id="rId4"/>
              </p:custDataLst>
            </p:nvPr>
          </p:nvSpPr>
          <p:spPr>
            <a:xfrm rot="1800000">
              <a:off x="4133" y="1351"/>
              <a:ext cx="567" cy="0"/>
            </a:xfrm>
            <a:prstGeom prst="line">
              <a:avLst/>
            </a:prstGeom>
            <a:ln w="38100" cap="flat" cmpd="sng">
              <a:solidFill>
                <a:srgbClr val="FF0000"/>
              </a:solidFill>
              <a:prstDash val="solid"/>
              <a:headEnd type="none" w="med" len="med"/>
              <a:tailEnd type="triangle" w="med" len="med"/>
            </a:ln>
          </p:spPr>
          <p:txBody>
            <a:bodyPr/>
            <a:lstStyle/>
            <a:p>
              <a:endParaRPr sz="135"/>
            </a:p>
          </p:txBody>
        </p:sp>
        <p:sp>
          <p:nvSpPr>
            <p:cNvPr id="9220" name="Line 13"/>
            <p:cNvSpPr/>
            <p:nvPr>
              <p:custDataLst>
                <p:tags r:id="rId5"/>
              </p:custDataLst>
            </p:nvPr>
          </p:nvSpPr>
          <p:spPr>
            <a:xfrm rot="-1800000">
              <a:off x="3628" y="1363"/>
              <a:ext cx="585" cy="0"/>
            </a:xfrm>
            <a:prstGeom prst="line">
              <a:avLst/>
            </a:prstGeom>
            <a:ln w="38100" cap="flat" cmpd="sng">
              <a:solidFill>
                <a:srgbClr val="FF0000"/>
              </a:solidFill>
              <a:prstDash val="solid"/>
              <a:headEnd type="triangle" w="med" len="med"/>
              <a:tailEnd type="none" w="med" len="med"/>
            </a:ln>
          </p:spPr>
          <p:txBody>
            <a:bodyPr/>
            <a:lstStyle/>
            <a:p>
              <a:endParaRPr sz="135"/>
            </a:p>
          </p:txBody>
        </p:sp>
        <p:sp>
          <p:nvSpPr>
            <p:cNvPr id="9221" name="Line 14"/>
            <p:cNvSpPr/>
            <p:nvPr>
              <p:custDataLst>
                <p:tags r:id="rId6"/>
              </p:custDataLst>
            </p:nvPr>
          </p:nvSpPr>
          <p:spPr>
            <a:xfrm rot="-1800000">
              <a:off x="4151" y="1640"/>
              <a:ext cx="567" cy="0"/>
            </a:xfrm>
            <a:prstGeom prst="line">
              <a:avLst/>
            </a:prstGeom>
            <a:ln w="28575" cap="flat" cmpd="sng">
              <a:solidFill>
                <a:schemeClr val="tx1"/>
              </a:solidFill>
              <a:prstDash val="dash"/>
              <a:headEnd type="none" w="med" len="med"/>
              <a:tailEnd type="none" w="med" len="med"/>
            </a:ln>
          </p:spPr>
          <p:txBody>
            <a:bodyPr/>
            <a:lstStyle/>
            <a:p>
              <a:endParaRPr sz="135"/>
            </a:p>
          </p:txBody>
        </p:sp>
        <p:sp>
          <p:nvSpPr>
            <p:cNvPr id="9222" name="Line 15"/>
            <p:cNvSpPr/>
            <p:nvPr>
              <p:custDataLst>
                <p:tags r:id="rId7"/>
              </p:custDataLst>
            </p:nvPr>
          </p:nvSpPr>
          <p:spPr>
            <a:xfrm rot="1800000">
              <a:off x="3629" y="1640"/>
              <a:ext cx="567" cy="0"/>
            </a:xfrm>
            <a:prstGeom prst="line">
              <a:avLst/>
            </a:prstGeom>
            <a:ln w="28575" cap="flat" cmpd="sng">
              <a:solidFill>
                <a:schemeClr val="tx1"/>
              </a:solidFill>
              <a:prstDash val="dash"/>
              <a:headEnd type="none" w="med" len="med"/>
              <a:tailEnd type="none" w="med" len="med"/>
            </a:ln>
          </p:spPr>
          <p:txBody>
            <a:bodyPr/>
            <a:lstStyle/>
            <a:p>
              <a:endParaRPr sz="135"/>
            </a:p>
          </p:txBody>
        </p:sp>
        <p:sp>
          <p:nvSpPr>
            <p:cNvPr id="9223" name="Text Box 16"/>
            <p:cNvSpPr txBox="1"/>
            <p:nvPr>
              <p:custDataLst>
                <p:tags r:id="rId8"/>
              </p:custDataLst>
            </p:nvPr>
          </p:nvSpPr>
          <p:spPr>
            <a:xfrm>
              <a:off x="3553" y="1274"/>
              <a:ext cx="199" cy="193"/>
            </a:xfrm>
            <a:prstGeom prst="rect">
              <a:avLst/>
            </a:prstGeom>
            <a:noFill/>
            <a:ln w="9525">
              <a:noFill/>
            </a:ln>
          </p:spPr>
          <p:txBody>
            <a:bodyPr wrap="none">
              <a:spAutoFit/>
            </a:bodyPr>
            <a:lstStyle/>
            <a:p>
              <a:r>
                <a:rPr lang="en-US" altLang="zh-CN" sz="2795" b="1" i="1">
                  <a:solidFill>
                    <a:srgbClr val="FF0000"/>
                  </a:solidFill>
                  <a:latin typeface="Times New Roman" panose="02020603050405020304" charset="0"/>
                  <a:cs typeface="Times New Roman" panose="02020603050405020304" charset="0"/>
                </a:rPr>
                <a:t>F</a:t>
              </a:r>
              <a:r>
                <a:rPr lang="en-US" altLang="zh-CN" sz="2795" b="1" i="1" baseline="-25000">
                  <a:solidFill>
                    <a:srgbClr val="FF0000"/>
                  </a:solidFill>
                  <a:latin typeface="Times New Roman" panose="02020603050405020304" charset="0"/>
                  <a:cs typeface="Times New Roman" panose="02020603050405020304" charset="0"/>
                </a:rPr>
                <a:t>2</a:t>
              </a:r>
              <a:endParaRPr lang="en-US" altLang="zh-CN" sz="2795" b="1" i="1" baseline="-25000">
                <a:solidFill>
                  <a:srgbClr val="FF0000"/>
                </a:solidFill>
                <a:latin typeface="Times New Roman" panose="02020603050405020304" charset="0"/>
                <a:ea typeface="Times New Roman" panose="02020603050405020304" charset="0"/>
              </a:endParaRPr>
            </a:p>
          </p:txBody>
        </p:sp>
        <p:sp>
          <p:nvSpPr>
            <p:cNvPr id="9224" name="Text Box 17"/>
            <p:cNvSpPr txBox="1"/>
            <p:nvPr>
              <p:custDataLst>
                <p:tags r:id="rId9"/>
              </p:custDataLst>
            </p:nvPr>
          </p:nvSpPr>
          <p:spPr>
            <a:xfrm>
              <a:off x="4642" y="1406"/>
              <a:ext cx="199" cy="193"/>
            </a:xfrm>
            <a:prstGeom prst="rect">
              <a:avLst/>
            </a:prstGeom>
            <a:noFill/>
            <a:ln w="9525">
              <a:noFill/>
            </a:ln>
          </p:spPr>
          <p:txBody>
            <a:bodyPr wrap="none">
              <a:spAutoFit/>
            </a:bodyPr>
            <a:lstStyle/>
            <a:p>
              <a:r>
                <a:rPr lang="en-US" altLang="zh-CN" sz="2795" b="1" i="1">
                  <a:solidFill>
                    <a:srgbClr val="FF0000"/>
                  </a:solidFill>
                  <a:latin typeface="Times New Roman" panose="02020603050405020304" charset="0"/>
                  <a:cs typeface="Times New Roman" panose="02020603050405020304" charset="0"/>
                </a:rPr>
                <a:t>F</a:t>
              </a:r>
              <a:r>
                <a:rPr lang="en-US" altLang="zh-CN" sz="2795" b="1" i="1" baseline="-25000">
                  <a:solidFill>
                    <a:srgbClr val="FF0000"/>
                  </a:solidFill>
                  <a:latin typeface="Times New Roman" panose="02020603050405020304" charset="0"/>
                  <a:cs typeface="Times New Roman" panose="02020603050405020304" charset="0"/>
                </a:rPr>
                <a:t>1</a:t>
              </a:r>
              <a:endParaRPr lang="en-US" altLang="zh-CN" sz="2795" b="1" i="1" baseline="-25000">
                <a:solidFill>
                  <a:srgbClr val="FF0000"/>
                </a:solidFill>
                <a:latin typeface="Times New Roman" panose="02020603050405020304" charset="0"/>
                <a:ea typeface="Times New Roman" panose="02020603050405020304" charset="0"/>
              </a:endParaRPr>
            </a:p>
          </p:txBody>
        </p:sp>
      </p:grpSp>
      <p:sp>
        <p:nvSpPr>
          <p:cNvPr id="9225" name="Line 19" title=""/>
          <p:cNvSpPr/>
          <p:nvPr>
            <p:custDataLst>
              <p:tags r:id="rId10"/>
            </p:custDataLst>
          </p:nvPr>
        </p:nvSpPr>
        <p:spPr>
          <a:xfrm flipH="1">
            <a:off x="3504191" y="3572187"/>
            <a:ext cx="0" cy="1580413"/>
          </a:xfrm>
          <a:prstGeom prst="line">
            <a:avLst/>
          </a:prstGeom>
          <a:ln w="57150" cap="flat" cmpd="sng">
            <a:solidFill>
              <a:schemeClr val="tx1"/>
            </a:solidFill>
            <a:prstDash val="solid"/>
            <a:headEnd type="none" w="med" len="med"/>
            <a:tailEnd type="triangle" w="med" len="med"/>
          </a:ln>
        </p:spPr>
        <p:txBody>
          <a:bodyPr/>
          <a:lstStyle/>
          <a:p>
            <a:endParaRPr sz="135"/>
          </a:p>
        </p:txBody>
      </p:sp>
      <p:grpSp>
        <p:nvGrpSpPr>
          <p:cNvPr id="9226" name="Group 38" title=""/>
          <p:cNvGrpSpPr/>
          <p:nvPr>
            <p:custDataLst>
              <p:tags r:id="rId11"/>
            </p:custDataLst>
          </p:nvPr>
        </p:nvGrpSpPr>
        <p:grpSpPr>
          <a:xfrm>
            <a:off x="1744833" y="3095529"/>
            <a:ext cx="3494961" cy="885221"/>
            <a:chOff x="3066" y="924"/>
            <a:chExt cx="2207" cy="559"/>
          </a:xfrm>
        </p:grpSpPr>
        <p:sp>
          <p:nvSpPr>
            <p:cNvPr id="9227" name="Text Box 39"/>
            <p:cNvSpPr txBox="1"/>
            <p:nvPr>
              <p:custDataLst>
                <p:tags r:id="rId12"/>
              </p:custDataLst>
            </p:nvPr>
          </p:nvSpPr>
          <p:spPr>
            <a:xfrm>
              <a:off x="4060" y="960"/>
              <a:ext cx="212" cy="523"/>
            </a:xfrm>
            <a:prstGeom prst="rect">
              <a:avLst/>
            </a:prstGeom>
            <a:noFill/>
            <a:ln w="28575">
              <a:noFill/>
            </a:ln>
          </p:spPr>
          <p:txBody>
            <a:bodyPr>
              <a:spAutoFit/>
            </a:bodyPr>
            <a:lstStyle/>
            <a:p>
              <a:r>
                <a:rPr lang="en-US" altLang="zh-CN" sz="4785" i="1">
                  <a:latin typeface="Times New Roman" panose="02020603050405020304" charset="0"/>
                  <a:ea typeface="Times New Roman" panose="02020603050405020304" charset="0"/>
                </a:rPr>
                <a:t>·</a:t>
              </a:r>
              <a:endParaRPr lang="en-US" altLang="zh-CN" sz="4785" i="1">
                <a:latin typeface="Times New Roman" panose="02020603050405020304" charset="0"/>
                <a:ea typeface="Times New Roman" panose="02020603050405020304" charset="0"/>
              </a:endParaRPr>
            </a:p>
          </p:txBody>
        </p:sp>
        <p:grpSp>
          <p:nvGrpSpPr>
            <p:cNvPr id="9228" name="Group 40"/>
            <p:cNvGrpSpPr/>
            <p:nvPr>
              <p:custDataLst>
                <p:tags r:id="rId13"/>
              </p:custDataLst>
            </p:nvPr>
          </p:nvGrpSpPr>
          <p:grpSpPr>
            <a:xfrm>
              <a:off x="3066" y="924"/>
              <a:ext cx="2207" cy="1"/>
              <a:chOff x="3066" y="924"/>
              <a:chExt cx="2207" cy="1"/>
            </a:xfrm>
          </p:grpSpPr>
          <p:sp>
            <p:nvSpPr>
              <p:cNvPr id="9229" name="Line 41"/>
              <p:cNvSpPr/>
              <p:nvPr>
                <p:custDataLst>
                  <p:tags r:id="rId14"/>
                </p:custDataLst>
              </p:nvPr>
            </p:nvSpPr>
            <p:spPr>
              <a:xfrm rot="1800000">
                <a:off x="3066" y="925"/>
                <a:ext cx="1202" cy="0"/>
              </a:xfrm>
              <a:prstGeom prst="line">
                <a:avLst/>
              </a:prstGeom>
              <a:ln w="28575" cap="flat" cmpd="sng">
                <a:solidFill>
                  <a:schemeClr val="tx1"/>
                </a:solidFill>
                <a:prstDash val="solid"/>
                <a:headEnd type="none" w="med" len="med"/>
                <a:tailEnd type="none" w="med" len="med"/>
              </a:ln>
            </p:spPr>
            <p:txBody>
              <a:bodyPr/>
              <a:lstStyle/>
              <a:p>
                <a:endParaRPr sz="135"/>
              </a:p>
            </p:txBody>
          </p:sp>
          <p:sp>
            <p:nvSpPr>
              <p:cNvPr id="9230" name="Line 42"/>
              <p:cNvSpPr/>
              <p:nvPr>
                <p:custDataLst>
                  <p:tags r:id="rId15"/>
                </p:custDataLst>
              </p:nvPr>
            </p:nvSpPr>
            <p:spPr>
              <a:xfrm rot="-1800000">
                <a:off x="4094" y="924"/>
                <a:ext cx="1179" cy="0"/>
              </a:xfrm>
              <a:prstGeom prst="line">
                <a:avLst/>
              </a:prstGeom>
              <a:ln w="28575" cap="flat" cmpd="sng">
                <a:solidFill>
                  <a:schemeClr val="tx1"/>
                </a:solidFill>
                <a:prstDash val="solid"/>
                <a:headEnd type="none" w="med" len="med"/>
                <a:tailEnd type="none" w="med" len="med"/>
              </a:ln>
            </p:spPr>
            <p:txBody>
              <a:bodyPr/>
              <a:lstStyle/>
              <a:p>
                <a:endParaRPr sz="135"/>
              </a:p>
            </p:txBody>
          </p:sp>
        </p:grpSp>
      </p:grpSp>
      <p:grpSp>
        <p:nvGrpSpPr>
          <p:cNvPr id="9234" name="Group 10" title=""/>
          <p:cNvGrpSpPr/>
          <p:nvPr>
            <p:custDataLst>
              <p:tags r:id="rId16"/>
            </p:custDataLst>
          </p:nvPr>
        </p:nvGrpSpPr>
        <p:grpSpPr>
          <a:xfrm rot="10800000">
            <a:off x="1738499" y="2508021"/>
            <a:ext cx="3555137" cy="115601"/>
            <a:chOff x="3519" y="2829"/>
            <a:chExt cx="2625" cy="73"/>
          </a:xfrm>
        </p:grpSpPr>
        <p:sp>
          <p:nvSpPr>
            <p:cNvPr id="9235" name="Line 11"/>
            <p:cNvSpPr/>
            <p:nvPr>
              <p:custDataLst>
                <p:tags r:id="rId17"/>
              </p:custDataLst>
            </p:nvPr>
          </p:nvSpPr>
          <p:spPr>
            <a:xfrm>
              <a:off x="3519" y="2829"/>
              <a:ext cx="2625" cy="0"/>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9236" name="Line 12"/>
            <p:cNvSpPr/>
            <p:nvPr>
              <p:custDataLst>
                <p:tags r:id="rId18"/>
              </p:custDataLst>
            </p:nvPr>
          </p:nvSpPr>
          <p:spPr>
            <a:xfrm>
              <a:off x="3693"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9237" name="Line 13"/>
            <p:cNvSpPr/>
            <p:nvPr>
              <p:custDataLst>
                <p:tags r:id="rId19"/>
              </p:custDataLst>
            </p:nvPr>
          </p:nvSpPr>
          <p:spPr>
            <a:xfrm>
              <a:off x="3857"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9238" name="Line 14"/>
            <p:cNvSpPr/>
            <p:nvPr>
              <p:custDataLst>
                <p:tags r:id="rId20"/>
              </p:custDataLst>
            </p:nvPr>
          </p:nvSpPr>
          <p:spPr>
            <a:xfrm>
              <a:off x="4021"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9239" name="Line 15"/>
            <p:cNvSpPr/>
            <p:nvPr>
              <p:custDataLst>
                <p:tags r:id="rId21"/>
              </p:custDataLst>
            </p:nvPr>
          </p:nvSpPr>
          <p:spPr>
            <a:xfrm>
              <a:off x="4186"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9240" name="Line 16"/>
            <p:cNvSpPr/>
            <p:nvPr>
              <p:custDataLst>
                <p:tags r:id="rId22"/>
              </p:custDataLst>
            </p:nvPr>
          </p:nvSpPr>
          <p:spPr>
            <a:xfrm>
              <a:off x="4350"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9241" name="Line 17"/>
            <p:cNvSpPr/>
            <p:nvPr>
              <p:custDataLst>
                <p:tags r:id="rId23"/>
              </p:custDataLst>
            </p:nvPr>
          </p:nvSpPr>
          <p:spPr>
            <a:xfrm>
              <a:off x="4514"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9242" name="Line 18"/>
            <p:cNvSpPr/>
            <p:nvPr>
              <p:custDataLst>
                <p:tags r:id="rId24"/>
              </p:custDataLst>
            </p:nvPr>
          </p:nvSpPr>
          <p:spPr>
            <a:xfrm>
              <a:off x="4678"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9243" name="Line 19"/>
            <p:cNvSpPr/>
            <p:nvPr>
              <p:custDataLst>
                <p:tags r:id="rId25"/>
              </p:custDataLst>
            </p:nvPr>
          </p:nvSpPr>
          <p:spPr>
            <a:xfrm>
              <a:off x="4878"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9244" name="Line 20"/>
            <p:cNvSpPr/>
            <p:nvPr>
              <p:custDataLst>
                <p:tags r:id="rId26"/>
              </p:custDataLst>
            </p:nvPr>
          </p:nvSpPr>
          <p:spPr>
            <a:xfrm>
              <a:off x="5042"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9245" name="Line 21"/>
            <p:cNvSpPr/>
            <p:nvPr>
              <p:custDataLst>
                <p:tags r:id="rId27"/>
              </p:custDataLst>
            </p:nvPr>
          </p:nvSpPr>
          <p:spPr>
            <a:xfrm>
              <a:off x="5206"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9246" name="Line 22"/>
            <p:cNvSpPr/>
            <p:nvPr>
              <p:custDataLst>
                <p:tags r:id="rId28"/>
              </p:custDataLst>
            </p:nvPr>
          </p:nvSpPr>
          <p:spPr>
            <a:xfrm>
              <a:off x="5370"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9247" name="Line 23"/>
            <p:cNvSpPr/>
            <p:nvPr>
              <p:custDataLst>
                <p:tags r:id="rId29"/>
              </p:custDataLst>
            </p:nvPr>
          </p:nvSpPr>
          <p:spPr>
            <a:xfrm>
              <a:off x="5534"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9248" name="Line 24"/>
            <p:cNvSpPr/>
            <p:nvPr>
              <p:custDataLst>
                <p:tags r:id="rId30"/>
              </p:custDataLst>
            </p:nvPr>
          </p:nvSpPr>
          <p:spPr>
            <a:xfrm>
              <a:off x="5698"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9249" name="Line 25"/>
            <p:cNvSpPr/>
            <p:nvPr>
              <p:custDataLst>
                <p:tags r:id="rId31"/>
              </p:custDataLst>
            </p:nvPr>
          </p:nvSpPr>
          <p:spPr>
            <a:xfrm>
              <a:off x="5862"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grpSp>
      <p:sp>
        <p:nvSpPr>
          <p:cNvPr id="153" name="Rectangle 44" title=""/>
          <p:cNvSpPr>
            <a:spLocks noChangeArrowheads="1"/>
          </p:cNvSpPr>
          <p:nvPr>
            <p:custDataLst>
              <p:tags r:id="rId32"/>
            </p:custDataLst>
          </p:nvPr>
        </p:nvSpPr>
        <p:spPr bwMode="auto">
          <a:xfrm>
            <a:off x="3298325" y="2927671"/>
            <a:ext cx="532083" cy="583565"/>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l-GR" altLang="zh-CN" sz="3195" b="1" i="1"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charset="0"/>
                <a:ea typeface="宋体" panose="02010600030101010101" pitchFamily="2" charset="-122"/>
                <a:cs typeface="Times New Roman" panose="02020603050405020304" charset="0"/>
              </a:rPr>
              <a:t>θ</a:t>
            </a:r>
            <a:endParaRPr kumimoji="0" lang="en-US" altLang="zh-CN" sz="3195" b="1" i="1"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charset="0"/>
              <a:ea typeface="宋体" panose="02010600030101010101" pitchFamily="2" charset="-122"/>
              <a:cs typeface="Times New Roman" panose="02020603050405020304" charset="0"/>
            </a:endParaRPr>
          </a:p>
        </p:txBody>
      </p:sp>
      <p:sp>
        <p:nvSpPr>
          <p:cNvPr id="9251" name="Text Box 47" title=""/>
          <p:cNvSpPr txBox="1"/>
          <p:nvPr>
            <p:custDataLst>
              <p:tags r:id="rId33"/>
            </p:custDataLst>
          </p:nvPr>
        </p:nvSpPr>
        <p:spPr>
          <a:xfrm>
            <a:off x="4760096" y="2063380"/>
            <a:ext cx="866217" cy="521970"/>
          </a:xfrm>
          <a:prstGeom prst="rect">
            <a:avLst/>
          </a:prstGeom>
          <a:noFill/>
          <a:ln w="9525">
            <a:noFill/>
          </a:ln>
        </p:spPr>
        <p:txBody>
          <a:bodyPr>
            <a:spAutoFit/>
          </a:bodyPr>
          <a:lstStyle/>
          <a:p>
            <a:pPr>
              <a:spcBef>
                <a:spcPct val="50000"/>
              </a:spcBef>
            </a:pPr>
            <a:r>
              <a:rPr lang="en-US" altLang="zh-CN" sz="2795" b="1">
                <a:latin typeface="Times New Roman" panose="02020603050405020304" charset="0"/>
                <a:cs typeface="Times New Roman" panose="02020603050405020304" charset="0"/>
              </a:rPr>
              <a:t>A</a:t>
            </a:r>
            <a:endParaRPr lang="en-US" altLang="zh-CN" sz="2795" b="1">
              <a:latin typeface="Times New Roman" panose="02020603050405020304" charset="0"/>
              <a:ea typeface="Times New Roman" panose="02020603050405020304" charset="0"/>
            </a:endParaRPr>
          </a:p>
        </p:txBody>
      </p:sp>
      <p:sp>
        <p:nvSpPr>
          <p:cNvPr id="9252" name="Text Box 48" title=""/>
          <p:cNvSpPr txBox="1"/>
          <p:nvPr>
            <p:custDataLst>
              <p:tags r:id="rId34"/>
            </p:custDataLst>
          </p:nvPr>
        </p:nvSpPr>
        <p:spPr>
          <a:xfrm>
            <a:off x="1516797" y="2080455"/>
            <a:ext cx="532083" cy="521970"/>
          </a:xfrm>
          <a:prstGeom prst="rect">
            <a:avLst/>
          </a:prstGeom>
          <a:noFill/>
          <a:ln w="9525">
            <a:noFill/>
          </a:ln>
        </p:spPr>
        <p:txBody>
          <a:bodyPr>
            <a:spAutoFit/>
          </a:bodyPr>
          <a:lstStyle/>
          <a:p>
            <a:pPr>
              <a:spcBef>
                <a:spcPct val="50000"/>
              </a:spcBef>
            </a:pPr>
            <a:r>
              <a:rPr lang="en-US" altLang="zh-CN" sz="2795" b="1">
                <a:latin typeface="Times New Roman" panose="02020603050405020304" charset="0"/>
                <a:cs typeface="Times New Roman" panose="02020603050405020304" charset="0"/>
              </a:rPr>
              <a:t>B</a:t>
            </a:r>
            <a:endParaRPr lang="en-US" altLang="zh-CN" sz="2795" b="1">
              <a:latin typeface="Times New Roman" panose="02020603050405020304" charset="0"/>
              <a:ea typeface="Times New Roman" panose="02020603050405020304" charset="0"/>
            </a:endParaRPr>
          </a:p>
        </p:txBody>
      </p:sp>
      <p:sp>
        <p:nvSpPr>
          <p:cNvPr id="9253" name="Text Box 49" title=""/>
          <p:cNvSpPr txBox="1"/>
          <p:nvPr>
            <p:custDataLst>
              <p:tags r:id="rId35"/>
            </p:custDataLst>
          </p:nvPr>
        </p:nvSpPr>
        <p:spPr>
          <a:xfrm>
            <a:off x="3594455" y="3285560"/>
            <a:ext cx="532083" cy="521970"/>
          </a:xfrm>
          <a:prstGeom prst="rect">
            <a:avLst/>
          </a:prstGeom>
          <a:noFill/>
          <a:ln w="9525">
            <a:noFill/>
          </a:ln>
        </p:spPr>
        <p:txBody>
          <a:bodyPr>
            <a:spAutoFit/>
          </a:bodyPr>
          <a:lstStyle/>
          <a:p>
            <a:pPr>
              <a:spcBef>
                <a:spcPct val="50000"/>
              </a:spcBef>
            </a:pPr>
            <a:r>
              <a:rPr lang="en-US" altLang="zh-CN" sz="2795" b="1">
                <a:latin typeface="Times New Roman" panose="02020603050405020304" charset="0"/>
                <a:cs typeface="Times New Roman" panose="02020603050405020304" charset="0"/>
              </a:rPr>
              <a:t>O</a:t>
            </a:r>
            <a:endParaRPr lang="en-US" altLang="zh-CN" sz="2795" b="1">
              <a:latin typeface="Times New Roman" panose="02020603050405020304" charset="0"/>
              <a:ea typeface="Times New Roman" panose="02020603050405020304" charset="0"/>
            </a:endParaRPr>
          </a:p>
        </p:txBody>
      </p:sp>
      <p:sp>
        <p:nvSpPr>
          <p:cNvPr id="77" name="弧形 76" title=""/>
          <p:cNvSpPr/>
          <p:nvPr>
            <p:custDataLst>
              <p:tags r:id="rId36"/>
            </p:custDataLst>
          </p:nvPr>
        </p:nvSpPr>
        <p:spPr>
          <a:xfrm>
            <a:off x="3227064" y="3363155"/>
            <a:ext cx="498828" cy="427567"/>
          </a:xfrm>
          <a:prstGeom prst="arc">
            <a:avLst>
              <a:gd name="adj1" fmla="val 13188358"/>
              <a:gd name="adj2" fmla="val 19760974"/>
            </a:avLst>
          </a:prstGeom>
          <a:ln w="28575">
            <a:solidFill>
              <a:srgbClr val="131313"/>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795" b="0" i="1" u="none" strike="noStrike" kern="1200" cap="none" spc="0" normalizeH="0" baseline="0" noProof="0">
              <a:ln>
                <a:noFill/>
              </a:ln>
              <a:solidFill>
                <a:schemeClr val="tx1"/>
              </a:solidFill>
              <a:effectLst/>
              <a:uLnTx/>
              <a:uFillTx/>
              <a:latin typeface="Times New Roman" panose="02020603050405020304" charset="0"/>
              <a:ea typeface="+mn-ea"/>
              <a:cs typeface="Times New Roman" panose="02020603050405020304" charset="0"/>
            </a:endParaRPr>
          </a:p>
        </p:txBody>
      </p:sp>
      <p:grpSp>
        <p:nvGrpSpPr>
          <p:cNvPr id="6" name="Group 51" title=""/>
          <p:cNvGrpSpPr/>
          <p:nvPr>
            <p:custDataLst>
              <p:tags r:id="rId37"/>
            </p:custDataLst>
          </p:nvPr>
        </p:nvGrpSpPr>
        <p:grpSpPr>
          <a:xfrm>
            <a:off x="5686600" y="5573221"/>
            <a:ext cx="807625" cy="611261"/>
            <a:chOff x="2530" y="2039"/>
            <a:chExt cx="510" cy="386"/>
          </a:xfrm>
        </p:grpSpPr>
        <p:sp>
          <p:nvSpPr>
            <p:cNvPr id="9260" name="Line 20"/>
            <p:cNvSpPr/>
            <p:nvPr>
              <p:custDataLst>
                <p:tags r:id="rId38"/>
              </p:custDataLst>
            </p:nvPr>
          </p:nvSpPr>
          <p:spPr>
            <a:xfrm rot="2700000" flipV="1">
              <a:off x="2842" y="2227"/>
              <a:ext cx="386" cy="10"/>
            </a:xfrm>
            <a:prstGeom prst="line">
              <a:avLst/>
            </a:prstGeom>
            <a:ln w="28575" cap="flat" cmpd="sng">
              <a:solidFill>
                <a:schemeClr val="tx1"/>
              </a:solidFill>
              <a:prstDash val="sysDot"/>
              <a:headEnd type="none" w="med" len="med"/>
              <a:tailEnd type="none" w="med" len="med"/>
            </a:ln>
          </p:spPr>
          <p:txBody>
            <a:bodyPr/>
            <a:lstStyle/>
            <a:p>
              <a:endParaRPr sz="135"/>
            </a:p>
          </p:txBody>
        </p:sp>
        <p:sp>
          <p:nvSpPr>
            <p:cNvPr id="9261" name="Line 22"/>
            <p:cNvSpPr/>
            <p:nvPr>
              <p:custDataLst>
                <p:tags r:id="rId39"/>
              </p:custDataLst>
            </p:nvPr>
          </p:nvSpPr>
          <p:spPr>
            <a:xfrm rot="-2700000">
              <a:off x="2530" y="2204"/>
              <a:ext cx="414" cy="29"/>
            </a:xfrm>
            <a:prstGeom prst="line">
              <a:avLst/>
            </a:prstGeom>
            <a:ln w="28575" cap="flat" cmpd="sng">
              <a:solidFill>
                <a:schemeClr val="tx1"/>
              </a:solidFill>
              <a:prstDash val="sysDot"/>
              <a:headEnd type="none" w="med" len="med"/>
              <a:tailEnd type="none" w="med" len="med"/>
            </a:ln>
          </p:spPr>
          <p:txBody>
            <a:bodyPr/>
            <a:lstStyle/>
            <a:p>
              <a:endParaRPr sz="135"/>
            </a:p>
          </p:txBody>
        </p:sp>
      </p:grpSp>
      <p:sp>
        <p:nvSpPr>
          <p:cNvPr id="88" name="Line 27" title=""/>
          <p:cNvSpPr/>
          <p:nvPr>
            <p:custDataLst>
              <p:tags r:id="rId40"/>
            </p:custDataLst>
          </p:nvPr>
        </p:nvSpPr>
        <p:spPr>
          <a:xfrm rot="900000">
            <a:off x="6231351" y="5858265"/>
            <a:ext cx="1472729" cy="0"/>
          </a:xfrm>
          <a:prstGeom prst="line">
            <a:avLst/>
          </a:prstGeom>
          <a:ln w="28575" cap="flat" cmpd="sng">
            <a:solidFill>
              <a:schemeClr val="tx1"/>
            </a:solidFill>
            <a:prstDash val="dash"/>
            <a:headEnd type="none" w="med" len="med"/>
            <a:tailEnd type="none" w="med" len="med"/>
          </a:ln>
        </p:spPr>
        <p:txBody>
          <a:bodyPr/>
          <a:lstStyle/>
          <a:p>
            <a:endParaRPr sz="135"/>
          </a:p>
        </p:txBody>
      </p:sp>
      <p:sp>
        <p:nvSpPr>
          <p:cNvPr id="89" name="Line 28" title=""/>
          <p:cNvSpPr/>
          <p:nvPr>
            <p:custDataLst>
              <p:tags r:id="rId41"/>
            </p:custDataLst>
          </p:nvPr>
        </p:nvSpPr>
        <p:spPr>
          <a:xfrm rot="-900000">
            <a:off x="4733284" y="5870935"/>
            <a:ext cx="1580413" cy="0"/>
          </a:xfrm>
          <a:prstGeom prst="line">
            <a:avLst/>
          </a:prstGeom>
          <a:ln w="28575" cap="flat" cmpd="sng">
            <a:solidFill>
              <a:schemeClr val="tx1"/>
            </a:solidFill>
            <a:prstDash val="dash"/>
            <a:headEnd type="none" w="med" len="med"/>
            <a:tailEnd type="none" w="med" len="med"/>
          </a:ln>
        </p:spPr>
        <p:txBody>
          <a:bodyPr/>
          <a:lstStyle/>
          <a:p>
            <a:endParaRPr sz="135"/>
          </a:p>
        </p:txBody>
      </p:sp>
      <p:sp>
        <p:nvSpPr>
          <p:cNvPr id="90" name="Line 29" title=""/>
          <p:cNvSpPr/>
          <p:nvPr>
            <p:custDataLst>
              <p:tags r:id="rId42"/>
            </p:custDataLst>
          </p:nvPr>
        </p:nvSpPr>
        <p:spPr>
          <a:xfrm rot="240000" flipV="1">
            <a:off x="6231351" y="5794923"/>
            <a:ext cx="4478365" cy="19003"/>
          </a:xfrm>
          <a:prstGeom prst="line">
            <a:avLst/>
          </a:prstGeom>
          <a:ln w="28575" cap="flat" cmpd="sng">
            <a:solidFill>
              <a:schemeClr val="tx1"/>
            </a:solidFill>
            <a:prstDash val="dash"/>
            <a:headEnd type="none" w="med" len="med"/>
            <a:tailEnd type="none" w="med" len="med"/>
          </a:ln>
        </p:spPr>
        <p:txBody>
          <a:bodyPr/>
          <a:lstStyle/>
          <a:p>
            <a:endParaRPr sz="135"/>
          </a:p>
        </p:txBody>
      </p:sp>
      <p:sp>
        <p:nvSpPr>
          <p:cNvPr id="91" name="Line 30" title=""/>
          <p:cNvSpPr/>
          <p:nvPr>
            <p:custDataLst>
              <p:tags r:id="rId43"/>
            </p:custDataLst>
          </p:nvPr>
        </p:nvSpPr>
        <p:spPr>
          <a:xfrm rot="-240000">
            <a:off x="1863837" y="5798089"/>
            <a:ext cx="4384933" cy="15836"/>
          </a:xfrm>
          <a:prstGeom prst="line">
            <a:avLst/>
          </a:prstGeom>
          <a:ln w="28575" cap="flat" cmpd="sng">
            <a:solidFill>
              <a:schemeClr val="tx1"/>
            </a:solidFill>
            <a:prstDash val="dash"/>
            <a:headEnd type="none" w="med" len="med"/>
            <a:tailEnd type="none" w="med" len="med"/>
          </a:ln>
        </p:spPr>
        <p:txBody>
          <a:bodyPr/>
          <a:lstStyle/>
          <a:p>
            <a:endParaRPr sz="135"/>
          </a:p>
        </p:txBody>
      </p:sp>
      <p:sp>
        <p:nvSpPr>
          <p:cNvPr id="92" name="Line 37" title=""/>
          <p:cNvSpPr/>
          <p:nvPr>
            <p:custDataLst>
              <p:tags r:id="rId44"/>
            </p:custDataLst>
          </p:nvPr>
        </p:nvSpPr>
        <p:spPr>
          <a:xfrm rot="-240000">
            <a:off x="6270940" y="6113221"/>
            <a:ext cx="4307339" cy="0"/>
          </a:xfrm>
          <a:prstGeom prst="line">
            <a:avLst/>
          </a:prstGeom>
          <a:ln w="28575" cap="flat" cmpd="sng">
            <a:solidFill>
              <a:schemeClr val="tx1"/>
            </a:solidFill>
            <a:prstDash val="dash"/>
            <a:headEnd type="none" w="med" len="med"/>
            <a:tailEnd type="none" w="med" len="med"/>
          </a:ln>
        </p:spPr>
        <p:txBody>
          <a:bodyPr/>
          <a:lstStyle/>
          <a:p>
            <a:endParaRPr sz="135"/>
          </a:p>
        </p:txBody>
      </p:sp>
      <p:sp>
        <p:nvSpPr>
          <p:cNvPr id="93" name="Line 38" title=""/>
          <p:cNvSpPr/>
          <p:nvPr>
            <p:custDataLst>
              <p:tags r:id="rId45"/>
            </p:custDataLst>
          </p:nvPr>
        </p:nvSpPr>
        <p:spPr>
          <a:xfrm rot="240000">
            <a:off x="1987356" y="6116389"/>
            <a:ext cx="4307339" cy="0"/>
          </a:xfrm>
          <a:prstGeom prst="line">
            <a:avLst/>
          </a:prstGeom>
          <a:ln w="28575" cap="flat" cmpd="sng">
            <a:solidFill>
              <a:schemeClr val="tx1"/>
            </a:solidFill>
            <a:prstDash val="dash"/>
            <a:headEnd type="none" w="med" len="med"/>
            <a:tailEnd type="none" w="med" len="med"/>
          </a:ln>
        </p:spPr>
        <p:txBody>
          <a:bodyPr/>
          <a:lstStyle/>
          <a:p>
            <a:endParaRPr sz="135"/>
          </a:p>
        </p:txBody>
      </p:sp>
      <p:sp>
        <p:nvSpPr>
          <p:cNvPr id="94" name="Line 39" title=""/>
          <p:cNvSpPr/>
          <p:nvPr>
            <p:custDataLst>
              <p:tags r:id="rId46"/>
            </p:custDataLst>
          </p:nvPr>
        </p:nvSpPr>
        <p:spPr>
          <a:xfrm flipH="1">
            <a:off x="1966769" y="5661901"/>
            <a:ext cx="4285168" cy="289795"/>
          </a:xfrm>
          <a:prstGeom prst="line">
            <a:avLst/>
          </a:prstGeom>
          <a:ln w="38100" cap="flat" cmpd="sng">
            <a:solidFill>
              <a:srgbClr val="00B0F0"/>
            </a:solidFill>
            <a:prstDash val="solid"/>
            <a:headEnd type="none" w="med" len="med"/>
            <a:tailEnd type="triangle" w="med" len="med"/>
          </a:ln>
        </p:spPr>
        <p:txBody>
          <a:bodyPr/>
          <a:lstStyle/>
          <a:p>
            <a:endParaRPr sz="135"/>
          </a:p>
        </p:txBody>
      </p:sp>
      <p:sp>
        <p:nvSpPr>
          <p:cNvPr id="95" name="Line 40" title=""/>
          <p:cNvSpPr/>
          <p:nvPr>
            <p:custDataLst>
              <p:tags r:id="rId47"/>
            </p:custDataLst>
          </p:nvPr>
        </p:nvSpPr>
        <p:spPr>
          <a:xfrm>
            <a:off x="6251937" y="5661901"/>
            <a:ext cx="4256664" cy="289795"/>
          </a:xfrm>
          <a:prstGeom prst="line">
            <a:avLst/>
          </a:prstGeom>
          <a:ln w="38100" cap="flat" cmpd="sng">
            <a:solidFill>
              <a:srgbClr val="00B0F0"/>
            </a:solidFill>
            <a:prstDash val="solid"/>
            <a:headEnd type="none" w="med" len="med"/>
            <a:tailEnd type="triangle" w="med" len="med"/>
          </a:ln>
        </p:spPr>
        <p:txBody>
          <a:bodyPr/>
          <a:lstStyle/>
          <a:p>
            <a:endParaRPr sz="135"/>
          </a:p>
        </p:txBody>
      </p:sp>
      <p:sp>
        <p:nvSpPr>
          <p:cNvPr id="96" name="Line 41" title=""/>
          <p:cNvSpPr/>
          <p:nvPr>
            <p:custDataLst>
              <p:tags r:id="rId48"/>
            </p:custDataLst>
          </p:nvPr>
        </p:nvSpPr>
        <p:spPr>
          <a:xfrm rot="-900000">
            <a:off x="6264605" y="6122723"/>
            <a:ext cx="1184519" cy="0"/>
          </a:xfrm>
          <a:prstGeom prst="line">
            <a:avLst/>
          </a:prstGeom>
          <a:ln w="28575" cap="flat" cmpd="sng">
            <a:solidFill>
              <a:schemeClr val="tx1"/>
            </a:solidFill>
            <a:prstDash val="dash"/>
            <a:headEnd type="none" w="med" len="med"/>
            <a:tailEnd type="none" w="med" len="med"/>
          </a:ln>
        </p:spPr>
        <p:txBody>
          <a:bodyPr/>
          <a:lstStyle/>
          <a:p>
            <a:endParaRPr sz="135"/>
          </a:p>
        </p:txBody>
      </p:sp>
      <p:sp>
        <p:nvSpPr>
          <p:cNvPr id="97" name="Line 42" title=""/>
          <p:cNvSpPr/>
          <p:nvPr>
            <p:custDataLst>
              <p:tags r:id="rId49"/>
            </p:custDataLst>
          </p:nvPr>
        </p:nvSpPr>
        <p:spPr>
          <a:xfrm rot="900000">
            <a:off x="5065836" y="6117973"/>
            <a:ext cx="1184519" cy="0"/>
          </a:xfrm>
          <a:prstGeom prst="line">
            <a:avLst/>
          </a:prstGeom>
          <a:ln w="28575" cap="flat" cmpd="sng">
            <a:solidFill>
              <a:schemeClr val="tx1"/>
            </a:solidFill>
            <a:prstDash val="dash"/>
            <a:headEnd type="none" w="med" len="med"/>
            <a:tailEnd type="none" w="med" len="med"/>
          </a:ln>
        </p:spPr>
        <p:txBody>
          <a:bodyPr/>
          <a:lstStyle/>
          <a:p>
            <a:endParaRPr sz="135"/>
          </a:p>
        </p:txBody>
      </p:sp>
      <p:sp>
        <p:nvSpPr>
          <p:cNvPr id="98" name="Line 43" title=""/>
          <p:cNvSpPr/>
          <p:nvPr>
            <p:custDataLst>
              <p:tags r:id="rId50"/>
            </p:custDataLst>
          </p:nvPr>
        </p:nvSpPr>
        <p:spPr>
          <a:xfrm flipH="1">
            <a:off x="5107009" y="5674571"/>
            <a:ext cx="1148095" cy="291379"/>
          </a:xfrm>
          <a:prstGeom prst="line">
            <a:avLst/>
          </a:prstGeom>
          <a:ln w="38100" cap="flat" cmpd="sng">
            <a:solidFill>
              <a:srgbClr val="FF0000"/>
            </a:solidFill>
            <a:prstDash val="solid"/>
            <a:headEnd type="none" w="med" len="med"/>
            <a:tailEnd type="triangle" w="med" len="med"/>
          </a:ln>
        </p:spPr>
        <p:txBody>
          <a:bodyPr/>
          <a:lstStyle/>
          <a:p>
            <a:endParaRPr sz="135"/>
          </a:p>
        </p:txBody>
      </p:sp>
      <p:sp>
        <p:nvSpPr>
          <p:cNvPr id="99" name="Line 44" title=""/>
          <p:cNvSpPr/>
          <p:nvPr>
            <p:custDataLst>
              <p:tags r:id="rId51"/>
            </p:custDataLst>
          </p:nvPr>
        </p:nvSpPr>
        <p:spPr>
          <a:xfrm>
            <a:off x="6255104" y="5661901"/>
            <a:ext cx="1146512" cy="304048"/>
          </a:xfrm>
          <a:prstGeom prst="line">
            <a:avLst/>
          </a:prstGeom>
          <a:ln w="38100" cap="flat" cmpd="sng">
            <a:solidFill>
              <a:srgbClr val="FF0000"/>
            </a:solidFill>
            <a:prstDash val="solid"/>
            <a:headEnd type="none" w="med" len="med"/>
            <a:tailEnd type="triangle" w="med" len="med"/>
          </a:ln>
        </p:spPr>
        <p:txBody>
          <a:bodyPr/>
          <a:lstStyle/>
          <a:p>
            <a:endParaRPr sz="135"/>
          </a:p>
        </p:txBody>
      </p:sp>
      <p:sp>
        <p:nvSpPr>
          <p:cNvPr id="100" name="Line 45" title=""/>
          <p:cNvSpPr/>
          <p:nvPr>
            <p:custDataLst>
              <p:tags r:id="rId52"/>
            </p:custDataLst>
          </p:nvPr>
        </p:nvSpPr>
        <p:spPr>
          <a:xfrm rot="-2700000">
            <a:off x="6218683" y="6108472"/>
            <a:ext cx="430733" cy="0"/>
          </a:xfrm>
          <a:prstGeom prst="line">
            <a:avLst/>
          </a:prstGeom>
          <a:ln w="28575" cap="flat" cmpd="sng">
            <a:solidFill>
              <a:schemeClr val="tx1"/>
            </a:solidFill>
            <a:prstDash val="dash"/>
            <a:headEnd type="none" w="med" len="med"/>
            <a:tailEnd type="none" w="med" len="med"/>
          </a:ln>
        </p:spPr>
        <p:txBody>
          <a:bodyPr/>
          <a:lstStyle/>
          <a:p>
            <a:endParaRPr sz="135"/>
          </a:p>
        </p:txBody>
      </p:sp>
      <p:sp>
        <p:nvSpPr>
          <p:cNvPr id="101" name="Line 46" title=""/>
          <p:cNvSpPr/>
          <p:nvPr>
            <p:custDataLst>
              <p:tags r:id="rId53"/>
            </p:custDataLst>
          </p:nvPr>
        </p:nvSpPr>
        <p:spPr>
          <a:xfrm rot="2700000">
            <a:off x="5876629" y="6100553"/>
            <a:ext cx="430733" cy="0"/>
          </a:xfrm>
          <a:prstGeom prst="line">
            <a:avLst/>
          </a:prstGeom>
          <a:ln w="28575" cap="flat" cmpd="sng">
            <a:solidFill>
              <a:schemeClr val="tx1"/>
            </a:solidFill>
            <a:prstDash val="dash"/>
            <a:headEnd type="none" w="med" len="med"/>
            <a:tailEnd type="none" w="med" len="med"/>
          </a:ln>
        </p:spPr>
        <p:txBody>
          <a:bodyPr/>
          <a:lstStyle/>
          <a:p>
            <a:endParaRPr sz="135"/>
          </a:p>
        </p:txBody>
      </p:sp>
      <p:sp>
        <p:nvSpPr>
          <p:cNvPr id="102" name="Line 47" title=""/>
          <p:cNvSpPr/>
          <p:nvPr>
            <p:custDataLst>
              <p:tags r:id="rId54"/>
            </p:custDataLst>
          </p:nvPr>
        </p:nvSpPr>
        <p:spPr>
          <a:xfrm rot="180000" flipH="1">
            <a:off x="5935221" y="5633397"/>
            <a:ext cx="304048" cy="323051"/>
          </a:xfrm>
          <a:prstGeom prst="line">
            <a:avLst/>
          </a:prstGeom>
          <a:ln w="38100" cap="flat" cmpd="sng">
            <a:solidFill>
              <a:srgbClr val="660033"/>
            </a:solidFill>
            <a:prstDash val="solid"/>
            <a:headEnd type="none" w="med" len="med"/>
            <a:tailEnd type="triangle" w="med" len="med"/>
          </a:ln>
        </p:spPr>
        <p:txBody>
          <a:bodyPr/>
          <a:lstStyle/>
          <a:p>
            <a:endParaRPr sz="135"/>
          </a:p>
        </p:txBody>
      </p:sp>
      <p:sp>
        <p:nvSpPr>
          <p:cNvPr id="103" name="Line 49" title=""/>
          <p:cNvSpPr/>
          <p:nvPr>
            <p:custDataLst>
              <p:tags r:id="rId55"/>
            </p:custDataLst>
          </p:nvPr>
        </p:nvSpPr>
        <p:spPr>
          <a:xfrm rot="-120000">
            <a:off x="6277275" y="5671404"/>
            <a:ext cx="318300" cy="316716"/>
          </a:xfrm>
          <a:prstGeom prst="line">
            <a:avLst/>
          </a:prstGeom>
          <a:ln w="38100" cap="flat" cmpd="sng">
            <a:solidFill>
              <a:srgbClr val="660033"/>
            </a:solidFill>
            <a:prstDash val="solid"/>
            <a:headEnd type="none" w="med" len="med"/>
            <a:tailEnd type="triangle" w="med" len="med"/>
          </a:ln>
        </p:spPr>
        <p:txBody>
          <a:bodyPr/>
          <a:lstStyle/>
          <a:p>
            <a:endParaRPr sz="135"/>
          </a:p>
        </p:txBody>
      </p:sp>
      <p:grpSp>
        <p:nvGrpSpPr>
          <p:cNvPr id="7" name="组合 81" title=""/>
          <p:cNvGrpSpPr/>
          <p:nvPr>
            <p:custDataLst>
              <p:tags r:id="rId56"/>
            </p:custDataLst>
          </p:nvPr>
        </p:nvGrpSpPr>
        <p:grpSpPr>
          <a:xfrm>
            <a:off x="6076160" y="5167825"/>
            <a:ext cx="461543" cy="1628892"/>
            <a:chOff x="4529136" y="4755457"/>
            <a:chExt cx="462207" cy="1632307"/>
          </a:xfrm>
        </p:grpSpPr>
        <p:sp>
          <p:nvSpPr>
            <p:cNvPr id="9279" name="Rectangle 14"/>
            <p:cNvSpPr/>
            <p:nvPr>
              <p:custDataLst>
                <p:tags r:id="rId57"/>
              </p:custDataLst>
            </p:nvPr>
          </p:nvSpPr>
          <p:spPr>
            <a:xfrm>
              <a:off x="4533894" y="4755457"/>
              <a:ext cx="420339" cy="461340"/>
            </a:xfrm>
            <a:prstGeom prst="rect">
              <a:avLst/>
            </a:prstGeom>
            <a:noFill/>
            <a:ln w="38100">
              <a:noFill/>
            </a:ln>
          </p:spPr>
          <p:txBody>
            <a:bodyPr wrap="none">
              <a:spAutoFit/>
            </a:bodyPr>
            <a:lstStyle/>
            <a:p>
              <a:r>
                <a:rPr lang="en-US" altLang="zh-CN" sz="2395" b="1">
                  <a:solidFill>
                    <a:srgbClr val="FF0000"/>
                  </a:solidFill>
                  <a:latin typeface="Times New Roman" panose="02020603050405020304" charset="0"/>
                  <a:cs typeface="Times New Roman" panose="02020603050405020304" charset="0"/>
                </a:rPr>
                <a:t>O</a:t>
              </a:r>
              <a:endParaRPr lang="en-US" altLang="zh-CN" sz="2395" b="1">
                <a:solidFill>
                  <a:srgbClr val="FF0000"/>
                </a:solidFill>
                <a:latin typeface="Times New Roman" panose="02020603050405020304" charset="0"/>
                <a:ea typeface="Times New Roman" panose="02020603050405020304" charset="0"/>
              </a:endParaRPr>
            </a:p>
          </p:txBody>
        </p:sp>
        <p:sp>
          <p:nvSpPr>
            <p:cNvPr id="106" name="Line 21"/>
            <p:cNvSpPr>
              <a:spLocks noChangeShapeType="1"/>
            </p:cNvSpPr>
            <p:nvPr>
              <p:custDataLst>
                <p:tags r:id="rId58"/>
              </p:custDataLst>
            </p:nvPr>
          </p:nvSpPr>
          <p:spPr bwMode="auto">
            <a:xfrm flipH="1">
              <a:off x="4709924" y="5268025"/>
              <a:ext cx="0" cy="591914"/>
            </a:xfrm>
            <a:prstGeom prst="line">
              <a:avLst/>
            </a:prstGeom>
            <a:noFill/>
            <a:ln w="38100">
              <a:solidFill>
                <a:schemeClr val="tx1">
                  <a:lumMod val="85000"/>
                  <a:lumOff val="15000"/>
                </a:schemeClr>
              </a:solidFill>
              <a:rou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795" b="0" i="1" u="none" strike="noStrike" kern="1200" cap="none" spc="0" normalizeH="0" baseline="0" noProof="0">
                <a:ln>
                  <a:noFill/>
                </a:ln>
                <a:solidFill>
                  <a:schemeClr val="tx1"/>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9281" name="Rectangle 50"/>
            <p:cNvSpPr/>
            <p:nvPr>
              <p:custDataLst>
                <p:tags r:id="rId59"/>
              </p:custDataLst>
            </p:nvPr>
          </p:nvSpPr>
          <p:spPr>
            <a:xfrm>
              <a:off x="4570368" y="5864700"/>
              <a:ext cx="420975" cy="523064"/>
            </a:xfrm>
            <a:prstGeom prst="rect">
              <a:avLst/>
            </a:prstGeom>
            <a:noFill/>
            <a:ln w="38100">
              <a:noFill/>
            </a:ln>
          </p:spPr>
          <p:txBody>
            <a:bodyPr wrap="none">
              <a:spAutoFit/>
            </a:bodyPr>
            <a:lstStyle/>
            <a:p>
              <a:r>
                <a:rPr lang="en-US" altLang="zh-CN" sz="2795" b="1" i="1">
                  <a:solidFill>
                    <a:srgbClr val="0000FF"/>
                  </a:solidFill>
                  <a:latin typeface="Times New Roman" panose="02020603050405020304" charset="0"/>
                  <a:cs typeface="Times New Roman" panose="02020603050405020304" charset="0"/>
                </a:rPr>
                <a:t>F</a:t>
              </a:r>
              <a:endParaRPr lang="en-US" altLang="zh-CN" sz="2795" b="1" i="1">
                <a:solidFill>
                  <a:srgbClr val="0000FF"/>
                </a:solidFill>
                <a:latin typeface="Times New Roman" panose="02020603050405020304" charset="0"/>
                <a:ea typeface="Times New Roman" panose="02020603050405020304" charset="0"/>
                <a:cs typeface="Times New Roman" panose="02020603050405020304" charset="0"/>
              </a:endParaRPr>
            </a:p>
          </p:txBody>
        </p:sp>
        <p:sp>
          <p:nvSpPr>
            <p:cNvPr id="9282" name="Rectangle 15"/>
            <p:cNvSpPr/>
            <p:nvPr>
              <p:custDataLst>
                <p:tags r:id="rId60"/>
              </p:custDataLst>
            </p:nvPr>
          </p:nvSpPr>
          <p:spPr>
            <a:xfrm>
              <a:off x="4529136" y="4826867"/>
              <a:ext cx="335763" cy="829776"/>
            </a:xfrm>
            <a:prstGeom prst="rect">
              <a:avLst/>
            </a:prstGeom>
            <a:noFill/>
            <a:ln w="9525">
              <a:noFill/>
            </a:ln>
          </p:spPr>
          <p:txBody>
            <a:bodyPr wrap="none">
              <a:spAutoFit/>
            </a:bodyPr>
            <a:lstStyle/>
            <a:p>
              <a:r>
                <a:rPr lang="en-US" altLang="zh-CN" sz="4785" b="1" i="1">
                  <a:solidFill>
                    <a:srgbClr val="FF0000"/>
                  </a:solidFill>
                  <a:latin typeface="Times New Roman" panose="02020603050405020304" charset="0"/>
                  <a:ea typeface="Times New Roman" panose="02020603050405020304" charset="0"/>
                </a:rPr>
                <a:t>·</a:t>
              </a:r>
              <a:endParaRPr lang="en-US" altLang="zh-CN" sz="4785" b="1" i="1">
                <a:solidFill>
                  <a:srgbClr val="FF0000"/>
                </a:solidFill>
                <a:latin typeface="Times New Roman" panose="02020603050405020304" charset="0"/>
                <a:ea typeface="Times New Roman" panose="02020603050405020304" charset="0"/>
              </a:endParaRPr>
            </a:p>
          </p:txBody>
        </p:sp>
      </p:grpSp>
      <p:sp>
        <p:nvSpPr>
          <p:cNvPr id="9283" name="Rectangle 50" title=""/>
          <p:cNvSpPr/>
          <p:nvPr>
            <p:custDataLst>
              <p:tags r:id="rId61"/>
            </p:custDataLst>
          </p:nvPr>
        </p:nvSpPr>
        <p:spPr>
          <a:xfrm>
            <a:off x="3546492" y="4326332"/>
            <a:ext cx="420370" cy="521970"/>
          </a:xfrm>
          <a:prstGeom prst="rect">
            <a:avLst/>
          </a:prstGeom>
          <a:noFill/>
          <a:ln w="38100">
            <a:noFill/>
          </a:ln>
        </p:spPr>
        <p:txBody>
          <a:bodyPr wrap="none">
            <a:spAutoFit/>
          </a:bodyPr>
          <a:lstStyle/>
          <a:p>
            <a:r>
              <a:rPr lang="en-US" altLang="zh-CN" sz="2795" b="1" i="1">
                <a:solidFill>
                  <a:srgbClr val="0000FF"/>
                </a:solidFill>
                <a:latin typeface="Times New Roman" panose="02020603050405020304" charset="0"/>
                <a:cs typeface="Times New Roman" panose="02020603050405020304" charset="0"/>
              </a:rPr>
              <a:t>F</a:t>
            </a:r>
            <a:endParaRPr lang="en-US" altLang="zh-CN" sz="2795" b="1" i="1">
              <a:solidFill>
                <a:srgbClr val="0000FF"/>
              </a:solidFill>
              <a:latin typeface="Times New Roman" panose="02020603050405020304" charset="0"/>
              <a:ea typeface="Times New Roman" panose="02020603050405020304" charset="0"/>
              <a:cs typeface="Times New Roman" panose="02020603050405020304" charset="0"/>
            </a:endParaRPr>
          </a:p>
        </p:txBody>
      </p:sp>
      <p:sp>
        <p:nvSpPr>
          <p:cNvPr id="9287" name="矩形 9286" title=""/>
          <p:cNvSpPr/>
          <p:nvPr>
            <p:custDataLst>
              <p:tags r:id="rId62"/>
            </p:custDataLst>
          </p:nvPr>
        </p:nvSpPr>
        <p:spPr>
          <a:xfrm>
            <a:off x="858520" y="1371600"/>
            <a:ext cx="4863253" cy="501650"/>
          </a:xfrm>
          <a:prstGeom prst="rect">
            <a:avLst/>
          </a:prstGeom>
          <a:noFill/>
          <a:ln w="9525">
            <a:noFill/>
          </a:ln>
        </p:spPr>
        <p:txBody>
          <a:bodyPr wrap="square">
            <a:spAutoFit/>
          </a:bodyPr>
          <a:lstStyle/>
          <a:p>
            <a:r>
              <a:rPr lang="zh-CN" altLang="en-US" sz="2665" b="1">
                <a:solidFill>
                  <a:srgbClr val="00B0F0"/>
                </a:solidFill>
                <a:latin typeface="宋体" panose="02010600030101010101" pitchFamily="2" charset="-122"/>
                <a:ea typeface="宋体" panose="02010600030101010101" pitchFamily="2" charset="-122"/>
                <a:cs typeface="宋体" panose="02010600030101010101" pitchFamily="2" charset="-122"/>
              </a:rPr>
              <a:t>实例</a:t>
            </a:r>
            <a:r>
              <a:rPr lang="en-US" sz="2665" b="1">
                <a:solidFill>
                  <a:srgbClr val="00B0F0"/>
                </a:solidFill>
                <a:latin typeface="宋体" panose="02010600030101010101" pitchFamily="2" charset="-122"/>
                <a:ea typeface="宋体" panose="02010600030101010101" pitchFamily="2" charset="-122"/>
                <a:cs typeface="宋体" panose="02010600030101010101" pitchFamily="2" charset="-122"/>
              </a:rPr>
              <a:t>8</a:t>
            </a:r>
            <a:r>
              <a:rPr lang="zh-CN" altLang="en-US" sz="2665" b="1">
                <a:solidFill>
                  <a:srgbClr val="00B0F0"/>
                </a:solidFill>
                <a:latin typeface="宋体" panose="02010600030101010101" pitchFamily="2" charset="-122"/>
                <a:ea typeface="宋体" panose="02010600030101010101" pitchFamily="2" charset="-122"/>
                <a:cs typeface="宋体" panose="02010600030101010101" pitchFamily="2" charset="-122"/>
              </a:rPr>
              <a:t>：</a:t>
            </a:r>
            <a:r>
              <a:rPr lang="zh-CN" altLang="en-US" sz="2665" b="1">
                <a:latin typeface="宋体" panose="02010600030101010101" pitchFamily="2" charset="-122"/>
                <a:ea typeface="宋体" panose="02010600030101010101" pitchFamily="2" charset="-122"/>
                <a:cs typeface="宋体" panose="02010600030101010101" pitchFamily="2" charset="-122"/>
              </a:rPr>
              <a:t>为什么缆绳不能拉直</a:t>
            </a:r>
            <a:r>
              <a:rPr lang="en-US" altLang="zh-CN" sz="2665" b="1">
                <a:latin typeface="宋体" panose="02010600030101010101" pitchFamily="2" charset="-122"/>
                <a:ea typeface="宋体" panose="02010600030101010101" pitchFamily="2" charset="-122"/>
                <a:cs typeface="宋体" panose="02010600030101010101" pitchFamily="2" charset="-122"/>
              </a:rPr>
              <a:t>?</a:t>
            </a:r>
            <a:endParaRPr lang="en-US" altLang="zh-CN" sz="2665" b="1">
              <a:latin typeface="宋体" panose="02010600030101010101" pitchFamily="2" charset="-122"/>
              <a:ea typeface="宋体" panose="02010600030101010101" pitchFamily="2" charset="-122"/>
              <a:cs typeface="宋体" panose="02010600030101010101" pitchFamily="2" charset="-122"/>
            </a:endParaRPr>
          </a:p>
        </p:txBody>
      </p:sp>
      <p:pic>
        <p:nvPicPr>
          <p:cNvPr id="4" name="图片 3" title=""/>
          <p:cNvPicPr/>
          <p:nvPr>
            <p:custDataLst>
              <p:tags r:id="rId64"/>
            </p:custDataLst>
          </p:nvPr>
        </p:nvPicPr>
        <p:blipFill>
          <a:blip r:embed="rId63"/>
          <a:stretch>
            <a:fillRect/>
          </a:stretch>
        </p:blipFill>
        <p:spPr>
          <a:xfrm>
            <a:off x="6252087" y="1952613"/>
            <a:ext cx="4800000" cy="3200000"/>
          </a:xfrm>
          <a:prstGeom prst="rect">
            <a:avLst/>
          </a:prstGeom>
          <a:noFill/>
          <a:ln w="9525">
            <a:noFill/>
          </a:ln>
        </p:spPr>
      </p:pic>
      <p:grpSp>
        <p:nvGrpSpPr>
          <p:cNvPr id="3" name="Group 28" title=""/>
          <p:cNvGrpSpPr/>
          <p:nvPr>
            <p:custDataLst>
              <p:tags r:id="rId65"/>
            </p:custDataLst>
          </p:nvPr>
        </p:nvGrpSpPr>
        <p:grpSpPr>
          <a:xfrm>
            <a:off x="1061085" y="5715"/>
            <a:ext cx="2632075" cy="713105"/>
            <a:chOff x="711" y="-11"/>
            <a:chExt cx="1638" cy="449"/>
          </a:xfrm>
        </p:grpSpPr>
        <p:sp>
          <p:nvSpPr>
            <p:cNvPr id="10" name="Rectangle 8"/>
            <p:cNvSpPr>
              <a:spLocks noChangeArrowheads="1"/>
            </p:cNvSpPr>
            <p:nvPr>
              <p:custDataLst>
                <p:tags r:id="rId66"/>
              </p:custDataLst>
            </p:nvPr>
          </p:nvSpPr>
          <p:spPr bwMode="auto">
            <a:xfrm>
              <a:off x="711" y="-10"/>
              <a:ext cx="1590"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42" name="TextBox 3"/>
            <p:cNvSpPr txBox="1">
              <a:spLocks noChangeArrowheads="1"/>
            </p:cNvSpPr>
            <p:nvPr>
              <p:custDataLst>
                <p:tags r:id="rId67"/>
              </p:custDataLst>
            </p:nvPr>
          </p:nvSpPr>
          <p:spPr bwMode="auto">
            <a:xfrm>
              <a:off x="723" y="-11"/>
              <a:ext cx="1626"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3600" b="1" i="0" u="sng" strike="noStrike" kern="0" cap="none" spc="0" normalizeH="0" baseline="0" noProof="0">
                  <a:ln>
                    <a:noFill/>
                  </a:ln>
                  <a:solidFill>
                    <a:prstClr val="white"/>
                  </a:solidFill>
                  <a:effectLst/>
                  <a:uLnTx/>
                  <a:uFillTx/>
                  <a:latin typeface="微软雅黑" panose="020b0503020204020204" charset="-122"/>
                  <a:ea typeface="微软雅黑"/>
                </a:rPr>
                <a:t>问题模型</a:t>
              </a:r>
              <a:r>
                <a:rPr kumimoji="0" lang="en-US" altLang="zh-CN" sz="3600" b="1" i="0" u="sng" strike="noStrike" kern="0" cap="none" spc="0" normalizeH="0" baseline="0" noProof="0">
                  <a:ln>
                    <a:noFill/>
                  </a:ln>
                  <a:solidFill>
                    <a:prstClr val="white"/>
                  </a:solidFill>
                  <a:effectLst/>
                  <a:uLnTx/>
                  <a:uFillTx/>
                  <a:latin typeface="微软雅黑" panose="020b0503020204020204" charset="-122"/>
                  <a:ea typeface="微软雅黑"/>
                </a:rPr>
                <a:t>8</a:t>
              </a:r>
              <a:endParaRPr kumimoji="0" lang="en-US" alt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43" name="AutoShape 10" title=""/>
          <p:cNvSpPr>
            <a:spLocks noChangeArrowheads="1"/>
          </p:cNvSpPr>
          <p:nvPr userDrawn="1">
            <p:custDataLst>
              <p:tags r:id="rId68"/>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57" name="Text Box 24" title=""/>
          <p:cNvSpPr txBox="1">
            <a:spLocks noChangeArrowheads="1"/>
          </p:cNvSpPr>
          <p:nvPr userDrawn="1">
            <p:custDataLst>
              <p:tags r:id="rId69"/>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08</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ustDataLst>
      <p:tags r:id="rId70"/>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01"/>
                                        </p:tgtEl>
                                        <p:attrNameLst>
                                          <p:attrName>style.visibility</p:attrName>
                                        </p:attrNameLst>
                                      </p:cBhvr>
                                      <p:to>
                                        <p:strVal val="visible"/>
                                      </p:to>
                                    </p:set>
                                    <p:animEffect transition="in" filter="dissolve">
                                      <p:cBhvr>
                                        <p:cTn id="21" dur="500"/>
                                        <p:tgtEl>
                                          <p:spTgt spid="101"/>
                                        </p:tgtEl>
                                      </p:cBhvr>
                                    </p:animEffect>
                                  </p:childTnLst>
                                </p:cTn>
                              </p:par>
                              <p:par>
                                <p:cTn id="22" presetID="9" presetClass="entr" presetSubtype="0" fill="hold" nodeType="withEffect">
                                  <p:stCondLst>
                                    <p:cond delay="0"/>
                                  </p:stCondLst>
                                  <p:childTnLst>
                                    <p:set>
                                      <p:cBhvr>
                                        <p:cTn id="23" dur="1" fill="hold">
                                          <p:stCondLst>
                                            <p:cond delay="0"/>
                                          </p:stCondLst>
                                        </p:cTn>
                                        <p:tgtEl>
                                          <p:spTgt spid="100"/>
                                        </p:tgtEl>
                                        <p:attrNameLst>
                                          <p:attrName>style.visibility</p:attrName>
                                        </p:attrNameLst>
                                      </p:cBhvr>
                                      <p:to>
                                        <p:strVal val="visible"/>
                                      </p:to>
                                    </p:set>
                                    <p:animEffect transition="in" filter="dissolve">
                                      <p:cBhvr>
                                        <p:cTn id="24" dur="500"/>
                                        <p:tgtEl>
                                          <p:spTgt spid="100"/>
                                        </p:tgtEl>
                                      </p:cBhvr>
                                    </p:animEffect>
                                  </p:childTnLst>
                                </p:cTn>
                              </p:par>
                              <p:par>
                                <p:cTn id="25" presetID="9"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dissolve">
                                      <p:cBhvr>
                                        <p:cTn id="27" dur="500"/>
                                        <p:tgtEl>
                                          <p:spTgt spid="103"/>
                                        </p:tgtEl>
                                      </p:cBhvr>
                                    </p:animEffect>
                                  </p:childTnLst>
                                </p:cTn>
                              </p:par>
                              <p:par>
                                <p:cTn id="28" presetID="9" presetClass="entr" presetSubtype="0" fill="hold" nodeType="with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dissolve">
                                      <p:cBhvr>
                                        <p:cTn id="30" dur="500"/>
                                        <p:tgtEl>
                                          <p:spTgt spid="102"/>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dissolve">
                                      <p:cBhvr>
                                        <p:cTn id="35" dur="500"/>
                                        <p:tgtEl>
                                          <p:spTgt spid="88"/>
                                        </p:tgtEl>
                                      </p:cBhvr>
                                    </p:animEffect>
                                  </p:childTnLst>
                                </p:cTn>
                              </p:par>
                              <p:par>
                                <p:cTn id="36" presetID="1" presetClass="entr" presetSubtype="0" fill="hold" nodeType="withEffect">
                                  <p:stCondLst>
                                    <p:cond delay="0"/>
                                  </p:stCondLst>
                                  <p:childTnLst>
                                    <p:set>
                                      <p:cBhvr>
                                        <p:cTn id="37" dur="1" fill="hold">
                                          <p:stCondLst>
                                            <p:cond delay="0"/>
                                          </p:stCondLst>
                                        </p:cTn>
                                        <p:tgtEl>
                                          <p:spTgt spid="89"/>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dissolve">
                                      <p:cBhvr>
                                        <p:cTn id="42" dur="500"/>
                                        <p:tgtEl>
                                          <p:spTgt spid="97"/>
                                        </p:tgtEl>
                                      </p:cBhvr>
                                    </p:animEffect>
                                  </p:childTnLst>
                                </p:cTn>
                              </p:par>
                              <p:par>
                                <p:cTn id="43" presetID="9" presetClass="entr" presetSubtype="0" fill="hold" nodeType="with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dissolve">
                                      <p:cBhvr>
                                        <p:cTn id="45" dur="500"/>
                                        <p:tgtEl>
                                          <p:spTgt spid="96"/>
                                        </p:tgtEl>
                                      </p:cBhvr>
                                    </p:animEffect>
                                  </p:childTnLst>
                                </p:cTn>
                              </p:par>
                              <p:par>
                                <p:cTn id="46" presetID="9" presetClass="entr" presetSubtype="0" fill="hold" nodeType="withEffect">
                                  <p:stCondLst>
                                    <p:cond delay="0"/>
                                  </p:stCondLst>
                                  <p:childTnLst>
                                    <p:set>
                                      <p:cBhvr>
                                        <p:cTn id="47" dur="1" fill="hold">
                                          <p:stCondLst>
                                            <p:cond delay="0"/>
                                          </p:stCondLst>
                                        </p:cTn>
                                        <p:tgtEl>
                                          <p:spTgt spid="99"/>
                                        </p:tgtEl>
                                        <p:attrNameLst>
                                          <p:attrName>style.visibility</p:attrName>
                                        </p:attrNameLst>
                                      </p:cBhvr>
                                      <p:to>
                                        <p:strVal val="visible"/>
                                      </p:to>
                                    </p:set>
                                    <p:animEffect transition="in" filter="dissolve">
                                      <p:cBhvr>
                                        <p:cTn id="48" dur="500"/>
                                        <p:tgtEl>
                                          <p:spTgt spid="99"/>
                                        </p:tgtEl>
                                      </p:cBhvr>
                                    </p:animEffect>
                                  </p:childTnLst>
                                </p:cTn>
                              </p:par>
                              <p:par>
                                <p:cTn id="49" presetID="9" presetClass="entr" presetSubtype="0" fill="hold" nodeType="with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dissolve">
                                      <p:cBhvr>
                                        <p:cTn id="51" dur="500"/>
                                        <p:tgtEl>
                                          <p:spTgt spid="98"/>
                                        </p:tgtEl>
                                      </p:cBhvr>
                                    </p:animEffect>
                                  </p:childTnLst>
                                </p:cTn>
                              </p:par>
                            </p:childTnLst>
                          </p:cTn>
                        </p:par>
                      </p:childTnLst>
                    </p:cTn>
                  </p:par>
                  <p:par>
                    <p:cTn id="52" fill="hold" nodeType="clickPar">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91"/>
                                        </p:tgtEl>
                                        <p:attrNameLst>
                                          <p:attrName>style.visibility</p:attrName>
                                        </p:attrNameLst>
                                      </p:cBhvr>
                                      <p:to>
                                        <p:strVal val="visible"/>
                                      </p:to>
                                    </p:set>
                                    <p:animEffect transition="in" filter="dissolve">
                                      <p:cBhvr>
                                        <p:cTn id="56" dur="500"/>
                                        <p:tgtEl>
                                          <p:spTgt spid="91"/>
                                        </p:tgtEl>
                                      </p:cBhvr>
                                    </p:animEffect>
                                  </p:childTnLst>
                                </p:cTn>
                              </p:par>
                              <p:par>
                                <p:cTn id="57" presetID="9" presetClass="entr" presetSubtype="0" fill="hold" nodeType="with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dissolve">
                                      <p:cBhvr>
                                        <p:cTn id="59" dur="500"/>
                                        <p:tgtEl>
                                          <p:spTgt spid="90"/>
                                        </p:tgtEl>
                                      </p:cBhvr>
                                    </p:animEffect>
                                  </p:childTnLst>
                                </p:cTn>
                              </p:par>
                            </p:childTnLst>
                          </p:cTn>
                        </p:par>
                      </p:childTnLst>
                    </p:cTn>
                  </p:par>
                  <p:par>
                    <p:cTn id="60" fill="hold" nodeType="clickPar">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dissolve">
                                      <p:cBhvr>
                                        <p:cTn id="64" dur="500"/>
                                        <p:tgtEl>
                                          <p:spTgt spid="94"/>
                                        </p:tgtEl>
                                      </p:cBhvr>
                                    </p:animEffect>
                                  </p:childTnLst>
                                </p:cTn>
                              </p:par>
                              <p:par>
                                <p:cTn id="65" presetID="9" presetClass="entr" presetSubtype="0" fill="hold" nodeType="withEffect">
                                  <p:stCondLst>
                                    <p:cond delay="0"/>
                                  </p:stCondLst>
                                  <p:childTnLst>
                                    <p:set>
                                      <p:cBhvr>
                                        <p:cTn id="66" dur="1" fill="hold">
                                          <p:stCondLst>
                                            <p:cond delay="0"/>
                                          </p:stCondLst>
                                        </p:cTn>
                                        <p:tgtEl>
                                          <p:spTgt spid="93"/>
                                        </p:tgtEl>
                                        <p:attrNameLst>
                                          <p:attrName>style.visibility</p:attrName>
                                        </p:attrNameLst>
                                      </p:cBhvr>
                                      <p:to>
                                        <p:strVal val="visible"/>
                                      </p:to>
                                    </p:set>
                                    <p:animEffect transition="in" filter="dissolve">
                                      <p:cBhvr>
                                        <p:cTn id="67" dur="500"/>
                                        <p:tgtEl>
                                          <p:spTgt spid="93"/>
                                        </p:tgtEl>
                                      </p:cBhvr>
                                    </p:animEffect>
                                  </p:childTnLst>
                                </p:cTn>
                              </p:par>
                              <p:par>
                                <p:cTn id="68" presetID="9" presetClass="entr" presetSubtype="0" fill="hold" nodeType="withEffect">
                                  <p:stCondLst>
                                    <p:cond delay="0"/>
                                  </p:stCondLst>
                                  <p:childTnLst>
                                    <p:set>
                                      <p:cBhvr>
                                        <p:cTn id="69" dur="1" fill="hold">
                                          <p:stCondLst>
                                            <p:cond delay="0"/>
                                          </p:stCondLst>
                                        </p:cTn>
                                        <p:tgtEl>
                                          <p:spTgt spid="92"/>
                                        </p:tgtEl>
                                        <p:attrNameLst>
                                          <p:attrName>style.visibility</p:attrName>
                                        </p:attrNameLst>
                                      </p:cBhvr>
                                      <p:to>
                                        <p:strVal val="visible"/>
                                      </p:to>
                                    </p:set>
                                    <p:animEffect transition="in" filter="dissolve">
                                      <p:cBhvr>
                                        <p:cTn id="70" dur="500"/>
                                        <p:tgtEl>
                                          <p:spTgt spid="92"/>
                                        </p:tgtEl>
                                      </p:cBhvr>
                                    </p:animEffect>
                                  </p:childTnLst>
                                </p:cTn>
                              </p:par>
                              <p:par>
                                <p:cTn id="71" presetID="9" presetClass="entr" presetSubtype="0" fill="hold" nodeType="withEffect">
                                  <p:stCondLst>
                                    <p:cond delay="0"/>
                                  </p:stCondLst>
                                  <p:childTnLst>
                                    <p:set>
                                      <p:cBhvr>
                                        <p:cTn id="72" dur="1" fill="hold">
                                          <p:stCondLst>
                                            <p:cond delay="0"/>
                                          </p:stCondLst>
                                        </p:cTn>
                                        <p:tgtEl>
                                          <p:spTgt spid="95"/>
                                        </p:tgtEl>
                                        <p:attrNameLst>
                                          <p:attrName>style.visibility</p:attrName>
                                        </p:attrNameLst>
                                      </p:cBhvr>
                                      <p:to>
                                        <p:strVal val="visible"/>
                                      </p:to>
                                    </p:set>
                                    <p:animEffect transition="in" filter="dissolve">
                                      <p:cBhvr>
                                        <p:cTn id="7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grpSp>
        <p:nvGrpSpPr>
          <p:cNvPr id="3" name="组合 2" title=""/>
          <p:cNvGrpSpPr/>
          <p:nvPr>
            <p:custDataLst>
              <p:tags r:id="rId3"/>
            </p:custDataLst>
          </p:nvPr>
        </p:nvGrpSpPr>
        <p:grpSpPr>
          <a:xfrm>
            <a:off x="6908264" y="2196302"/>
            <a:ext cx="3890645" cy="645160"/>
            <a:chOff x="6445141" y="2390874"/>
            <a:chExt cx="3890646" cy="645160"/>
          </a:xfrm>
        </p:grpSpPr>
        <p:sp>
          <p:nvSpPr>
            <p:cNvPr id="23" name="文本框 22"/>
            <p:cNvSpPr txBox="1"/>
            <p:nvPr>
              <p:custDataLst>
                <p:tags r:id="rId4"/>
              </p:custDataLst>
            </p:nvPr>
          </p:nvSpPr>
          <p:spPr>
            <a:xfrm>
              <a:off x="7619891" y="2482949"/>
              <a:ext cx="2715896" cy="460375"/>
            </a:xfrm>
            <a:prstGeom prst="rect">
              <a:avLst/>
            </a:prstGeom>
            <a:noFill/>
          </p:spPr>
          <p:txBody>
            <a:bodyPr wrap="square" rtlCol="0">
              <a:spAutoFit/>
            </a:bodyPr>
            <a:lstStyle/>
            <a:p>
              <a:pPr algn="l"/>
              <a:r>
                <a:rPr lang="zh-CN" altLang="en-US" sz="2400" b="1">
                  <a:sym typeface="+mn-ea"/>
                </a:rPr>
                <a:t>实例分析</a:t>
              </a:r>
              <a:endParaRPr lang="en-US" altLang="zh-CN" sz="2400" b="1" smtClean="0">
                <a:solidFill>
                  <a:schemeClr val="tx1"/>
                </a:solidFill>
                <a:latin typeface="+mn-ea"/>
                <a:sym typeface="+mn-ea"/>
              </a:endParaRPr>
            </a:p>
          </p:txBody>
        </p:sp>
        <p:sp>
          <p:nvSpPr>
            <p:cNvPr id="25" name="文本框 24"/>
            <p:cNvSpPr txBox="1"/>
            <p:nvPr>
              <p:custDataLst>
                <p:tags r:id="rId5"/>
              </p:custDataLst>
            </p:nvPr>
          </p:nvSpPr>
          <p:spPr>
            <a:xfrm>
              <a:off x="6445141" y="2390874"/>
              <a:ext cx="657225" cy="645160"/>
            </a:xfrm>
            <a:prstGeom prst="rect">
              <a:avLst/>
            </a:prstGeom>
            <a:noFill/>
          </p:spPr>
          <p:txBody>
            <a:bodyPr wrap="none" rtlCol="0">
              <a:spAutoFit/>
            </a:bodyPr>
            <a:lstStyle/>
            <a:p>
              <a:r>
                <a:rPr lang="en-US" altLang="zh-CN" sz="3600">
                  <a:solidFill>
                    <a:srgbClr val="9A713C"/>
                  </a:solidFill>
                  <a:latin typeface="Impact" panose="020b0806030902050204" pitchFamily="34" charset="0"/>
                  <a:ea typeface="微软雅黑"/>
                </a:rPr>
                <a:t>02</a:t>
              </a:r>
              <a:endParaRPr lang="en-US" altLang="zh-CN" sz="3600">
                <a:solidFill>
                  <a:srgbClr val="9A713C"/>
                </a:solidFill>
                <a:latin typeface="Impact" panose="020b0806030902050204" pitchFamily="34" charset="0"/>
                <a:ea typeface="微软雅黑"/>
              </a:endParaRPr>
            </a:p>
          </p:txBody>
        </p:sp>
      </p:grpSp>
      <p:grpSp>
        <p:nvGrpSpPr>
          <p:cNvPr id="8" name="组合 7" title=""/>
          <p:cNvGrpSpPr/>
          <p:nvPr>
            <p:custDataLst>
              <p:tags r:id="rId6"/>
            </p:custDataLst>
          </p:nvPr>
        </p:nvGrpSpPr>
        <p:grpSpPr>
          <a:xfrm>
            <a:off x="6908264" y="1190462"/>
            <a:ext cx="3781425" cy="645160"/>
            <a:chOff x="6445141" y="2390874"/>
            <a:chExt cx="3781426" cy="645160"/>
          </a:xfrm>
        </p:grpSpPr>
        <p:sp>
          <p:nvSpPr>
            <p:cNvPr id="9" name="文本框 8"/>
            <p:cNvSpPr txBox="1"/>
            <p:nvPr>
              <p:custDataLst>
                <p:tags r:id="rId7"/>
              </p:custDataLst>
            </p:nvPr>
          </p:nvSpPr>
          <p:spPr>
            <a:xfrm>
              <a:off x="7560201" y="2484219"/>
              <a:ext cx="2666366" cy="460375"/>
            </a:xfrm>
            <a:prstGeom prst="rect">
              <a:avLst/>
            </a:prstGeom>
            <a:noFill/>
          </p:spPr>
          <p:txBody>
            <a:bodyPr wrap="square" rtlCol="0">
              <a:spAutoFit/>
            </a:bodyPr>
            <a:lstStyle/>
            <a:p>
              <a:pPr algn="l"/>
              <a:r>
                <a:rPr lang="zh-CN" altLang="en-US" sz="2400" b="1">
                  <a:sym typeface="+mn-ea"/>
                </a:rPr>
                <a:t>力的分解</a:t>
              </a:r>
              <a:endParaRPr lang="zh-CN" altLang="en-US" sz="2400" b="1">
                <a:solidFill>
                  <a:schemeClr val="tx1"/>
                </a:solidFill>
                <a:latin typeface="微软雅黑" panose="020b0503020204020204" charset="-122"/>
                <a:ea typeface="微软雅黑"/>
                <a:sym typeface="+mn-ea"/>
              </a:endParaRPr>
            </a:p>
          </p:txBody>
        </p:sp>
        <p:sp>
          <p:nvSpPr>
            <p:cNvPr id="10" name="文本框 9"/>
            <p:cNvSpPr txBox="1"/>
            <p:nvPr>
              <p:custDataLst>
                <p:tags r:id="rId8"/>
              </p:custDataLst>
            </p:nvPr>
          </p:nvSpPr>
          <p:spPr>
            <a:xfrm>
              <a:off x="6445141" y="2390874"/>
              <a:ext cx="601980" cy="645160"/>
            </a:xfrm>
            <a:prstGeom prst="rect">
              <a:avLst/>
            </a:prstGeom>
            <a:noFill/>
          </p:spPr>
          <p:txBody>
            <a:bodyPr wrap="none" rtlCol="0">
              <a:spAutoFit/>
            </a:bodyPr>
            <a:lstStyle/>
            <a:p>
              <a:r>
                <a:rPr lang="en-US" altLang="zh-CN" sz="3600">
                  <a:solidFill>
                    <a:srgbClr val="9A713C"/>
                  </a:solidFill>
                  <a:latin typeface="Impact" panose="020b0806030902050204" pitchFamily="34" charset="0"/>
                  <a:ea typeface="微软雅黑"/>
                </a:rPr>
                <a:t>01</a:t>
              </a:r>
              <a:endParaRPr lang="en-US" altLang="zh-CN" sz="3600">
                <a:solidFill>
                  <a:srgbClr val="9A713C"/>
                </a:solidFill>
                <a:latin typeface="Impact" panose="020b0806030902050204" pitchFamily="34" charset="0"/>
                <a:ea typeface="微软雅黑"/>
              </a:endParaRPr>
            </a:p>
          </p:txBody>
        </p:sp>
      </p:grpSp>
      <p:grpSp>
        <p:nvGrpSpPr>
          <p:cNvPr id="7" name="组合 6" title=""/>
          <p:cNvGrpSpPr/>
          <p:nvPr>
            <p:custDataLst>
              <p:tags r:id="rId9"/>
            </p:custDataLst>
          </p:nvPr>
        </p:nvGrpSpPr>
        <p:grpSpPr>
          <a:xfrm>
            <a:off x="6908264" y="3202142"/>
            <a:ext cx="4152900" cy="645160"/>
            <a:chOff x="6459111" y="2390874"/>
            <a:chExt cx="4152901" cy="645160"/>
          </a:xfrm>
        </p:grpSpPr>
        <p:sp>
          <p:nvSpPr>
            <p:cNvPr id="11" name="文本框 10"/>
            <p:cNvSpPr txBox="1"/>
            <p:nvPr>
              <p:custDataLst>
                <p:tags r:id="rId10"/>
              </p:custDataLst>
            </p:nvPr>
          </p:nvSpPr>
          <p:spPr>
            <a:xfrm>
              <a:off x="7633861" y="2482949"/>
              <a:ext cx="2978151" cy="460375"/>
            </a:xfrm>
            <a:prstGeom prst="rect">
              <a:avLst/>
            </a:prstGeom>
            <a:noFill/>
          </p:spPr>
          <p:txBody>
            <a:bodyPr wrap="square" rtlCol="0">
              <a:spAutoFit/>
            </a:bodyPr>
            <a:lstStyle/>
            <a:p>
              <a:pPr algn="l"/>
              <a:r>
                <a:rPr lang="zh-CN" altLang="en-US" sz="2400" b="1">
                  <a:sym typeface="+mn-ea"/>
                </a:rPr>
                <a:t>力的分解分类讨论</a:t>
              </a:r>
              <a:endParaRPr lang="zh-CN" altLang="en-US" sz="2400" b="1" smtClean="0">
                <a:solidFill>
                  <a:schemeClr val="tx1"/>
                </a:solidFill>
                <a:latin typeface="+mn-ea"/>
                <a:sym typeface="+mn-ea"/>
              </a:endParaRPr>
            </a:p>
          </p:txBody>
        </p:sp>
        <p:sp>
          <p:nvSpPr>
            <p:cNvPr id="12" name="文本框 11"/>
            <p:cNvSpPr txBox="1"/>
            <p:nvPr>
              <p:custDataLst>
                <p:tags r:id="rId11"/>
              </p:custDataLst>
            </p:nvPr>
          </p:nvSpPr>
          <p:spPr>
            <a:xfrm>
              <a:off x="6459111" y="2390874"/>
              <a:ext cx="670560" cy="645160"/>
            </a:xfrm>
            <a:prstGeom prst="rect">
              <a:avLst/>
            </a:prstGeom>
            <a:noFill/>
          </p:spPr>
          <p:txBody>
            <a:bodyPr wrap="none" rtlCol="0">
              <a:spAutoFit/>
            </a:bodyPr>
            <a:lstStyle/>
            <a:p>
              <a:r>
                <a:rPr lang="en-US" altLang="zh-CN" sz="3600">
                  <a:solidFill>
                    <a:srgbClr val="9A713C"/>
                  </a:solidFill>
                  <a:latin typeface="Impact" panose="020b0806030902050204" pitchFamily="34" charset="0"/>
                  <a:ea typeface="微软雅黑"/>
                </a:rPr>
                <a:t>03</a:t>
              </a:r>
              <a:endParaRPr lang="en-US" altLang="zh-CN" sz="3600">
                <a:solidFill>
                  <a:srgbClr val="9A713C"/>
                </a:solidFill>
                <a:latin typeface="Impact" panose="020b0806030902050204" pitchFamily="34" charset="0"/>
                <a:ea typeface="微软雅黑"/>
              </a:endParaRPr>
            </a:p>
          </p:txBody>
        </p:sp>
      </p:grpSp>
      <p:grpSp>
        <p:nvGrpSpPr>
          <p:cNvPr id="2" name="组合 1" title=""/>
          <p:cNvGrpSpPr/>
          <p:nvPr>
            <p:custDataLst>
              <p:tags r:id="rId12"/>
            </p:custDataLst>
          </p:nvPr>
        </p:nvGrpSpPr>
        <p:grpSpPr>
          <a:xfrm>
            <a:off x="6908264" y="5213822"/>
            <a:ext cx="2826386" cy="645160"/>
            <a:chOff x="6459111" y="2390874"/>
            <a:chExt cx="2826387" cy="645160"/>
          </a:xfrm>
        </p:grpSpPr>
        <p:sp>
          <p:nvSpPr>
            <p:cNvPr id="4" name="文本框 3"/>
            <p:cNvSpPr txBox="1"/>
            <p:nvPr>
              <p:custDataLst>
                <p:tags r:id="rId13"/>
              </p:custDataLst>
            </p:nvPr>
          </p:nvSpPr>
          <p:spPr>
            <a:xfrm>
              <a:off x="7763402" y="2575659"/>
              <a:ext cx="1522096" cy="460375"/>
            </a:xfrm>
            <a:prstGeom prst="rect">
              <a:avLst/>
            </a:prstGeom>
            <a:noFill/>
          </p:spPr>
          <p:txBody>
            <a:bodyPr wrap="square" rtlCol="0">
              <a:spAutoFit/>
            </a:bodyPr>
            <a:lstStyle/>
            <a:p>
              <a:pPr algn="l"/>
              <a:r>
                <a:rPr lang="zh-CN" altLang="en-US" sz="2400" b="1">
                  <a:sym typeface="+mn-ea"/>
                </a:rPr>
                <a:t>总结提升</a:t>
              </a:r>
              <a:endParaRPr lang="zh-CN" altLang="en-US" sz="2400" b="1" smtClean="0">
                <a:solidFill>
                  <a:schemeClr val="tx1"/>
                </a:solidFill>
                <a:latin typeface="+mn-ea"/>
                <a:sym typeface="+mn-ea"/>
              </a:endParaRPr>
            </a:p>
          </p:txBody>
        </p:sp>
        <p:sp>
          <p:nvSpPr>
            <p:cNvPr id="5" name="文本框 4"/>
            <p:cNvSpPr txBox="1"/>
            <p:nvPr>
              <p:custDataLst>
                <p:tags r:id="rId14"/>
              </p:custDataLst>
            </p:nvPr>
          </p:nvSpPr>
          <p:spPr>
            <a:xfrm>
              <a:off x="6459111" y="2390874"/>
              <a:ext cx="673100" cy="645160"/>
            </a:xfrm>
            <a:prstGeom prst="rect">
              <a:avLst/>
            </a:prstGeom>
            <a:noFill/>
          </p:spPr>
          <p:txBody>
            <a:bodyPr wrap="none" rtlCol="0">
              <a:spAutoFit/>
            </a:bodyPr>
            <a:lstStyle/>
            <a:p>
              <a:r>
                <a:rPr lang="en-US" altLang="zh-CN" sz="3600">
                  <a:solidFill>
                    <a:srgbClr val="9A713C"/>
                  </a:solidFill>
                  <a:latin typeface="Impact" panose="020b0806030902050204" pitchFamily="34" charset="0"/>
                  <a:ea typeface="微软雅黑"/>
                </a:rPr>
                <a:t>05</a:t>
              </a:r>
              <a:endParaRPr lang="en-US" altLang="zh-CN" sz="3600">
                <a:solidFill>
                  <a:srgbClr val="9A713C"/>
                </a:solidFill>
                <a:latin typeface="Impact" panose="020b0806030902050204" pitchFamily="34" charset="0"/>
                <a:ea typeface="微软雅黑"/>
              </a:endParaRPr>
            </a:p>
          </p:txBody>
        </p:sp>
      </p:grpSp>
      <p:grpSp>
        <p:nvGrpSpPr>
          <p:cNvPr id="6" name="组合 5" title=""/>
          <p:cNvGrpSpPr/>
          <p:nvPr>
            <p:custDataLst>
              <p:tags r:id="rId15"/>
            </p:custDataLst>
          </p:nvPr>
        </p:nvGrpSpPr>
        <p:grpSpPr>
          <a:xfrm>
            <a:off x="6908264" y="4207982"/>
            <a:ext cx="3420110" cy="645160"/>
            <a:chOff x="6459111" y="2390874"/>
            <a:chExt cx="3420111" cy="645160"/>
          </a:xfrm>
        </p:grpSpPr>
        <p:sp>
          <p:nvSpPr>
            <p:cNvPr id="13" name="文本框 12"/>
            <p:cNvSpPr txBox="1"/>
            <p:nvPr>
              <p:custDataLst>
                <p:tags r:id="rId16"/>
              </p:custDataLst>
            </p:nvPr>
          </p:nvSpPr>
          <p:spPr>
            <a:xfrm>
              <a:off x="7698631" y="2482314"/>
              <a:ext cx="2180591" cy="460375"/>
            </a:xfrm>
            <a:prstGeom prst="rect">
              <a:avLst/>
            </a:prstGeom>
            <a:noFill/>
          </p:spPr>
          <p:txBody>
            <a:bodyPr wrap="square" rtlCol="0">
              <a:spAutoFit/>
            </a:bodyPr>
            <a:lstStyle/>
            <a:p>
              <a:pPr algn="l"/>
              <a:r>
                <a:rPr lang="zh-CN" altLang="en-US" sz="2400" b="1">
                  <a:sym typeface="+mn-ea"/>
                </a:rPr>
                <a:t>力的正交分解</a:t>
              </a:r>
              <a:endParaRPr lang="zh-CN" altLang="en-US" sz="2400" b="1" smtClean="0">
                <a:solidFill>
                  <a:schemeClr val="tx1"/>
                </a:solidFill>
                <a:latin typeface="+mn-ea"/>
                <a:sym typeface="+mn-ea"/>
              </a:endParaRPr>
            </a:p>
          </p:txBody>
        </p:sp>
        <p:sp>
          <p:nvSpPr>
            <p:cNvPr id="14" name="文本框 13"/>
            <p:cNvSpPr txBox="1"/>
            <p:nvPr>
              <p:custDataLst>
                <p:tags r:id="rId17"/>
              </p:custDataLst>
            </p:nvPr>
          </p:nvSpPr>
          <p:spPr>
            <a:xfrm>
              <a:off x="6459111" y="2390874"/>
              <a:ext cx="656590" cy="645160"/>
            </a:xfrm>
            <a:prstGeom prst="rect">
              <a:avLst/>
            </a:prstGeom>
            <a:noFill/>
          </p:spPr>
          <p:txBody>
            <a:bodyPr wrap="none" rtlCol="0">
              <a:spAutoFit/>
            </a:bodyPr>
            <a:lstStyle/>
            <a:p>
              <a:r>
                <a:rPr lang="en-US" altLang="zh-CN" sz="3600">
                  <a:solidFill>
                    <a:srgbClr val="9A713C"/>
                  </a:solidFill>
                  <a:latin typeface="Impact" panose="020b0806030902050204" pitchFamily="34" charset="0"/>
                  <a:ea typeface="微软雅黑"/>
                </a:rPr>
                <a:t>04</a:t>
              </a:r>
              <a:endParaRPr lang="en-US" altLang="zh-CN" sz="3600">
                <a:solidFill>
                  <a:srgbClr val="9A713C"/>
                </a:solidFill>
                <a:latin typeface="Impact" panose="020b0806030902050204" pitchFamily="34" charset="0"/>
                <a:ea typeface="微软雅黑"/>
              </a:endParaRPr>
            </a:p>
          </p:txBody>
        </p:sp>
      </p:grpSp>
    </p:spTree>
    <p:custDataLst>
      <p:tags r:id="rId18"/>
    </p:custDataLst>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4" name="Rectangle 57" title=""/>
          <p:cNvSpPr>
            <a:spLocks noChangeArrowheads="1"/>
          </p:cNvSpPr>
          <p:nvPr>
            <p:custDataLst>
              <p:tags r:id="rId3"/>
            </p:custDataLst>
          </p:nvPr>
        </p:nvSpPr>
        <p:spPr bwMode="auto">
          <a:xfrm>
            <a:off x="616373" y="1166918"/>
            <a:ext cx="6775027" cy="3229610"/>
          </a:xfrm>
          <a:prstGeom prst="rect">
            <a:avLst/>
          </a:prstGeom>
          <a:noFill/>
          <a:ln w="12700" algn="ctr">
            <a:noFill/>
            <a:prstDash val="dash"/>
            <a:miter lim="800000"/>
          </a:ln>
          <a:effectLst/>
        </p:spPr>
        <p:txBody>
          <a:bodyPr wrap="square" anchor="ctr">
            <a:spAutoFit/>
          </a:bodyPr>
          <a:lstStyle/>
          <a:p>
            <a:pPr marL="0" marR="0" lvl="0" indent="0" algn="l" defTabSz="914400" rtl="0" eaLnBrk="1" fontAlgn="auto" latinLnBrk="0" hangingPunct="1">
              <a:lnSpc>
                <a:spcPct val="170000"/>
              </a:lnSpc>
              <a:spcBef>
                <a:spcPct val="0"/>
              </a:spcBef>
              <a:spcAft>
                <a:spcPct val="0"/>
              </a:spcAft>
              <a:buClrTx/>
              <a:buSzTx/>
              <a:buFontTx/>
              <a:buNone/>
              <a:defRPr/>
            </a:pPr>
            <a:r>
              <a:rPr lang="zh-CN" altLang="en-US" sz="2395"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实例</a:t>
            </a:r>
            <a:r>
              <a:rPr lang="en-US" sz="2395"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9</a:t>
            </a:r>
            <a:r>
              <a:rPr lang="zh-CN" altLang="en-US" sz="2395"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a:t>
            </a:r>
            <a:r>
              <a:rPr kumimoji="0" lang="zh-CN" altLang="en-US" sz="2395" b="1" i="0" u="none" strike="noStrike" kern="1200" cap="none" spc="0" normalizeH="0" baseline="0" noProof="0">
                <a:ln>
                  <a:noFill/>
                </a:ln>
                <a:solidFill>
                  <a:schemeClr val="tx1"/>
                </a:solidFill>
                <a:effectLst/>
                <a:uLnTx/>
                <a:uFillTx/>
                <a:latin typeface="宋体" panose="02010600030101010101" pitchFamily="2" charset="-122"/>
                <a:ea typeface="宋体" panose="02010600030101010101" pitchFamily="2" charset="-122"/>
                <a:cs typeface="+mn-cs"/>
              </a:rPr>
              <a:t>当载重卡车陷于泥坑中时，汽车驾驶员按图所示的方法，用钢索把载重卡车和大树栓紧，在钢索的中央用较小的垂直于钢索的侧向力就可以将载重卡车拉出泥坑，你能否用学过的知识对这一方法作出解释。</a:t>
            </a:r>
            <a:endParaRPr kumimoji="0" lang="zh-CN" altLang="en-US" sz="2395" b="1" i="0" u="none" strike="noStrike" kern="1200" cap="none" spc="0" normalizeH="0" baseline="0" noProof="0">
              <a:ln>
                <a:noFill/>
              </a:ln>
              <a:solidFill>
                <a:schemeClr val="tx1"/>
              </a:solidFill>
              <a:effectLst/>
              <a:uLnTx/>
              <a:uFillTx/>
              <a:latin typeface="宋体" panose="02010600030101010101" pitchFamily="2" charset="-122"/>
              <a:ea typeface="宋体" panose="02010600030101010101" pitchFamily="2" charset="-122"/>
              <a:cs typeface="+mn-cs"/>
            </a:endParaRPr>
          </a:p>
        </p:txBody>
      </p:sp>
      <p:grpSp>
        <p:nvGrpSpPr>
          <p:cNvPr id="12" name="组合 11" title=""/>
          <p:cNvGrpSpPr/>
          <p:nvPr>
            <p:custDataLst>
              <p:tags r:id="rId4"/>
            </p:custDataLst>
          </p:nvPr>
        </p:nvGrpSpPr>
        <p:grpSpPr>
          <a:xfrm>
            <a:off x="7478607" y="1515533"/>
            <a:ext cx="4306147" cy="2627207"/>
            <a:chOff x="9062" y="2098"/>
            <a:chExt cx="5086" cy="3103"/>
          </a:xfrm>
        </p:grpSpPr>
        <p:grpSp>
          <p:nvGrpSpPr>
            <p:cNvPr id="9" name="组合 8"/>
            <p:cNvGrpSpPr/>
            <p:nvPr>
              <p:custDataLst>
                <p:tags r:id="rId5"/>
              </p:custDataLst>
            </p:nvPr>
          </p:nvGrpSpPr>
          <p:grpSpPr>
            <a:xfrm>
              <a:off x="9062" y="2098"/>
              <a:ext cx="5086" cy="3103"/>
              <a:chOff x="9062" y="2098"/>
              <a:chExt cx="5086" cy="3103"/>
            </a:xfrm>
          </p:grpSpPr>
          <p:pic>
            <p:nvPicPr>
              <p:cNvPr id="5" name="图片 4" descr="31393935333936343b31373432343536333bb4f3caf7"/>
              <p:cNvPicPr>
                <a:picLocks noChangeAspect="1"/>
              </p:cNvPicPr>
              <p:nvPr>
                <p:custDataLst>
                  <p:tags r:id="rId8"/>
                </p:custDataLst>
              </p:nvPr>
            </p:nvPicPr>
            <p:blipFill>
              <a:blip r:embed="rId6">
                <a:extLst>
                  <a:ext uri="{96DAC541-7B7A-43D3-8B79-37D633B846F1}">
                    <asvg:svgBlip xmlns:asvg="http://schemas.microsoft.com/office/drawing/2016/SVG/main" r:embed="rId7"/>
                  </a:ext>
                </a:extLst>
              </a:blip>
              <a:stretch>
                <a:fillRect/>
              </a:stretch>
            </p:blipFill>
            <p:spPr>
              <a:xfrm>
                <a:off x="9062" y="2098"/>
                <a:ext cx="2063" cy="2814"/>
              </a:xfrm>
              <a:prstGeom prst="rect">
                <a:avLst/>
              </a:prstGeom>
            </p:spPr>
          </p:pic>
          <p:pic>
            <p:nvPicPr>
              <p:cNvPr id="6" name="图片 5" descr="32313539343938343b32313539343934383bbfa8b3b5"/>
              <p:cNvPicPr>
                <a:picLocks noChangeAspect="1"/>
              </p:cNvPicPr>
              <p:nvPr>
                <p:custDataLst>
                  <p:tags r:id="rId11"/>
                </p:custDataLst>
              </p:nvPr>
            </p:nvPicPr>
            <p:blipFill>
              <a:blip r:embed="rId9">
                <a:extLst>
                  <a:ext uri="{96DAC541-7B7A-43D3-8B79-37D633B846F1}">
                    <asvg:svgBlip xmlns:asvg="http://schemas.microsoft.com/office/drawing/2016/SVG/main" r:embed="rId10"/>
                  </a:ext>
                </a:extLst>
              </a:blip>
              <a:stretch>
                <a:fillRect/>
              </a:stretch>
            </p:blipFill>
            <p:spPr>
              <a:xfrm>
                <a:off x="12708" y="3761"/>
                <a:ext cx="1440" cy="1440"/>
              </a:xfrm>
              <a:prstGeom prst="rect">
                <a:avLst/>
              </a:prstGeom>
            </p:spPr>
          </p:pic>
          <p:cxnSp>
            <p:nvCxnSpPr>
              <p:cNvPr id="8" name="直接连接符 7"/>
              <p:cNvCxnSpPr/>
              <p:nvPr>
                <p:custDataLst>
                  <p:tags r:id="rId12"/>
                </p:custDataLst>
              </p:nvPr>
            </p:nvCxnSpPr>
            <p:spPr>
              <a:xfrm>
                <a:off x="10235" y="4319"/>
                <a:ext cx="2623" cy="13"/>
              </a:xfrm>
              <a:prstGeom prst="line">
                <a:avLst/>
              </a:prstGeom>
              <a:noFill/>
              <a:ln w="12700" cap="flat">
                <a:solidFill>
                  <a:schemeClr val="accent4"/>
                </a:solidFill>
                <a:prstDash val="solid"/>
                <a:miter lim="800000"/>
              </a:ln>
            </p:spPr>
            <p:style>
              <a:lnRef idx="0">
                <a:scrgbClr r="0" g="0" b="0"/>
              </a:lnRef>
              <a:fillRef idx="0">
                <a:scrgbClr r="0" g="0" b="0"/>
              </a:fillRef>
              <a:effectRef idx="0">
                <a:scrgbClr r="0" g="0" b="0"/>
              </a:effectRef>
              <a:fontRef idx="none"/>
            </p:style>
          </p:cxnSp>
        </p:grpSp>
        <p:cxnSp>
          <p:nvCxnSpPr>
            <p:cNvPr id="10" name="直接箭头连接符 9"/>
            <p:cNvCxnSpPr/>
            <p:nvPr>
              <p:custDataLst>
                <p:tags r:id="rId13"/>
              </p:custDataLst>
            </p:nvPr>
          </p:nvCxnSpPr>
          <p:spPr>
            <a:xfrm flipH="1">
              <a:off x="11125" y="4307"/>
              <a:ext cx="573" cy="420"/>
            </a:xfrm>
            <a:prstGeom prst="straightConnector1">
              <a:avLst/>
            </a:prstGeom>
            <a:noFill/>
            <a:ln w="12700" cap="flat">
              <a:solidFill>
                <a:srgbClr val="FF0000"/>
              </a:solidFill>
              <a:prstDash val="solid"/>
              <a:miter lim="800000"/>
              <a:tailEnd type="arrow"/>
            </a:ln>
          </p:spPr>
          <p:style>
            <a:lnRef idx="0">
              <a:scrgbClr r="0" g="0" b="0"/>
            </a:lnRef>
            <a:fillRef idx="0">
              <a:scrgbClr r="0" g="0" b="0"/>
            </a:fillRef>
            <a:effectRef idx="0">
              <a:scrgbClr r="0" g="0" b="0"/>
            </a:effectRef>
            <a:fontRef idx="none"/>
          </p:style>
        </p:cxnSp>
        <p:sp>
          <p:nvSpPr>
            <p:cNvPr id="11" name="文本框 10"/>
            <p:cNvSpPr txBox="1"/>
            <p:nvPr>
              <p:custDataLst>
                <p:tags r:id="rId14"/>
              </p:custDataLst>
            </p:nvPr>
          </p:nvSpPr>
          <p:spPr>
            <a:xfrm>
              <a:off x="11457" y="4533"/>
              <a:ext cx="362" cy="5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0958" tIns="60958" rIns="60958" bIns="60958"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kumimoji="0" lang="en-US" altLang="zh-CN" sz="2400" b="0" i="0" u="none" strike="noStrike" cap="none" spc="0" normalizeH="0" baseline="0">
                  <a:ln>
                    <a:noFill/>
                  </a:ln>
                  <a:solidFill>
                    <a:srgbClr val="000000"/>
                  </a:solidFill>
                  <a:effectLst/>
                  <a:uFillTx/>
                  <a:latin typeface="Arial"/>
                  <a:ea typeface="Arial"/>
                  <a:cs typeface="Arial"/>
                  <a:sym typeface="Arial"/>
                </a:rPr>
                <a:t>F</a:t>
              </a:r>
              <a:endParaRPr kumimoji="0" lang="en-US" altLang="zh-CN" sz="2400" b="0" i="0" u="none" strike="noStrike" cap="none" spc="0" normalizeH="0" baseline="0">
                <a:ln>
                  <a:noFill/>
                </a:ln>
                <a:solidFill>
                  <a:srgbClr val="000000"/>
                </a:solidFill>
                <a:effectLst/>
                <a:uFillTx/>
                <a:latin typeface="Arial"/>
                <a:ea typeface="Arial"/>
                <a:cs typeface="Arial"/>
                <a:sym typeface="Arial"/>
              </a:endParaRPr>
            </a:p>
          </p:txBody>
        </p:sp>
      </p:grpSp>
      <p:grpSp>
        <p:nvGrpSpPr>
          <p:cNvPr id="3" name="组合 2" title=""/>
          <p:cNvGrpSpPr/>
          <p:nvPr>
            <p:custDataLst>
              <p:tags r:id="rId15"/>
            </p:custDataLst>
          </p:nvPr>
        </p:nvGrpSpPr>
        <p:grpSpPr>
          <a:xfrm>
            <a:off x="1310640" y="6129020"/>
            <a:ext cx="10015220" cy="502073"/>
            <a:chOff x="1548" y="7229"/>
            <a:chExt cx="11829" cy="593"/>
          </a:xfrm>
        </p:grpSpPr>
        <p:sp>
          <p:nvSpPr>
            <p:cNvPr id="38938" name="Text Box 26"/>
            <p:cNvSpPr txBox="1"/>
            <p:nvPr>
              <p:custDataLst>
                <p:tags r:id="rId16"/>
              </p:custDataLst>
            </p:nvPr>
          </p:nvSpPr>
          <p:spPr>
            <a:xfrm>
              <a:off x="1548" y="7229"/>
              <a:ext cx="11829" cy="593"/>
            </a:xfrm>
            <a:prstGeom prst="rect">
              <a:avLst/>
            </a:prstGeom>
            <a:noFill/>
            <a:ln w="9525">
              <a:noFill/>
            </a:ln>
          </p:spPr>
          <p:txBody>
            <a:bodyPr wrap="square" anchor="t">
              <a:spAutoFit/>
            </a:bodyPr>
            <a:lstStyle/>
            <a:p>
              <a:pPr algn="ctr"/>
              <a:r>
                <a:rPr lang="zh-CN" altLang="en-US"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rPr>
                <a:t>小合力得大分力</a:t>
              </a:r>
              <a:r>
                <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rPr>
                <a:t>                       </a:t>
              </a:r>
              <a:r>
                <a:rPr lang="zh-CN" altLang="en-US"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rPr>
                <a:t>“四两拨千斤”</a:t>
              </a:r>
              <a:endParaRPr lang="zh-CN" altLang="en-US"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endParaRPr>
            </a:p>
          </p:txBody>
        </p:sp>
        <p:cxnSp>
          <p:nvCxnSpPr>
            <p:cNvPr id="2" name="直接连接符 1"/>
            <p:cNvCxnSpPr/>
            <p:nvPr>
              <p:custDataLst>
                <p:tags r:id="rId17"/>
              </p:custDataLst>
            </p:nvPr>
          </p:nvCxnSpPr>
          <p:spPr>
            <a:xfrm>
              <a:off x="5306" y="7540"/>
              <a:ext cx="4494" cy="13"/>
            </a:xfrm>
            <a:prstGeom prst="line">
              <a:avLst/>
            </a:prstGeom>
            <a:noFill/>
            <a:ln w="12700" cap="flat">
              <a:solidFill>
                <a:srgbClr val="00B0F0"/>
              </a:solidFill>
              <a:prstDash val="solid"/>
              <a:miter lim="800000"/>
            </a:ln>
          </p:spPr>
          <p:style>
            <a:lnRef idx="0">
              <a:scrgbClr r="0" g="0" b="0"/>
            </a:lnRef>
            <a:fillRef idx="0">
              <a:scrgbClr r="0" g="0" b="0"/>
            </a:fillRef>
            <a:effectRef idx="0">
              <a:scrgbClr r="0" g="0" b="0"/>
            </a:effectRef>
            <a:fontRef idx="none"/>
          </p:style>
        </p:cxnSp>
      </p:grpSp>
      <p:cxnSp>
        <p:nvCxnSpPr>
          <p:cNvPr id="17" name="直接箭头连接符 16" title=""/>
          <p:cNvCxnSpPr/>
          <p:nvPr>
            <p:custDataLst>
              <p:tags r:id="rId18"/>
            </p:custDataLst>
          </p:nvPr>
        </p:nvCxnSpPr>
        <p:spPr>
          <a:xfrm flipH="1">
            <a:off x="6197783" y="4328795"/>
            <a:ext cx="12667" cy="1561411"/>
          </a:xfrm>
          <a:prstGeom prst="straightConnector1">
            <a:avLst/>
          </a:prstGeom>
          <a:ln w="34925">
            <a:tailEnd type="arrow" w="med" len="med"/>
          </a:ln>
        </p:spPr>
        <p:style>
          <a:lnRef idx="1">
            <a:schemeClr val="dk1"/>
          </a:lnRef>
          <a:fillRef idx="0">
            <a:schemeClr val="dk1"/>
          </a:fillRef>
          <a:effectRef idx="0">
            <a:schemeClr val="dk1"/>
          </a:effectRef>
          <a:fontRef idx="minor">
            <a:schemeClr val="tx1"/>
          </a:fontRef>
        </p:style>
      </p:cxnSp>
      <p:cxnSp>
        <p:nvCxnSpPr>
          <p:cNvPr id="18" name="直接连接符 17" title=""/>
          <p:cNvCxnSpPr/>
          <p:nvPr>
            <p:custDataLst>
              <p:tags r:id="rId19"/>
            </p:custDataLst>
          </p:nvPr>
        </p:nvCxnSpPr>
        <p:spPr>
          <a:xfrm flipH="1">
            <a:off x="5661017" y="4311372"/>
            <a:ext cx="532015" cy="883637"/>
          </a:xfrm>
          <a:prstGeom prst="line">
            <a:avLst/>
          </a:prstGeom>
          <a:ln w="22225" cmpd="sng">
            <a:solidFill>
              <a:schemeClr val="accent4"/>
            </a:solidFill>
            <a:prstDash val="sysDot"/>
          </a:ln>
        </p:spPr>
        <p:style>
          <a:lnRef idx="1">
            <a:schemeClr val="dk1"/>
          </a:lnRef>
          <a:fillRef idx="0">
            <a:schemeClr val="dk1"/>
          </a:fillRef>
          <a:effectRef idx="0">
            <a:schemeClr val="dk1"/>
          </a:effectRef>
          <a:fontRef idx="minor">
            <a:schemeClr val="tx1"/>
          </a:fontRef>
        </p:style>
      </p:cxnSp>
      <p:cxnSp>
        <p:nvCxnSpPr>
          <p:cNvPr id="19" name="直接连接符 18" title=""/>
          <p:cNvCxnSpPr/>
          <p:nvPr>
            <p:custDataLst>
              <p:tags r:id="rId20"/>
            </p:custDataLst>
          </p:nvPr>
        </p:nvCxnSpPr>
        <p:spPr>
          <a:xfrm>
            <a:off x="6229457" y="4328787"/>
            <a:ext cx="478180" cy="804459"/>
          </a:xfrm>
          <a:prstGeom prst="line">
            <a:avLst/>
          </a:prstGeom>
          <a:ln w="19050" cmpd="sng">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接连接符 19" title=""/>
          <p:cNvCxnSpPr/>
          <p:nvPr>
            <p:custDataLst>
              <p:tags r:id="rId21"/>
            </p:custDataLst>
          </p:nvPr>
        </p:nvCxnSpPr>
        <p:spPr>
          <a:xfrm>
            <a:off x="5678435" y="5077839"/>
            <a:ext cx="532015" cy="831379"/>
          </a:xfrm>
          <a:prstGeom prst="line">
            <a:avLst/>
          </a:prstGeom>
          <a:ln w="19050" cap="flat" cmpd="sng">
            <a:solidFill>
              <a:srgbClr val="000000"/>
            </a:solidFill>
            <a:prstDash val="sysDot"/>
            <a:headEnd type="none" w="med" len="med"/>
            <a:tailEnd type="none" w="med" len="med"/>
          </a:ln>
        </p:spPr>
      </p:cxnSp>
      <p:cxnSp>
        <p:nvCxnSpPr>
          <p:cNvPr id="21" name="直接连接符 20" title=""/>
          <p:cNvCxnSpPr/>
          <p:nvPr>
            <p:custDataLst>
              <p:tags r:id="rId22"/>
            </p:custDataLst>
          </p:nvPr>
        </p:nvCxnSpPr>
        <p:spPr>
          <a:xfrm flipH="1">
            <a:off x="6193039" y="5023996"/>
            <a:ext cx="585849" cy="856716"/>
          </a:xfrm>
          <a:prstGeom prst="line">
            <a:avLst/>
          </a:prstGeom>
          <a:ln w="22225" cap="flat" cmpd="sng">
            <a:solidFill>
              <a:srgbClr val="000000"/>
            </a:solidFill>
            <a:prstDash val="sysDot"/>
            <a:headEnd type="none" w="med" len="med"/>
            <a:tailEnd type="none" w="med" len="med"/>
          </a:ln>
        </p:spPr>
      </p:cxnSp>
      <p:cxnSp>
        <p:nvCxnSpPr>
          <p:cNvPr id="22" name="直接箭头连接符 21" title=""/>
          <p:cNvCxnSpPr/>
          <p:nvPr>
            <p:custDataLst>
              <p:tags r:id="rId23"/>
            </p:custDataLst>
          </p:nvPr>
        </p:nvCxnSpPr>
        <p:spPr>
          <a:xfrm flipH="1">
            <a:off x="5695852" y="4311375"/>
            <a:ext cx="487679" cy="821879"/>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title=""/>
          <p:cNvCxnSpPr/>
          <p:nvPr>
            <p:custDataLst>
              <p:tags r:id="rId24"/>
            </p:custDataLst>
          </p:nvPr>
        </p:nvCxnSpPr>
        <p:spPr>
          <a:xfrm>
            <a:off x="6219957" y="4328787"/>
            <a:ext cx="495596" cy="812377"/>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连接符 23" title=""/>
          <p:cNvCxnSpPr/>
          <p:nvPr>
            <p:custDataLst>
              <p:tags r:id="rId25"/>
            </p:custDataLst>
          </p:nvPr>
        </p:nvCxnSpPr>
        <p:spPr>
          <a:xfrm>
            <a:off x="6212040" y="4301867"/>
            <a:ext cx="1073528" cy="866217"/>
          </a:xfrm>
          <a:prstGeom prst="line">
            <a:avLst/>
          </a:prstGeom>
          <a:ln w="19050" cap="flat" cmpd="sng">
            <a:solidFill>
              <a:srgbClr val="000000"/>
            </a:solidFill>
            <a:prstDash val="sysDot"/>
            <a:headEnd type="none" w="med" len="med"/>
            <a:tailEnd type="none" w="med" len="med"/>
          </a:ln>
        </p:spPr>
      </p:cxnSp>
      <p:cxnSp>
        <p:nvCxnSpPr>
          <p:cNvPr id="25" name="直接连接符 24" title=""/>
          <p:cNvCxnSpPr/>
          <p:nvPr>
            <p:custDataLst>
              <p:tags r:id="rId26"/>
            </p:custDataLst>
          </p:nvPr>
        </p:nvCxnSpPr>
        <p:spPr>
          <a:xfrm flipH="1">
            <a:off x="5154339" y="4338293"/>
            <a:ext cx="1038693" cy="839297"/>
          </a:xfrm>
          <a:prstGeom prst="line">
            <a:avLst/>
          </a:prstGeom>
          <a:ln w="22225" cap="flat" cmpd="sng">
            <a:solidFill>
              <a:srgbClr val="000000"/>
            </a:solidFill>
            <a:prstDash val="sysDot"/>
            <a:headEnd type="none" w="med" len="med"/>
            <a:tailEnd type="none" w="med" len="med"/>
          </a:ln>
        </p:spPr>
      </p:cxnSp>
      <p:cxnSp>
        <p:nvCxnSpPr>
          <p:cNvPr id="26" name="直接连接符 25" title=""/>
          <p:cNvCxnSpPr/>
          <p:nvPr>
            <p:custDataLst>
              <p:tags r:id="rId27"/>
            </p:custDataLst>
          </p:nvPr>
        </p:nvCxnSpPr>
        <p:spPr>
          <a:xfrm>
            <a:off x="5136929" y="5069903"/>
            <a:ext cx="1037109" cy="810793"/>
          </a:xfrm>
          <a:prstGeom prst="line">
            <a:avLst/>
          </a:prstGeom>
          <a:ln w="19050" cap="flat" cmpd="sng">
            <a:solidFill>
              <a:srgbClr val="000000"/>
            </a:solidFill>
            <a:prstDash val="sysDot"/>
            <a:headEnd type="none" w="med" len="med"/>
            <a:tailEnd type="none" w="med" len="med"/>
          </a:ln>
        </p:spPr>
      </p:cxnSp>
      <p:cxnSp>
        <p:nvCxnSpPr>
          <p:cNvPr id="27" name="直接连接符 26" title=""/>
          <p:cNvCxnSpPr/>
          <p:nvPr>
            <p:custDataLst>
              <p:tags r:id="rId28"/>
            </p:custDataLst>
          </p:nvPr>
        </p:nvCxnSpPr>
        <p:spPr>
          <a:xfrm flipH="1">
            <a:off x="6210449" y="5014495"/>
            <a:ext cx="1109944" cy="883637"/>
          </a:xfrm>
          <a:prstGeom prst="line">
            <a:avLst/>
          </a:prstGeom>
          <a:ln w="22225" cap="flat" cmpd="sng">
            <a:solidFill>
              <a:srgbClr val="000000"/>
            </a:solidFill>
            <a:prstDash val="sysDot"/>
            <a:headEnd type="none" w="med" len="med"/>
            <a:tailEnd type="none" w="med" len="med"/>
          </a:ln>
        </p:spPr>
      </p:cxnSp>
      <p:cxnSp>
        <p:nvCxnSpPr>
          <p:cNvPr id="28" name="直接箭头连接符 27" title=""/>
          <p:cNvCxnSpPr/>
          <p:nvPr>
            <p:custDataLst>
              <p:tags r:id="rId29"/>
            </p:custDataLst>
          </p:nvPr>
        </p:nvCxnSpPr>
        <p:spPr>
          <a:xfrm flipH="1">
            <a:off x="5190765" y="4311375"/>
            <a:ext cx="992776" cy="821879"/>
          </a:xfrm>
          <a:prstGeom prst="straightConnector1">
            <a:avLst/>
          </a:prstGeom>
          <a:ln w="3492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title=""/>
          <p:cNvCxnSpPr/>
          <p:nvPr>
            <p:custDataLst>
              <p:tags r:id="rId30"/>
            </p:custDataLst>
          </p:nvPr>
        </p:nvCxnSpPr>
        <p:spPr>
          <a:xfrm>
            <a:off x="6229457" y="4311368"/>
            <a:ext cx="973776" cy="793375"/>
          </a:xfrm>
          <a:prstGeom prst="straightConnector1">
            <a:avLst/>
          </a:prstGeom>
          <a:ln w="3492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连接符 29" title=""/>
          <p:cNvCxnSpPr/>
          <p:nvPr>
            <p:custDataLst>
              <p:tags r:id="rId31"/>
            </p:custDataLst>
          </p:nvPr>
        </p:nvCxnSpPr>
        <p:spPr>
          <a:xfrm>
            <a:off x="6212032" y="4311376"/>
            <a:ext cx="3779515" cy="875720"/>
          </a:xfrm>
          <a:prstGeom prst="line">
            <a:avLst/>
          </a:prstGeom>
          <a:ln w="19050" cap="flat" cmpd="sng">
            <a:solidFill>
              <a:srgbClr val="000000"/>
            </a:solidFill>
            <a:prstDash val="sysDot"/>
            <a:headEnd type="none" w="med" len="med"/>
            <a:tailEnd type="none" w="med" len="med"/>
          </a:ln>
        </p:spPr>
      </p:cxnSp>
      <p:cxnSp>
        <p:nvCxnSpPr>
          <p:cNvPr id="31" name="直接连接符 30" title=""/>
          <p:cNvCxnSpPr/>
          <p:nvPr>
            <p:custDataLst>
              <p:tags r:id="rId32"/>
            </p:custDataLst>
          </p:nvPr>
        </p:nvCxnSpPr>
        <p:spPr>
          <a:xfrm flipH="1">
            <a:off x="2475277" y="4293951"/>
            <a:ext cx="3754180" cy="883637"/>
          </a:xfrm>
          <a:prstGeom prst="line">
            <a:avLst/>
          </a:prstGeom>
          <a:ln w="22225" cap="flat" cmpd="sng">
            <a:solidFill>
              <a:srgbClr val="000000"/>
            </a:solidFill>
            <a:prstDash val="sysDot"/>
            <a:headEnd type="none" w="med" len="med"/>
            <a:tailEnd type="none" w="med" len="med"/>
          </a:ln>
        </p:spPr>
      </p:cxnSp>
      <p:cxnSp>
        <p:nvCxnSpPr>
          <p:cNvPr id="32" name="直接连接符 31" title=""/>
          <p:cNvCxnSpPr/>
          <p:nvPr>
            <p:custDataLst>
              <p:tags r:id="rId33"/>
            </p:custDataLst>
          </p:nvPr>
        </p:nvCxnSpPr>
        <p:spPr>
          <a:xfrm flipH="1">
            <a:off x="6219957" y="5104759"/>
            <a:ext cx="3663928" cy="796541"/>
          </a:xfrm>
          <a:prstGeom prst="line">
            <a:avLst/>
          </a:prstGeom>
          <a:ln w="22225" cap="flat" cmpd="sng">
            <a:solidFill>
              <a:srgbClr val="000000"/>
            </a:solidFill>
            <a:prstDash val="sysDot"/>
            <a:headEnd type="none" w="med" len="med"/>
            <a:tailEnd type="none" w="med" len="med"/>
          </a:ln>
        </p:spPr>
      </p:cxnSp>
      <p:cxnSp>
        <p:nvCxnSpPr>
          <p:cNvPr id="33" name="直接连接符 32" title=""/>
          <p:cNvCxnSpPr/>
          <p:nvPr>
            <p:custDataLst>
              <p:tags r:id="rId34"/>
            </p:custDataLst>
          </p:nvPr>
        </p:nvCxnSpPr>
        <p:spPr>
          <a:xfrm>
            <a:off x="2502187" y="5069920"/>
            <a:ext cx="3744679" cy="839297"/>
          </a:xfrm>
          <a:prstGeom prst="line">
            <a:avLst/>
          </a:prstGeom>
          <a:ln w="19050" cap="flat" cmpd="sng">
            <a:solidFill>
              <a:srgbClr val="000000"/>
            </a:solidFill>
            <a:prstDash val="sysDot"/>
            <a:headEnd type="none" w="med" len="med"/>
            <a:tailEnd type="none" w="med" len="med"/>
          </a:ln>
        </p:spPr>
      </p:cxnSp>
      <p:cxnSp>
        <p:nvCxnSpPr>
          <p:cNvPr id="34" name="直接箭头连接符 33" title=""/>
          <p:cNvCxnSpPr/>
          <p:nvPr>
            <p:custDataLst>
              <p:tags r:id="rId35"/>
            </p:custDataLst>
          </p:nvPr>
        </p:nvCxnSpPr>
        <p:spPr>
          <a:xfrm flipH="1">
            <a:off x="2673200" y="4303449"/>
            <a:ext cx="3537257" cy="820295"/>
          </a:xfrm>
          <a:prstGeom prst="straightConnector1">
            <a:avLst/>
          </a:prstGeom>
          <a:ln w="3492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title=""/>
          <p:cNvCxnSpPr/>
          <p:nvPr>
            <p:custDataLst>
              <p:tags r:id="rId36"/>
            </p:custDataLst>
          </p:nvPr>
        </p:nvCxnSpPr>
        <p:spPr>
          <a:xfrm>
            <a:off x="6212032" y="4301869"/>
            <a:ext cx="3572092" cy="839297"/>
          </a:xfrm>
          <a:prstGeom prst="straightConnector1">
            <a:avLst/>
          </a:prstGeom>
          <a:ln w="3492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连接符 35" title=""/>
          <p:cNvCxnSpPr/>
          <p:nvPr>
            <p:custDataLst>
              <p:tags r:id="rId37"/>
            </p:custDataLst>
          </p:nvPr>
        </p:nvCxnSpPr>
        <p:spPr>
          <a:xfrm flipH="1">
            <a:off x="3468053" y="4284447"/>
            <a:ext cx="2780405" cy="920060"/>
          </a:xfrm>
          <a:prstGeom prst="line">
            <a:avLst/>
          </a:prstGeom>
          <a:ln w="22225" cap="flat" cmpd="sng">
            <a:solidFill>
              <a:srgbClr val="000000"/>
            </a:solidFill>
            <a:prstDash val="sysDot"/>
            <a:headEnd type="none" w="med" len="med"/>
            <a:tailEnd type="none" w="med" len="med"/>
          </a:ln>
        </p:spPr>
      </p:cxnSp>
      <p:cxnSp>
        <p:nvCxnSpPr>
          <p:cNvPr id="37" name="直接连接符 36" title=""/>
          <p:cNvCxnSpPr/>
          <p:nvPr>
            <p:custDataLst>
              <p:tags r:id="rId38"/>
            </p:custDataLst>
          </p:nvPr>
        </p:nvCxnSpPr>
        <p:spPr>
          <a:xfrm>
            <a:off x="6248449" y="4330375"/>
            <a:ext cx="2876991" cy="883637"/>
          </a:xfrm>
          <a:prstGeom prst="line">
            <a:avLst/>
          </a:prstGeom>
          <a:ln w="19050" cap="flat" cmpd="sng">
            <a:solidFill>
              <a:srgbClr val="000000"/>
            </a:solidFill>
            <a:prstDash val="sysDot"/>
            <a:headEnd type="none" w="med" len="med"/>
            <a:tailEnd type="none" w="med" len="med"/>
          </a:ln>
        </p:spPr>
      </p:cxnSp>
      <p:cxnSp>
        <p:nvCxnSpPr>
          <p:cNvPr id="38" name="直接连接符 37" title=""/>
          <p:cNvCxnSpPr/>
          <p:nvPr>
            <p:custDataLst>
              <p:tags r:id="rId39"/>
            </p:custDataLst>
          </p:nvPr>
        </p:nvCxnSpPr>
        <p:spPr>
          <a:xfrm>
            <a:off x="3494961" y="5041415"/>
            <a:ext cx="2743988" cy="858300"/>
          </a:xfrm>
          <a:prstGeom prst="line">
            <a:avLst/>
          </a:prstGeom>
          <a:ln w="19050" cap="flat" cmpd="sng">
            <a:solidFill>
              <a:srgbClr val="000000"/>
            </a:solidFill>
            <a:prstDash val="sysDot"/>
            <a:headEnd type="none" w="med" len="med"/>
            <a:tailEnd type="none" w="med" len="med"/>
          </a:ln>
        </p:spPr>
      </p:cxnSp>
      <p:cxnSp>
        <p:nvCxnSpPr>
          <p:cNvPr id="39" name="直接连接符 38" title=""/>
          <p:cNvCxnSpPr/>
          <p:nvPr>
            <p:custDataLst>
              <p:tags r:id="rId40"/>
            </p:custDataLst>
          </p:nvPr>
        </p:nvCxnSpPr>
        <p:spPr>
          <a:xfrm flipH="1">
            <a:off x="6246875" y="5041399"/>
            <a:ext cx="2842157" cy="850383"/>
          </a:xfrm>
          <a:prstGeom prst="line">
            <a:avLst/>
          </a:prstGeom>
          <a:ln w="22225" cap="flat" cmpd="sng">
            <a:solidFill>
              <a:srgbClr val="000000"/>
            </a:solidFill>
            <a:prstDash val="sysDot"/>
            <a:headEnd type="none" w="med" len="med"/>
            <a:tailEnd type="none" w="med" len="med"/>
          </a:ln>
        </p:spPr>
      </p:cxnSp>
      <p:cxnSp>
        <p:nvCxnSpPr>
          <p:cNvPr id="40" name="直接箭头连接符 39" title=""/>
          <p:cNvCxnSpPr/>
          <p:nvPr>
            <p:custDataLst>
              <p:tags r:id="rId41"/>
            </p:custDataLst>
          </p:nvPr>
        </p:nvCxnSpPr>
        <p:spPr>
          <a:xfrm flipH="1">
            <a:off x="3710300" y="4312952"/>
            <a:ext cx="2527065" cy="801292"/>
          </a:xfrm>
          <a:prstGeom prst="straightConnector1">
            <a:avLst/>
          </a:prstGeom>
          <a:ln w="3492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title=""/>
          <p:cNvCxnSpPr/>
          <p:nvPr>
            <p:custDataLst>
              <p:tags r:id="rId42"/>
            </p:custDataLst>
          </p:nvPr>
        </p:nvCxnSpPr>
        <p:spPr>
          <a:xfrm>
            <a:off x="6221540" y="4328791"/>
            <a:ext cx="2633151" cy="794957"/>
          </a:xfrm>
          <a:prstGeom prst="straightConnector1">
            <a:avLst/>
          </a:prstGeom>
          <a:ln w="3492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2" name="文本框 41" title=""/>
          <p:cNvSpPr txBox="1"/>
          <p:nvPr>
            <p:custDataLst>
              <p:tags r:id="rId43"/>
            </p:custDataLst>
          </p:nvPr>
        </p:nvSpPr>
        <p:spPr>
          <a:xfrm>
            <a:off x="6236547" y="5880947"/>
            <a:ext cx="306705" cy="4895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0958" tIns="60958" rIns="60958" bIns="60958"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kumimoji="0" lang="en-US" altLang="zh-CN" sz="2400" b="0" i="0" u="none" strike="noStrike" cap="none" spc="0" normalizeH="0" baseline="0">
                <a:ln>
                  <a:noFill/>
                </a:ln>
                <a:solidFill>
                  <a:srgbClr val="000000"/>
                </a:solidFill>
                <a:effectLst/>
                <a:uFillTx/>
                <a:latin typeface="Arial"/>
                <a:ea typeface="Arial"/>
                <a:cs typeface="Arial"/>
                <a:sym typeface="Arial"/>
              </a:rPr>
              <a:t>F</a:t>
            </a:r>
            <a:endParaRPr kumimoji="0" lang="en-US" altLang="zh-CN" sz="2400" b="0" i="0" u="none" strike="noStrike" cap="none" spc="0" normalizeH="0" baseline="0">
              <a:ln>
                <a:noFill/>
              </a:ln>
              <a:solidFill>
                <a:srgbClr val="000000"/>
              </a:solidFill>
              <a:effectLst/>
              <a:uFillTx/>
              <a:latin typeface="Arial"/>
              <a:ea typeface="Arial"/>
              <a:cs typeface="Arial"/>
              <a:sym typeface="Arial"/>
            </a:endParaRPr>
          </a:p>
        </p:txBody>
      </p:sp>
      <p:grpSp>
        <p:nvGrpSpPr>
          <p:cNvPr id="7" name="Group 28" title=""/>
          <p:cNvGrpSpPr/>
          <p:nvPr>
            <p:custDataLst>
              <p:tags r:id="rId44"/>
            </p:custDataLst>
          </p:nvPr>
        </p:nvGrpSpPr>
        <p:grpSpPr>
          <a:xfrm>
            <a:off x="1061085" y="5715"/>
            <a:ext cx="2632075" cy="713105"/>
            <a:chOff x="711" y="-11"/>
            <a:chExt cx="1638" cy="449"/>
          </a:xfrm>
        </p:grpSpPr>
        <p:sp>
          <p:nvSpPr>
            <p:cNvPr id="16" name="Rectangle 8"/>
            <p:cNvSpPr>
              <a:spLocks noChangeArrowheads="1"/>
            </p:cNvSpPr>
            <p:nvPr>
              <p:custDataLst>
                <p:tags r:id="rId45"/>
              </p:custDataLst>
            </p:nvPr>
          </p:nvSpPr>
          <p:spPr bwMode="auto">
            <a:xfrm>
              <a:off x="711" y="-10"/>
              <a:ext cx="1590"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43" name="TextBox 3"/>
            <p:cNvSpPr txBox="1">
              <a:spLocks noChangeArrowheads="1"/>
            </p:cNvSpPr>
            <p:nvPr>
              <p:custDataLst>
                <p:tags r:id="rId46"/>
              </p:custDataLst>
            </p:nvPr>
          </p:nvSpPr>
          <p:spPr bwMode="auto">
            <a:xfrm>
              <a:off x="723" y="-11"/>
              <a:ext cx="1626"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3600" b="1" i="0" u="sng" strike="noStrike" kern="0" cap="none" spc="0" normalizeH="0" baseline="0" noProof="0">
                  <a:ln>
                    <a:noFill/>
                  </a:ln>
                  <a:solidFill>
                    <a:prstClr val="white"/>
                  </a:solidFill>
                  <a:effectLst/>
                  <a:uLnTx/>
                  <a:uFillTx/>
                  <a:latin typeface="微软雅黑" panose="020b0503020204020204" charset="-122"/>
                  <a:ea typeface="微软雅黑"/>
                </a:rPr>
                <a:t>问题模型</a:t>
              </a:r>
              <a:r>
                <a:rPr kumimoji="0" lang="en-US" altLang="zh-CN" sz="3600" b="1" i="0" u="sng" strike="noStrike" kern="0" cap="none" spc="0" normalizeH="0" baseline="0" noProof="0">
                  <a:ln>
                    <a:noFill/>
                  </a:ln>
                  <a:solidFill>
                    <a:prstClr val="white"/>
                  </a:solidFill>
                  <a:effectLst/>
                  <a:uLnTx/>
                  <a:uFillTx/>
                  <a:latin typeface="微软雅黑" panose="020b0503020204020204" charset="-122"/>
                  <a:ea typeface="微软雅黑"/>
                </a:rPr>
                <a:t>9</a:t>
              </a:r>
              <a:endParaRPr kumimoji="0" lang="en-US" alt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44" name="AutoShape 10" title=""/>
          <p:cNvSpPr>
            <a:spLocks noChangeArrowheads="1"/>
          </p:cNvSpPr>
          <p:nvPr userDrawn="1">
            <p:custDataLst>
              <p:tags r:id="rId47"/>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57" name="Text Box 24" title=""/>
          <p:cNvSpPr txBox="1">
            <a:spLocks noChangeArrowheads="1"/>
          </p:cNvSpPr>
          <p:nvPr userDrawn="1">
            <p:custDataLst>
              <p:tags r:id="rId48"/>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09</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ustDataLst>
      <p:tags r:id="rId49"/>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5"/>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3"/>
                                        </p:tgtEl>
                                        <p:attrNameLst>
                                          <p:attrName>style.visibility</p:attrName>
                                        </p:attrNameLst>
                                      </p:cBhvr>
                                      <p:to>
                                        <p:strVal val="visible"/>
                                      </p:to>
                                    </p:set>
                                    <p:anim calcmode="lin" valueType="num">
                                      <p:cBhvr additive="base">
                                        <p:cTn id="95" dur="500" fill="hold"/>
                                        <p:tgtEl>
                                          <p:spTgt spid="3"/>
                                        </p:tgtEl>
                                        <p:attrNameLst>
                                          <p:attrName>ppt_x</p:attrName>
                                        </p:attrNameLst>
                                      </p:cBhvr>
                                      <p:tavLst>
                                        <p:tav tm="0">
                                          <p:val>
                                            <p:strVal val="#ppt_x"/>
                                          </p:val>
                                        </p:tav>
                                        <p:tav tm="100000">
                                          <p:val>
                                            <p:strVal val="#ppt_x"/>
                                          </p:val>
                                        </p:tav>
                                      </p:tavLst>
                                    </p:anim>
                                    <p:anim calcmode="lin" valueType="num">
                                      <p:cBhvr additive="base">
                                        <p:cTn id="9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pic>
        <p:nvPicPr>
          <p:cNvPr id="2" name="拔河.avi" title="">
            <a:hlinkClick action="ppaction://media"/>
          </p:cNvPr>
          <p:cNvPicPr>
            <a:picLocks noChangeAspect="1"/>
          </p:cNvPicPr>
          <p:nvPr>
            <a:videoFile r:link="rId5"/>
            <p:custDataLst>
              <p:tags r:id="rId4"/>
            </p:custDataLst>
            <p:extLst>
              <p:ext uri="{DAA4B4D4-6D71-4841-9C94-3DE7FCFB9230}">
                <p14:media xmlns:p14="http://schemas.microsoft.com/office/powerpoint/2010/main" r:embed="rId6"/>
              </p:ext>
            </p:extLst>
          </p:nvPr>
        </p:nvPicPr>
        <p:blipFill>
          <a:blip r:embed="rId3"/>
          <a:stretch>
            <a:fillRect/>
          </a:stretch>
        </p:blipFill>
        <p:spPr>
          <a:xfrm>
            <a:off x="930063" y="901700"/>
            <a:ext cx="10589260" cy="5956300"/>
          </a:xfrm>
          <a:prstGeom prst="rect">
            <a:avLst/>
          </a:prstGeom>
        </p:spPr>
      </p:pic>
      <p:grpSp>
        <p:nvGrpSpPr>
          <p:cNvPr id="3" name="Group 28" title=""/>
          <p:cNvGrpSpPr/>
          <p:nvPr>
            <p:custDataLst>
              <p:tags r:id="rId7"/>
            </p:custDataLst>
          </p:nvPr>
        </p:nvGrpSpPr>
        <p:grpSpPr>
          <a:xfrm>
            <a:off x="1061085" y="5715"/>
            <a:ext cx="2632075" cy="713105"/>
            <a:chOff x="711" y="-11"/>
            <a:chExt cx="1638" cy="449"/>
          </a:xfrm>
        </p:grpSpPr>
        <p:sp>
          <p:nvSpPr>
            <p:cNvPr id="5" name="Rectangle 8"/>
            <p:cNvSpPr>
              <a:spLocks noChangeArrowheads="1"/>
            </p:cNvSpPr>
            <p:nvPr>
              <p:custDataLst>
                <p:tags r:id="rId8"/>
              </p:custDataLst>
            </p:nvPr>
          </p:nvSpPr>
          <p:spPr bwMode="auto">
            <a:xfrm>
              <a:off x="711" y="-10"/>
              <a:ext cx="1590"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6" name="TextBox 3"/>
            <p:cNvSpPr txBox="1">
              <a:spLocks noChangeArrowheads="1"/>
            </p:cNvSpPr>
            <p:nvPr>
              <p:custDataLst>
                <p:tags r:id="rId9"/>
              </p:custDataLst>
            </p:nvPr>
          </p:nvSpPr>
          <p:spPr bwMode="auto">
            <a:xfrm>
              <a:off x="723" y="-11"/>
              <a:ext cx="1626"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3600" b="1" i="0" u="sng" strike="noStrike" kern="0" cap="none" spc="0" normalizeH="0" baseline="0" noProof="0">
                  <a:ln>
                    <a:noFill/>
                  </a:ln>
                  <a:solidFill>
                    <a:prstClr val="white"/>
                  </a:solidFill>
                  <a:effectLst/>
                  <a:uLnTx/>
                  <a:uFillTx/>
                  <a:latin typeface="微软雅黑" panose="020b0503020204020204" charset="-122"/>
                  <a:ea typeface="微软雅黑"/>
                </a:rPr>
                <a:t>问题模型</a:t>
              </a:r>
              <a:r>
                <a:rPr kumimoji="0" lang="en-US" altLang="zh-CN" sz="3600" b="1" i="0" u="sng" strike="noStrike" kern="0" cap="none" spc="0" normalizeH="0" baseline="0" noProof="0">
                  <a:ln>
                    <a:noFill/>
                  </a:ln>
                  <a:solidFill>
                    <a:prstClr val="white"/>
                  </a:solidFill>
                  <a:effectLst/>
                  <a:uLnTx/>
                  <a:uFillTx/>
                  <a:latin typeface="微软雅黑" panose="020b0503020204020204" charset="-122"/>
                  <a:ea typeface="微软雅黑"/>
                </a:rPr>
                <a:t>9</a:t>
              </a:r>
              <a:endParaRPr kumimoji="0" lang="en-US" alt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7" name="AutoShape 10" title=""/>
          <p:cNvSpPr>
            <a:spLocks noChangeArrowheads="1"/>
          </p:cNvSpPr>
          <p:nvPr userDrawn="1">
            <p:custDataLst>
              <p:tags r:id="rId10"/>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8" name="Text Box 24" title=""/>
          <p:cNvSpPr txBox="1">
            <a:spLocks noChangeArrowheads="1"/>
          </p:cNvSpPr>
          <p:nvPr userDrawn="1">
            <p:custDataLst>
              <p:tags r:id="rId11"/>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09</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nodeType="clickPar">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endCondLst>
                    <p:cond evt="onNext" delay="0">
                      <p:tgtEl>
                        <p:sldTgt/>
                      </p:tgtEl>
                    </p:cond>
                    <p:cond evt="onPrev">
                      <p:tgtEl>
                        <p:sldTgt/>
                      </p:tgtEl>
                    </p:cond>
                  </p:end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graphicFrame>
        <p:nvGraphicFramePr>
          <p:cNvPr id="2" name="图示 1" title=""/>
          <p:cNvGraphicFramePr/>
          <p:nvPr>
            <p:custDataLst>
              <p:tags r:id="rId3"/>
            </p:custDataLst>
          </p:nvPr>
        </p:nvGraphicFramePr>
        <p:xfrm>
          <a:off x="1256030" y="957368"/>
          <a:ext cx="9962727" cy="4821767"/>
        </p:xfrm>
        <a:graphic>
          <a:graphicData uri="http://schemas.openxmlformats.org/drawingml/2006/diagram">
            <dgm:relIds xmlns:dgm="http://schemas.openxmlformats.org/drawingml/2006/diagram" r:dm="rId5" r:lo="rId6" r:qs="rId7" r:cs="rId8"/>
          </a:graphicData>
        </a:graphic>
      </p:graphicFrame>
      <p:grpSp>
        <p:nvGrpSpPr>
          <p:cNvPr id="59" name="Group 28" title=""/>
          <p:cNvGrpSpPr/>
          <p:nvPr>
            <p:custDataLst>
              <p:tags r:id="rId9"/>
            </p:custDataLst>
          </p:nvPr>
        </p:nvGrpSpPr>
        <p:grpSpPr>
          <a:xfrm>
            <a:off x="1061085" y="5715"/>
            <a:ext cx="2632075" cy="713105"/>
            <a:chOff x="711" y="-11"/>
            <a:chExt cx="1638" cy="449"/>
          </a:xfrm>
        </p:grpSpPr>
        <p:sp>
          <p:nvSpPr>
            <p:cNvPr id="60" name="Rectangle 8"/>
            <p:cNvSpPr>
              <a:spLocks noChangeArrowheads="1"/>
            </p:cNvSpPr>
            <p:nvPr>
              <p:custDataLst>
                <p:tags r:id="rId10"/>
              </p:custDataLst>
            </p:nvPr>
          </p:nvSpPr>
          <p:spPr bwMode="auto">
            <a:xfrm>
              <a:off x="711" y="-10"/>
              <a:ext cx="1590"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42" name="TextBox 3"/>
            <p:cNvSpPr txBox="1">
              <a:spLocks noChangeArrowheads="1"/>
            </p:cNvSpPr>
            <p:nvPr>
              <p:custDataLst>
                <p:tags r:id="rId11"/>
              </p:custDataLst>
            </p:nvPr>
          </p:nvSpPr>
          <p:spPr bwMode="auto">
            <a:xfrm>
              <a:off x="723" y="-11"/>
              <a:ext cx="1626"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rPr>
                <a:t>方法总结</a:t>
              </a:r>
              <a:endPar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43" name="AutoShape 10" title=""/>
          <p:cNvSpPr>
            <a:spLocks noChangeArrowheads="1"/>
          </p:cNvSpPr>
          <p:nvPr userDrawn="1">
            <p:custDataLst>
              <p:tags r:id="rId12"/>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57" name="Text Box 24" title=""/>
          <p:cNvSpPr txBox="1">
            <a:spLocks noChangeArrowheads="1"/>
          </p:cNvSpPr>
          <p:nvPr userDrawn="1">
            <p:custDataLst>
              <p:tags r:id="rId13"/>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10</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
        <p:nvSpPr>
          <p:cNvPr id="61" name="线形标注 1(带强调线) 6" title=""/>
          <p:cNvSpPr/>
          <p:nvPr>
            <p:custDataLst>
              <p:tags r:id="rId14"/>
            </p:custDataLst>
          </p:nvPr>
        </p:nvSpPr>
        <p:spPr>
          <a:xfrm>
            <a:off x="2248535" y="5507356"/>
            <a:ext cx="8452485" cy="766444"/>
          </a:xfrm>
          <a:prstGeom prst="accentCallout1">
            <a:avLst>
              <a:gd name="adj1" fmla="val 59697"/>
              <a:gd name="adj2" fmla="val -5635"/>
              <a:gd name="adj3" fmla="val 56255"/>
              <a:gd name="adj4" fmla="val -5401"/>
            </a:avLst>
          </a:prstGeom>
          <a:solidFill>
            <a:schemeClr val="accent3">
              <a:lumMod val="20000"/>
              <a:lumOff val="80000"/>
            </a:schemeClr>
          </a:solidFill>
          <a:ln w="12700" cap="flat">
            <a:solidFill>
              <a:srgbClr val="BBE0E3"/>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60958" tIns="60958" rIns="60958" bIns="60958" numCol="1" spcCol="38100" rtlCol="0" anchor="ctr" forceAA="0">
            <a:spAutoFit/>
          </a:bodyPr>
          <a:lstStyle/>
          <a:p>
            <a:pPr marL="0" marR="0" indent="0" algn="l" defTabSz="914400" rtl="0" fontAlgn="auto" latinLnBrk="1" hangingPunct="0">
              <a:lnSpc>
                <a:spcPct val="150000"/>
              </a:lnSpc>
              <a:spcBef>
                <a:spcPct val="0"/>
              </a:spcBef>
              <a:spcAft>
                <a:spcPct val="0"/>
              </a:spcAft>
              <a:buClrTx/>
              <a:buSzTx/>
              <a:buFontTx/>
              <a:buNone/>
            </a:pPr>
            <a:r>
              <a:rPr kumimoji="0" lang="zh-CN" altLang="en-US" sz="28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微软雅黑" panose="020b0503020204020204" charset="-122"/>
                <a:sym typeface="微软雅黑" panose="020b0503020204020204" charset="-122"/>
              </a:rPr>
              <a:t>力的分解时一般按</a:t>
            </a:r>
            <a:r>
              <a:rPr kumimoji="0" lang="zh-CN" altLang="en-US" sz="2800" b="1" i="0" u="none" strike="noStrike" cap="none" spc="0" normalizeH="0" baseline="0">
                <a:ln>
                  <a:noFill/>
                </a:ln>
                <a:solidFill>
                  <a:srgbClr val="FF0000"/>
                </a:solidFill>
                <a:effectLst/>
                <a:uFillTx/>
                <a:latin typeface="宋体" panose="02010600030101010101" pitchFamily="2" charset="-122"/>
                <a:ea typeface="宋体" panose="02010600030101010101" pitchFamily="2" charset="-122"/>
                <a:cs typeface="微软雅黑" panose="020b0503020204020204" charset="-122"/>
                <a:sym typeface="微软雅黑" panose="020b0503020204020204" charset="-122"/>
              </a:rPr>
              <a:t>力的作用效果</a:t>
            </a:r>
            <a:r>
              <a:rPr kumimoji="0" lang="zh-CN" altLang="en-US" sz="28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微软雅黑" panose="020b0503020204020204" charset="-122"/>
                <a:sym typeface="微软雅黑" panose="020b0503020204020204" charset="-122"/>
              </a:rPr>
              <a:t>和</a:t>
            </a:r>
            <a:r>
              <a:rPr kumimoji="0" lang="zh-CN" altLang="en-US" sz="2800" b="1" i="0" u="none" strike="noStrike" cap="none" spc="0" normalizeH="0" baseline="0">
                <a:ln>
                  <a:noFill/>
                </a:ln>
                <a:solidFill>
                  <a:srgbClr val="FF0000"/>
                </a:solidFill>
                <a:effectLst/>
                <a:uFillTx/>
                <a:latin typeface="宋体" panose="02010600030101010101" pitchFamily="2" charset="-122"/>
                <a:ea typeface="宋体" panose="02010600030101010101" pitchFamily="2" charset="-122"/>
                <a:cs typeface="微软雅黑" panose="020b0503020204020204" charset="-122"/>
                <a:sym typeface="微软雅黑" panose="020b0503020204020204" charset="-122"/>
              </a:rPr>
              <a:t>实际需要</a:t>
            </a:r>
            <a:r>
              <a:rPr kumimoji="0" lang="zh-CN" altLang="en-US" sz="28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微软雅黑" panose="020b0503020204020204" charset="-122"/>
                <a:sym typeface="微软雅黑" panose="020b0503020204020204" charset="-122"/>
              </a:rPr>
              <a:t>进行分解</a:t>
            </a:r>
            <a:endParaRPr kumimoji="0" lang="zh-CN" altLang="en-US" sz="28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微软雅黑" panose="020b0503020204020204" charset="-122"/>
              <a:sym typeface="微软雅黑" panose="020b0503020204020204" charset="-122"/>
            </a:endParaRPr>
          </a:p>
        </p:txBody>
      </p:sp>
    </p:spTree>
    <p:custDataLst>
      <p:tags r:id="rId15"/>
    </p:custDataLst>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6" name="文本框 5" title=""/>
          <p:cNvSpPr txBox="1"/>
          <p:nvPr>
            <p:custDataLst>
              <p:tags r:id="rId3"/>
            </p:custDataLst>
          </p:nvPr>
        </p:nvSpPr>
        <p:spPr>
          <a:xfrm>
            <a:off x="4543425" y="2765425"/>
            <a:ext cx="7551420" cy="119888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ctr">
              <a:lnSpc>
                <a:spcPct val="150000"/>
              </a:lnSpc>
            </a:pPr>
            <a:r>
              <a:rPr lang="zh-CN" altLang="en-US" sz="4800">
                <a:solidFill>
                  <a:schemeClr val="tx1"/>
                </a:solidFill>
                <a:latin typeface="宋体" panose="02010600030101010101" pitchFamily="2" charset="-122"/>
                <a:ea typeface="宋体" panose="02010600030101010101" pitchFamily="2" charset="-122"/>
                <a:cs typeface="楷体" panose="02010609060101010101" charset="-122"/>
                <a:sym typeface="+mn-ea"/>
              </a:rPr>
              <a:t>力的分解分类讨论</a:t>
            </a:r>
            <a:endParaRPr lang="zh-CN" altLang="en-US" sz="4800">
              <a:solidFill>
                <a:schemeClr val="tx1"/>
              </a:solidFill>
              <a:latin typeface="宋体" panose="02010600030101010101" pitchFamily="2" charset="-122"/>
              <a:ea typeface="宋体" panose="02010600030101010101" pitchFamily="2" charset="-122"/>
              <a:cs typeface="楷体" panose="02010609060101010101" charset="-122"/>
              <a:sym typeface="+mn-ea"/>
            </a:endParaRPr>
          </a:p>
        </p:txBody>
      </p:sp>
      <p:sp>
        <p:nvSpPr>
          <p:cNvPr id="10" name="文本框 9" title=""/>
          <p:cNvSpPr txBox="1"/>
          <p:nvPr userDrawn="1">
            <p:custDataLst>
              <p:tags r:id="rId4"/>
            </p:custDataLst>
          </p:nvPr>
        </p:nvSpPr>
        <p:spPr>
          <a:xfrm>
            <a:off x="3307243" y="1676248"/>
            <a:ext cx="2507794" cy="829945"/>
          </a:xfrm>
          <a:prstGeom prst="rect">
            <a:avLst/>
          </a:prstGeom>
          <a:noFill/>
        </p:spPr>
        <p:txBody>
          <a:bodyPr wrap="square" rtlCol="0">
            <a:spAutoFit/>
            <a:scene3d>
              <a:camera prst="orthographicFront"/>
              <a:lightRig rig="threePt" dir="t"/>
            </a:scene3d>
            <a:sp3d contourW="12700"/>
          </a:bodyPr>
          <a:lstStyle/>
          <a:p>
            <a:pPr algn="ctr"/>
            <a:r>
              <a:rPr lang="en-US" altLang="zh-CN" sz="4800" b="1">
                <a:solidFill>
                  <a:srgbClr val="9A713C"/>
                </a:solidFill>
                <a:latin typeface="Century Gothic" panose="020b0502020202020204" pitchFamily="34" charset="0"/>
                <a:cs typeface="经典综艺体简" panose="02010609000101010101" pitchFamily="49" charset="-122"/>
              </a:rPr>
              <a:t>PART 03</a:t>
            </a:r>
            <a:endParaRPr lang="en-US" altLang="zh-CN" sz="4800" b="1">
              <a:solidFill>
                <a:srgbClr val="9A713C"/>
              </a:solidFill>
              <a:latin typeface="Century Gothic" panose="020b0502020202020204" pitchFamily="34" charset="0"/>
              <a:cs typeface="经典综艺体简" panose="02010609000101010101" pitchFamily="49" charset="-122"/>
            </a:endParaRPr>
          </a:p>
        </p:txBody>
      </p:sp>
    </p:spTree>
    <p:custDataLst>
      <p:tags r:id="rId5"/>
    </p:custDataLst>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9461" name="Text Box 5" title=""/>
          <p:cNvSpPr txBox="1"/>
          <p:nvPr>
            <p:custDataLst>
              <p:tags r:id="rId3"/>
            </p:custDataLst>
          </p:nvPr>
        </p:nvSpPr>
        <p:spPr>
          <a:xfrm>
            <a:off x="874607" y="1414780"/>
            <a:ext cx="9751060" cy="501650"/>
          </a:xfrm>
          <a:prstGeom prst="rect">
            <a:avLst/>
          </a:prstGeom>
          <a:noFill/>
          <a:ln w="9525">
            <a:noFill/>
          </a:ln>
        </p:spPr>
        <p:txBody>
          <a:bodyPr wrap="square" anchor="t">
            <a:spAutoFit/>
          </a:bodyPr>
          <a:lstStyle/>
          <a:p>
            <a:r>
              <a:rPr lang="zh-CN" altLang="en-US" sz="2665" b="1">
                <a:solidFill>
                  <a:schemeClr val="tx1">
                    <a:lumMod val="50000"/>
                  </a:schemeClr>
                </a:solidFill>
                <a:latin typeface="Times New Roman" panose="02020603050405020304" charset="0"/>
                <a:ea typeface="宋体" panose="02010600030101010101" pitchFamily="2" charset="-122"/>
              </a:rPr>
              <a:t>当</a:t>
            </a:r>
            <a:r>
              <a:rPr lang="zh-CN" altLang="en-US" sz="2665" b="1">
                <a:solidFill>
                  <a:srgbClr val="FF0000"/>
                </a:solidFill>
                <a:latin typeface="宋体" panose="02010600030101010101" pitchFamily="2" charset="-122"/>
                <a:ea typeface="宋体" panose="02010600030101010101" pitchFamily="2" charset="-122"/>
              </a:rPr>
              <a:t>一个确定的合力</a:t>
            </a:r>
            <a:r>
              <a:rPr lang="zh-CN" altLang="en-US" sz="2665" b="1">
                <a:solidFill>
                  <a:schemeClr val="tx1">
                    <a:lumMod val="50000"/>
                  </a:schemeClr>
                </a:solidFill>
                <a:latin typeface="Times New Roman" panose="02020603050405020304" charset="0"/>
                <a:ea typeface="宋体" panose="02010600030101010101" pitchFamily="2" charset="-122"/>
              </a:rPr>
              <a:t>加上相应条件限制，它的分力有没有唯一解？</a:t>
            </a:r>
            <a:endParaRPr lang="zh-CN" altLang="en-US" sz="2665" b="1">
              <a:solidFill>
                <a:schemeClr val="tx1">
                  <a:lumMod val="50000"/>
                </a:schemeClr>
              </a:solidFill>
              <a:latin typeface="Times New Roman" panose="02020603050405020304" charset="0"/>
              <a:ea typeface="宋体" panose="02010600030101010101" pitchFamily="2" charset="-122"/>
            </a:endParaRPr>
          </a:p>
        </p:txBody>
      </p:sp>
      <p:sp>
        <p:nvSpPr>
          <p:cNvPr id="19462" name="Line 6" title=""/>
          <p:cNvSpPr/>
          <p:nvPr>
            <p:custDataLst>
              <p:tags r:id="rId4"/>
            </p:custDataLst>
          </p:nvPr>
        </p:nvSpPr>
        <p:spPr>
          <a:xfrm flipH="1" flipV="1">
            <a:off x="5988967" y="2835475"/>
            <a:ext cx="912143" cy="1064165"/>
          </a:xfrm>
          <a:prstGeom prst="line">
            <a:avLst/>
          </a:prstGeom>
          <a:ln w="38100" cap="flat" cmpd="sng">
            <a:solidFill>
              <a:schemeClr val="accent2"/>
            </a:solidFill>
            <a:prstDash val="dash"/>
            <a:round/>
            <a:headEnd type="none" w="med" len="med"/>
            <a:tailEnd type="none" w="med" len="med"/>
          </a:ln>
        </p:spPr>
        <p:txBody>
          <a:bodyPr/>
          <a:lstStyle/>
          <a:p>
            <a:endParaRPr sz="135"/>
          </a:p>
        </p:txBody>
      </p:sp>
      <p:sp>
        <p:nvSpPr>
          <p:cNvPr id="19463" name="Text Box 7" title=""/>
          <p:cNvSpPr txBox="1"/>
          <p:nvPr>
            <p:custDataLst>
              <p:tags r:id="rId5"/>
            </p:custDataLst>
          </p:nvPr>
        </p:nvSpPr>
        <p:spPr>
          <a:xfrm>
            <a:off x="728296" y="2646395"/>
            <a:ext cx="5244817" cy="501650"/>
          </a:xfrm>
          <a:prstGeom prst="rect">
            <a:avLst/>
          </a:prstGeom>
          <a:noFill/>
          <a:ln w="9525">
            <a:noFill/>
          </a:ln>
        </p:spPr>
        <p:txBody>
          <a:bodyPr anchor="t">
            <a:spAutoFit/>
          </a:bodyPr>
          <a:lstStyle/>
          <a:p>
            <a:r>
              <a:rPr lang="en-US" altLang="zh-CN" sz="2665" b="1">
                <a:solidFill>
                  <a:schemeClr val="tx1">
                    <a:lumMod val="50000"/>
                  </a:schemeClr>
                </a:solidFill>
                <a:latin typeface="宋体" panose="02010600030101010101" pitchFamily="2" charset="-122"/>
                <a:ea typeface="宋体" panose="02010600030101010101" pitchFamily="2" charset="-122"/>
              </a:rPr>
              <a:t>1.</a:t>
            </a:r>
            <a:r>
              <a:rPr lang="zh-CN" altLang="en-US" sz="2665" b="1">
                <a:solidFill>
                  <a:schemeClr val="tx1">
                    <a:lumMod val="50000"/>
                  </a:schemeClr>
                </a:solidFill>
                <a:latin typeface="宋体" panose="02010600030101010101" pitchFamily="2" charset="-122"/>
                <a:ea typeface="宋体" panose="02010600030101010101" pitchFamily="2" charset="-122"/>
              </a:rPr>
              <a:t>已知两分力的方向：</a:t>
            </a:r>
            <a:endParaRPr lang="zh-CN" altLang="en-US" sz="2665" b="1">
              <a:solidFill>
                <a:schemeClr val="tx1">
                  <a:lumMod val="50000"/>
                </a:schemeClr>
              </a:solidFill>
              <a:latin typeface="宋体" panose="02010600030101010101" pitchFamily="2" charset="-122"/>
              <a:ea typeface="宋体" panose="02010600030101010101" pitchFamily="2" charset="-122"/>
            </a:endParaRPr>
          </a:p>
        </p:txBody>
      </p:sp>
      <p:sp>
        <p:nvSpPr>
          <p:cNvPr id="19464" name="Text Box 8" title=""/>
          <p:cNvSpPr txBox="1"/>
          <p:nvPr>
            <p:custDataLst>
              <p:tags r:id="rId6"/>
            </p:custDataLst>
          </p:nvPr>
        </p:nvSpPr>
        <p:spPr>
          <a:xfrm>
            <a:off x="727980" y="4145729"/>
            <a:ext cx="6841067" cy="501650"/>
          </a:xfrm>
          <a:prstGeom prst="rect">
            <a:avLst/>
          </a:prstGeom>
          <a:noFill/>
          <a:ln w="9525">
            <a:noFill/>
          </a:ln>
        </p:spPr>
        <p:txBody>
          <a:bodyPr anchor="t">
            <a:spAutoFit/>
          </a:bodyPr>
          <a:lstStyle/>
          <a:p>
            <a:pPr lvl="0" algn="l">
              <a:buClrTx/>
              <a:buSzTx/>
              <a:buFontTx/>
            </a:pPr>
            <a:r>
              <a:rPr lang="en-US" altLang="zh-CN" sz="2665" b="1">
                <a:solidFill>
                  <a:schemeClr val="tx1">
                    <a:lumMod val="50000"/>
                  </a:schemeClr>
                </a:solidFill>
                <a:latin typeface="宋体" panose="02010600030101010101" pitchFamily="2" charset="-122"/>
                <a:ea typeface="宋体" panose="02010600030101010101" pitchFamily="2" charset="-122"/>
                <a:sym typeface="+mn-ea"/>
              </a:rPr>
              <a:t>2.已知一个分力的大小和方向：</a:t>
            </a:r>
            <a:endParaRPr lang="en-US" altLang="zh-CN" sz="2665" b="1">
              <a:solidFill>
                <a:schemeClr val="tx1">
                  <a:lumMod val="50000"/>
                </a:schemeClr>
              </a:solidFill>
              <a:latin typeface="宋体" panose="02010600030101010101" pitchFamily="2" charset="-122"/>
              <a:ea typeface="宋体" panose="02010600030101010101" pitchFamily="2" charset="-122"/>
              <a:sym typeface="+mn-ea"/>
            </a:endParaRPr>
          </a:p>
        </p:txBody>
      </p:sp>
      <p:sp>
        <p:nvSpPr>
          <p:cNvPr id="19465" name="Line 9" title=""/>
          <p:cNvSpPr/>
          <p:nvPr>
            <p:custDataLst>
              <p:tags r:id="rId7"/>
            </p:custDataLst>
          </p:nvPr>
        </p:nvSpPr>
        <p:spPr>
          <a:xfrm>
            <a:off x="6923279" y="3912309"/>
            <a:ext cx="2128332" cy="0"/>
          </a:xfrm>
          <a:prstGeom prst="line">
            <a:avLst/>
          </a:prstGeom>
          <a:ln w="38100" cap="flat" cmpd="sng">
            <a:solidFill>
              <a:schemeClr val="accent2"/>
            </a:solidFill>
            <a:prstDash val="dash"/>
            <a:round/>
            <a:headEnd type="none" w="med" len="med"/>
            <a:tailEnd type="none" w="med" len="med"/>
          </a:ln>
        </p:spPr>
        <p:txBody>
          <a:bodyPr/>
          <a:lstStyle/>
          <a:p>
            <a:endParaRPr sz="135"/>
          </a:p>
        </p:txBody>
      </p:sp>
      <p:grpSp>
        <p:nvGrpSpPr>
          <p:cNvPr id="2" name="Group 10" title=""/>
          <p:cNvGrpSpPr/>
          <p:nvPr>
            <p:custDataLst>
              <p:tags r:id="rId8"/>
            </p:custDataLst>
          </p:nvPr>
        </p:nvGrpSpPr>
        <p:grpSpPr>
          <a:xfrm>
            <a:off x="6852017" y="2380987"/>
            <a:ext cx="1840120" cy="1539241"/>
            <a:chOff x="2474" y="1061"/>
            <a:chExt cx="1162" cy="972"/>
          </a:xfrm>
        </p:grpSpPr>
        <p:sp>
          <p:nvSpPr>
            <p:cNvPr id="44042" name="Line 11"/>
            <p:cNvSpPr/>
            <p:nvPr>
              <p:custDataLst>
                <p:tags r:id="rId9"/>
              </p:custDataLst>
            </p:nvPr>
          </p:nvSpPr>
          <p:spPr>
            <a:xfrm flipV="1">
              <a:off x="2496" y="1392"/>
              <a:ext cx="720" cy="624"/>
            </a:xfrm>
            <a:prstGeom prst="line">
              <a:avLst/>
            </a:prstGeom>
            <a:ln w="57150" cap="flat" cmpd="sng">
              <a:solidFill>
                <a:schemeClr val="tx1">
                  <a:lumMod val="50000"/>
                </a:schemeClr>
              </a:solidFill>
              <a:prstDash val="solid"/>
              <a:round/>
              <a:headEnd type="none" w="med" len="med"/>
              <a:tailEnd type="arrow" w="sm" len="sm"/>
            </a:ln>
          </p:spPr>
          <p:txBody>
            <a:bodyPr/>
            <a:lstStyle/>
            <a:p>
              <a:endParaRPr sz="135"/>
            </a:p>
          </p:txBody>
        </p:sp>
        <p:sp>
          <p:nvSpPr>
            <p:cNvPr id="44043" name="Text Box 12"/>
            <p:cNvSpPr txBox="1"/>
            <p:nvPr>
              <p:custDataLst>
                <p:tags r:id="rId10"/>
              </p:custDataLst>
            </p:nvPr>
          </p:nvSpPr>
          <p:spPr>
            <a:xfrm>
              <a:off x="3252" y="1061"/>
              <a:ext cx="384" cy="407"/>
            </a:xfrm>
            <a:prstGeom prst="rect">
              <a:avLst/>
            </a:prstGeom>
            <a:noFill/>
            <a:ln w="9525">
              <a:noFill/>
            </a:ln>
          </p:spPr>
          <p:txBody>
            <a:bodyPr anchor="t">
              <a:spAutoFit/>
            </a:bodyPr>
            <a:lstStyle/>
            <a:p>
              <a:r>
                <a:rPr lang="en-US" altLang="zh-CN" sz="3595">
                  <a:solidFill>
                    <a:schemeClr val="tx1">
                      <a:lumMod val="50000"/>
                    </a:schemeClr>
                  </a:solidFill>
                  <a:latin typeface="Times New Roman" panose="02020603050405020304" charset="0"/>
                  <a:ea typeface="宋体" panose="02010600030101010101" pitchFamily="2" charset="-122"/>
                </a:rPr>
                <a:t>F</a:t>
              </a:r>
              <a:endParaRPr lang="en-US" altLang="zh-CN" sz="3595">
                <a:solidFill>
                  <a:schemeClr val="tx1">
                    <a:lumMod val="50000"/>
                  </a:schemeClr>
                </a:solidFill>
                <a:latin typeface="Times New Roman" panose="02020603050405020304" charset="0"/>
                <a:ea typeface="宋体" panose="02010600030101010101" pitchFamily="2" charset="-122"/>
              </a:endParaRPr>
            </a:p>
          </p:txBody>
        </p:sp>
        <p:sp>
          <p:nvSpPr>
            <p:cNvPr id="44044" name="Oval 13"/>
            <p:cNvSpPr/>
            <p:nvPr>
              <p:custDataLst>
                <p:tags r:id="rId11"/>
              </p:custDataLst>
            </p:nvPr>
          </p:nvSpPr>
          <p:spPr>
            <a:xfrm>
              <a:off x="2474" y="1985"/>
              <a:ext cx="48" cy="48"/>
            </a:xfrm>
            <a:prstGeom prst="ellipse">
              <a:avLst/>
            </a:prstGeom>
            <a:solidFill>
              <a:schemeClr val="accent2"/>
            </a:solidFill>
            <a:ln w="9525" cap="flat" cmpd="sng">
              <a:solidFill>
                <a:schemeClr val="tx1"/>
              </a:solidFill>
              <a:prstDash val="solid"/>
              <a:round/>
              <a:headEnd type="none" w="med" len="med"/>
              <a:tailEnd type="none" w="med" len="med"/>
            </a:ln>
          </p:spPr>
          <p:txBody>
            <a:bodyPr wrap="none" anchor="ctr"/>
            <a:lstStyle/>
            <a:p>
              <a:endParaRPr lang="zh-CN" altLang="en-US" sz="135">
                <a:latin typeface="Calibri" panose="020f0502020204030204" pitchFamily="34" charset="0"/>
                <a:ea typeface="宋体" panose="02010600030101010101" pitchFamily="2" charset="-122"/>
              </a:endParaRPr>
            </a:p>
          </p:txBody>
        </p:sp>
      </p:grpSp>
      <p:grpSp>
        <p:nvGrpSpPr>
          <p:cNvPr id="3" name="Group 14" title=""/>
          <p:cNvGrpSpPr/>
          <p:nvPr>
            <p:custDataLst>
              <p:tags r:id="rId12"/>
            </p:custDataLst>
          </p:nvPr>
        </p:nvGrpSpPr>
        <p:grpSpPr>
          <a:xfrm>
            <a:off x="6972369" y="4666727"/>
            <a:ext cx="1819535" cy="1436308"/>
            <a:chOff x="2501" y="2728"/>
            <a:chExt cx="1149" cy="867"/>
          </a:xfrm>
        </p:grpSpPr>
        <p:sp>
          <p:nvSpPr>
            <p:cNvPr id="44046" name="Line 15"/>
            <p:cNvSpPr/>
            <p:nvPr>
              <p:custDataLst>
                <p:tags r:id="rId13"/>
              </p:custDataLst>
            </p:nvPr>
          </p:nvSpPr>
          <p:spPr>
            <a:xfrm flipV="1">
              <a:off x="2510" y="2954"/>
              <a:ext cx="720" cy="624"/>
            </a:xfrm>
            <a:prstGeom prst="line">
              <a:avLst/>
            </a:prstGeom>
            <a:ln w="57150" cap="flat" cmpd="sng">
              <a:solidFill>
                <a:schemeClr val="tx1">
                  <a:lumMod val="50000"/>
                </a:schemeClr>
              </a:solidFill>
              <a:prstDash val="solid"/>
              <a:round/>
              <a:headEnd type="none" w="med" len="med"/>
              <a:tailEnd type="arrow" w="sm" len="sm"/>
            </a:ln>
          </p:spPr>
          <p:txBody>
            <a:bodyPr/>
            <a:lstStyle/>
            <a:p>
              <a:endParaRPr sz="135"/>
            </a:p>
          </p:txBody>
        </p:sp>
        <p:sp>
          <p:nvSpPr>
            <p:cNvPr id="44047" name="Text Box 16"/>
            <p:cNvSpPr txBox="1"/>
            <p:nvPr>
              <p:custDataLst>
                <p:tags r:id="rId14"/>
              </p:custDataLst>
            </p:nvPr>
          </p:nvSpPr>
          <p:spPr>
            <a:xfrm>
              <a:off x="3266" y="2728"/>
              <a:ext cx="384" cy="389"/>
            </a:xfrm>
            <a:prstGeom prst="rect">
              <a:avLst/>
            </a:prstGeom>
            <a:noFill/>
            <a:ln w="9525">
              <a:noFill/>
            </a:ln>
          </p:spPr>
          <p:txBody>
            <a:bodyPr anchor="t">
              <a:spAutoFit/>
            </a:bodyPr>
            <a:lstStyle/>
            <a:p>
              <a:r>
                <a:rPr lang="en-US" altLang="zh-CN" sz="3595">
                  <a:solidFill>
                    <a:schemeClr val="tx1">
                      <a:lumMod val="50000"/>
                    </a:schemeClr>
                  </a:solidFill>
                  <a:latin typeface="Times New Roman" panose="02020603050405020304" charset="0"/>
                  <a:ea typeface="宋体" panose="02010600030101010101" pitchFamily="2" charset="-122"/>
                </a:rPr>
                <a:t>F</a:t>
              </a:r>
              <a:endParaRPr lang="en-US" altLang="zh-CN" sz="3595">
                <a:solidFill>
                  <a:schemeClr val="tx1">
                    <a:lumMod val="50000"/>
                  </a:schemeClr>
                </a:solidFill>
                <a:latin typeface="Times New Roman" panose="02020603050405020304" charset="0"/>
                <a:ea typeface="宋体" panose="02010600030101010101" pitchFamily="2" charset="-122"/>
              </a:endParaRPr>
            </a:p>
          </p:txBody>
        </p:sp>
        <p:sp>
          <p:nvSpPr>
            <p:cNvPr id="44048" name="Oval 17"/>
            <p:cNvSpPr/>
            <p:nvPr>
              <p:custDataLst>
                <p:tags r:id="rId15"/>
              </p:custDataLst>
            </p:nvPr>
          </p:nvSpPr>
          <p:spPr>
            <a:xfrm>
              <a:off x="2501" y="3547"/>
              <a:ext cx="48" cy="48"/>
            </a:xfrm>
            <a:prstGeom prst="ellipse">
              <a:avLst/>
            </a:prstGeom>
            <a:solidFill>
              <a:schemeClr val="accent2"/>
            </a:solidFill>
            <a:ln w="9525" cap="flat" cmpd="sng">
              <a:solidFill>
                <a:schemeClr val="tx1"/>
              </a:solidFill>
              <a:prstDash val="solid"/>
              <a:round/>
              <a:headEnd type="none" w="med" len="med"/>
              <a:tailEnd type="none" w="med" len="med"/>
            </a:ln>
          </p:spPr>
          <p:txBody>
            <a:bodyPr wrap="none" anchor="ctr"/>
            <a:lstStyle/>
            <a:p>
              <a:endParaRPr lang="zh-CN" altLang="en-US" sz="135">
                <a:latin typeface="Calibri" panose="020f0502020204030204" pitchFamily="34" charset="0"/>
                <a:ea typeface="宋体" panose="02010600030101010101" pitchFamily="2" charset="-122"/>
              </a:endParaRPr>
            </a:p>
          </p:txBody>
        </p:sp>
      </p:grpSp>
      <p:grpSp>
        <p:nvGrpSpPr>
          <p:cNvPr id="4" name="Group 18" title=""/>
          <p:cNvGrpSpPr/>
          <p:nvPr>
            <p:custDataLst>
              <p:tags r:id="rId16"/>
            </p:custDataLst>
          </p:nvPr>
        </p:nvGrpSpPr>
        <p:grpSpPr>
          <a:xfrm>
            <a:off x="6972369" y="5890835"/>
            <a:ext cx="1998479" cy="584341"/>
            <a:chOff x="2522" y="3465"/>
            <a:chExt cx="1262" cy="369"/>
          </a:xfrm>
        </p:grpSpPr>
        <p:sp>
          <p:nvSpPr>
            <p:cNvPr id="44050" name="Line 19"/>
            <p:cNvSpPr/>
            <p:nvPr>
              <p:custDataLst>
                <p:tags r:id="rId17"/>
              </p:custDataLst>
            </p:nvPr>
          </p:nvSpPr>
          <p:spPr>
            <a:xfrm>
              <a:off x="2522" y="3572"/>
              <a:ext cx="840" cy="11"/>
            </a:xfrm>
            <a:prstGeom prst="line">
              <a:avLst/>
            </a:prstGeom>
            <a:ln w="38100" cap="flat" cmpd="sng">
              <a:solidFill>
                <a:srgbClr val="7030A0"/>
              </a:solidFill>
              <a:prstDash val="solid"/>
              <a:round/>
              <a:headEnd type="none" w="med" len="med"/>
              <a:tailEnd type="arrow" w="sm" len="sm"/>
            </a:ln>
          </p:spPr>
          <p:txBody>
            <a:bodyPr/>
            <a:lstStyle/>
            <a:p>
              <a:endParaRPr sz="135"/>
            </a:p>
          </p:txBody>
        </p:sp>
        <p:sp>
          <p:nvSpPr>
            <p:cNvPr id="44051" name="Text Box 20"/>
            <p:cNvSpPr txBox="1"/>
            <p:nvPr>
              <p:custDataLst>
                <p:tags r:id="rId18"/>
              </p:custDataLst>
            </p:nvPr>
          </p:nvSpPr>
          <p:spPr>
            <a:xfrm>
              <a:off x="3304" y="3465"/>
              <a:ext cx="480" cy="369"/>
            </a:xfrm>
            <a:prstGeom prst="rect">
              <a:avLst/>
            </a:prstGeom>
            <a:noFill/>
            <a:ln w="9525">
              <a:noFill/>
            </a:ln>
          </p:spPr>
          <p:txBody>
            <a:bodyPr anchor="t">
              <a:spAutoFit/>
            </a:bodyPr>
            <a:lstStyle/>
            <a:p>
              <a:r>
                <a:rPr lang="en-US" altLang="zh-CN" sz="3200">
                  <a:solidFill>
                    <a:schemeClr val="accent3">
                      <a:lumMod val="50000"/>
                    </a:schemeClr>
                  </a:solidFill>
                  <a:latin typeface="Times New Roman" panose="02020603050405020304" charset="0"/>
                  <a:ea typeface="宋体" panose="02010600030101010101" pitchFamily="2" charset="-122"/>
                </a:rPr>
                <a:t>F</a:t>
              </a:r>
              <a:r>
                <a:rPr lang="en-US" altLang="zh-CN" sz="3200" baseline="-25000">
                  <a:solidFill>
                    <a:schemeClr val="accent3">
                      <a:lumMod val="50000"/>
                    </a:schemeClr>
                  </a:solidFill>
                  <a:latin typeface="Times New Roman" panose="02020603050405020304" charset="0"/>
                  <a:ea typeface="宋体" panose="02010600030101010101" pitchFamily="2" charset="-122"/>
                </a:rPr>
                <a:t>1</a:t>
              </a:r>
              <a:endParaRPr lang="en-US" altLang="zh-CN" sz="3200" baseline="-25000">
                <a:solidFill>
                  <a:schemeClr val="accent3">
                    <a:lumMod val="50000"/>
                  </a:schemeClr>
                </a:solidFill>
                <a:latin typeface="Times New Roman" panose="02020603050405020304" charset="0"/>
                <a:ea typeface="宋体" panose="02010600030101010101" pitchFamily="2" charset="-122"/>
              </a:endParaRPr>
            </a:p>
          </p:txBody>
        </p:sp>
      </p:grpSp>
      <p:sp>
        <p:nvSpPr>
          <p:cNvPr id="19477" name="Line 21" title=""/>
          <p:cNvSpPr/>
          <p:nvPr>
            <p:custDataLst>
              <p:tags r:id="rId19"/>
            </p:custDataLst>
          </p:nvPr>
        </p:nvSpPr>
        <p:spPr>
          <a:xfrm>
            <a:off x="6062133" y="2906607"/>
            <a:ext cx="1965113" cy="847"/>
          </a:xfrm>
          <a:prstGeom prst="line">
            <a:avLst/>
          </a:prstGeom>
          <a:ln w="38100" cap="flat" cmpd="sng">
            <a:solidFill>
              <a:schemeClr val="accent1">
                <a:lumMod val="50000"/>
              </a:schemeClr>
            </a:solidFill>
            <a:prstDash val="dash"/>
            <a:round/>
            <a:headEnd type="none" w="med" len="med"/>
            <a:tailEnd type="none" w="med" len="med"/>
          </a:ln>
        </p:spPr>
        <p:txBody>
          <a:bodyPr/>
          <a:lstStyle/>
          <a:p>
            <a:endParaRPr sz="135"/>
          </a:p>
        </p:txBody>
      </p:sp>
      <p:sp>
        <p:nvSpPr>
          <p:cNvPr id="19478" name="Line 22" title=""/>
          <p:cNvSpPr/>
          <p:nvPr>
            <p:custDataLst>
              <p:tags r:id="rId20"/>
            </p:custDataLst>
          </p:nvPr>
        </p:nvSpPr>
        <p:spPr>
          <a:xfrm rot="2899585">
            <a:off x="7787913" y="3441985"/>
            <a:ext cx="1365047" cy="3167"/>
          </a:xfrm>
          <a:prstGeom prst="line">
            <a:avLst/>
          </a:prstGeom>
          <a:ln w="38100" cap="flat" cmpd="sng">
            <a:solidFill>
              <a:schemeClr val="accent1">
                <a:lumMod val="75000"/>
              </a:schemeClr>
            </a:solidFill>
            <a:prstDash val="dash"/>
            <a:round/>
            <a:headEnd type="none" w="med" len="med"/>
            <a:tailEnd type="none" w="med" len="med"/>
          </a:ln>
        </p:spPr>
        <p:txBody>
          <a:bodyPr/>
          <a:lstStyle/>
          <a:p>
            <a:endParaRPr sz="135"/>
          </a:p>
        </p:txBody>
      </p:sp>
      <p:grpSp>
        <p:nvGrpSpPr>
          <p:cNvPr id="8" name="Group 23" title=""/>
          <p:cNvGrpSpPr/>
          <p:nvPr>
            <p:custDataLst>
              <p:tags r:id="rId21"/>
            </p:custDataLst>
          </p:nvPr>
        </p:nvGrpSpPr>
        <p:grpSpPr>
          <a:xfrm>
            <a:off x="5369785" y="2371485"/>
            <a:ext cx="1477481" cy="1491732"/>
            <a:chOff x="1565" y="1071"/>
            <a:chExt cx="933" cy="942"/>
          </a:xfrm>
        </p:grpSpPr>
        <p:sp>
          <p:nvSpPr>
            <p:cNvPr id="44055" name="Text Box 24"/>
            <p:cNvSpPr txBox="1"/>
            <p:nvPr>
              <p:custDataLst>
                <p:tags r:id="rId22"/>
              </p:custDataLst>
            </p:nvPr>
          </p:nvSpPr>
          <p:spPr>
            <a:xfrm>
              <a:off x="1565" y="1071"/>
              <a:ext cx="480" cy="369"/>
            </a:xfrm>
            <a:prstGeom prst="rect">
              <a:avLst/>
            </a:prstGeom>
            <a:noFill/>
            <a:ln w="9525">
              <a:noFill/>
            </a:ln>
          </p:spPr>
          <p:txBody>
            <a:bodyPr anchor="t">
              <a:spAutoFit/>
            </a:bodyPr>
            <a:lstStyle/>
            <a:p>
              <a:r>
                <a:rPr lang="en-US" altLang="zh-CN" sz="3200">
                  <a:solidFill>
                    <a:schemeClr val="tx1"/>
                  </a:solidFill>
                  <a:latin typeface="Times New Roman" panose="02020603050405020304" charset="0"/>
                  <a:ea typeface="宋体" panose="02010600030101010101" pitchFamily="2" charset="-122"/>
                </a:rPr>
                <a:t>F</a:t>
              </a:r>
              <a:r>
                <a:rPr lang="en-US" altLang="zh-CN" sz="3200" baseline="-25000">
                  <a:solidFill>
                    <a:schemeClr val="tx1"/>
                  </a:solidFill>
                  <a:latin typeface="Times New Roman" panose="02020603050405020304" charset="0"/>
                  <a:ea typeface="宋体" panose="02010600030101010101" pitchFamily="2" charset="-122"/>
                </a:rPr>
                <a:t>1</a:t>
              </a:r>
              <a:endParaRPr lang="en-US" altLang="zh-CN" sz="3200" baseline="-25000">
                <a:solidFill>
                  <a:schemeClr val="tx1"/>
                </a:solidFill>
                <a:latin typeface="Times New Roman" panose="02020603050405020304" charset="0"/>
                <a:ea typeface="宋体" panose="02010600030101010101" pitchFamily="2" charset="-122"/>
              </a:endParaRPr>
            </a:p>
          </p:txBody>
        </p:sp>
        <p:sp>
          <p:nvSpPr>
            <p:cNvPr id="44056" name="Line 25"/>
            <p:cNvSpPr/>
            <p:nvPr>
              <p:custDataLst>
                <p:tags r:id="rId23"/>
              </p:custDataLst>
            </p:nvPr>
          </p:nvSpPr>
          <p:spPr>
            <a:xfrm flipH="1" flipV="1">
              <a:off x="1948" y="1378"/>
              <a:ext cx="550" cy="635"/>
            </a:xfrm>
            <a:prstGeom prst="line">
              <a:avLst/>
            </a:prstGeom>
            <a:ln w="38100" cap="flat" cmpd="sng">
              <a:solidFill>
                <a:srgbClr val="7030A0"/>
              </a:solidFill>
              <a:prstDash val="solid"/>
              <a:round/>
              <a:headEnd type="none" w="med" len="med"/>
              <a:tailEnd type="arrow" w="sm" len="sm"/>
            </a:ln>
          </p:spPr>
          <p:txBody>
            <a:bodyPr/>
            <a:lstStyle/>
            <a:p>
              <a:endParaRPr sz="135"/>
            </a:p>
          </p:txBody>
        </p:sp>
      </p:grpSp>
      <p:grpSp>
        <p:nvGrpSpPr>
          <p:cNvPr id="9" name="Group 26" title=""/>
          <p:cNvGrpSpPr/>
          <p:nvPr>
            <p:custDataLst>
              <p:tags r:id="rId24"/>
            </p:custDataLst>
          </p:nvPr>
        </p:nvGrpSpPr>
        <p:grpSpPr>
          <a:xfrm>
            <a:off x="6923279" y="3643100"/>
            <a:ext cx="2882116" cy="584341"/>
            <a:chOff x="2493" y="1842"/>
            <a:chExt cx="1820" cy="369"/>
          </a:xfrm>
        </p:grpSpPr>
        <p:sp>
          <p:nvSpPr>
            <p:cNvPr id="44058" name="Line 27"/>
            <p:cNvSpPr/>
            <p:nvPr>
              <p:custDataLst>
                <p:tags r:id="rId25"/>
              </p:custDataLst>
            </p:nvPr>
          </p:nvSpPr>
          <p:spPr>
            <a:xfrm rot="-60000">
              <a:off x="2493" y="2008"/>
              <a:ext cx="1249" cy="16"/>
            </a:xfrm>
            <a:prstGeom prst="line">
              <a:avLst/>
            </a:prstGeom>
            <a:ln w="38100" cap="flat" cmpd="sng">
              <a:solidFill>
                <a:srgbClr val="FF0000"/>
              </a:solidFill>
              <a:prstDash val="solid"/>
              <a:round/>
              <a:headEnd type="none" w="med" len="med"/>
              <a:tailEnd type="arrow" w="sm" len="sm"/>
            </a:ln>
          </p:spPr>
          <p:txBody>
            <a:bodyPr/>
            <a:lstStyle/>
            <a:p>
              <a:endParaRPr sz="135"/>
            </a:p>
          </p:txBody>
        </p:sp>
        <p:sp>
          <p:nvSpPr>
            <p:cNvPr id="44059" name="Text Box 28"/>
            <p:cNvSpPr txBox="1"/>
            <p:nvPr>
              <p:custDataLst>
                <p:tags r:id="rId26"/>
              </p:custDataLst>
            </p:nvPr>
          </p:nvSpPr>
          <p:spPr>
            <a:xfrm>
              <a:off x="3833" y="1842"/>
              <a:ext cx="480" cy="369"/>
            </a:xfrm>
            <a:prstGeom prst="rect">
              <a:avLst/>
            </a:prstGeom>
            <a:noFill/>
            <a:ln w="9525">
              <a:noFill/>
            </a:ln>
          </p:spPr>
          <p:txBody>
            <a:bodyPr anchor="t">
              <a:spAutoFit/>
            </a:bodyPr>
            <a:lstStyle/>
            <a:p>
              <a:r>
                <a:rPr lang="en-US" altLang="zh-CN" sz="3200">
                  <a:solidFill>
                    <a:schemeClr val="tx1"/>
                  </a:solidFill>
                  <a:latin typeface="Times New Roman" panose="02020603050405020304" charset="0"/>
                  <a:ea typeface="宋体" panose="02010600030101010101" pitchFamily="2" charset="-122"/>
                </a:rPr>
                <a:t>F</a:t>
              </a:r>
              <a:r>
                <a:rPr lang="en-US" altLang="zh-CN" sz="3200" baseline="-25000">
                  <a:solidFill>
                    <a:schemeClr val="tx1"/>
                  </a:solidFill>
                  <a:latin typeface="Times New Roman" panose="02020603050405020304" charset="0"/>
                  <a:ea typeface="宋体" panose="02010600030101010101" pitchFamily="2" charset="-122"/>
                </a:rPr>
                <a:t>2</a:t>
              </a:r>
              <a:endParaRPr lang="en-US" altLang="zh-CN" sz="3200" baseline="-25000">
                <a:solidFill>
                  <a:schemeClr val="tx1"/>
                </a:solidFill>
                <a:latin typeface="Times New Roman" panose="02020603050405020304" charset="0"/>
                <a:ea typeface="宋体" panose="02010600030101010101" pitchFamily="2" charset="-122"/>
              </a:endParaRPr>
            </a:p>
          </p:txBody>
        </p:sp>
      </p:grpSp>
      <p:sp>
        <p:nvSpPr>
          <p:cNvPr id="19485" name="Line 29" title=""/>
          <p:cNvSpPr/>
          <p:nvPr>
            <p:custDataLst>
              <p:tags r:id="rId27"/>
            </p:custDataLst>
          </p:nvPr>
        </p:nvSpPr>
        <p:spPr>
          <a:xfrm>
            <a:off x="8122073" y="5097780"/>
            <a:ext cx="88900" cy="979593"/>
          </a:xfrm>
          <a:prstGeom prst="line">
            <a:avLst/>
          </a:prstGeom>
          <a:ln w="38100" cap="flat" cmpd="sng">
            <a:solidFill>
              <a:schemeClr val="accent1">
                <a:lumMod val="75000"/>
              </a:schemeClr>
            </a:solidFill>
            <a:prstDash val="dash"/>
            <a:round/>
            <a:headEnd type="none" w="med" len="med"/>
            <a:tailEnd type="none" w="med" len="med"/>
          </a:ln>
        </p:spPr>
        <p:txBody>
          <a:bodyPr/>
          <a:lstStyle/>
          <a:p>
            <a:endParaRPr sz="135"/>
          </a:p>
        </p:txBody>
      </p:sp>
      <p:sp>
        <p:nvSpPr>
          <p:cNvPr id="19486" name="Line 30" title=""/>
          <p:cNvSpPr/>
          <p:nvPr>
            <p:custDataLst>
              <p:tags r:id="rId28"/>
            </p:custDataLst>
          </p:nvPr>
        </p:nvSpPr>
        <p:spPr>
          <a:xfrm>
            <a:off x="6891020" y="5043593"/>
            <a:ext cx="83820" cy="1026160"/>
          </a:xfrm>
          <a:prstGeom prst="line">
            <a:avLst/>
          </a:prstGeom>
          <a:ln w="38100" cap="flat" cmpd="sng">
            <a:solidFill>
              <a:srgbClr val="FF0000"/>
            </a:solidFill>
            <a:prstDash val="dash"/>
            <a:round/>
            <a:headEnd type="none" w="med" len="med"/>
            <a:tailEnd type="none" w="med" len="med"/>
          </a:ln>
        </p:spPr>
        <p:txBody>
          <a:bodyPr/>
          <a:lstStyle/>
          <a:p>
            <a:endParaRPr sz="135"/>
          </a:p>
        </p:txBody>
      </p:sp>
      <p:sp>
        <p:nvSpPr>
          <p:cNvPr id="19487" name="Line 31" title=""/>
          <p:cNvSpPr/>
          <p:nvPr>
            <p:custDataLst>
              <p:tags r:id="rId29"/>
            </p:custDataLst>
          </p:nvPr>
        </p:nvSpPr>
        <p:spPr>
          <a:xfrm flipV="1">
            <a:off x="6947747" y="5047827"/>
            <a:ext cx="1135380" cy="1693"/>
          </a:xfrm>
          <a:prstGeom prst="line">
            <a:avLst/>
          </a:prstGeom>
          <a:ln w="38100" cap="flat" cmpd="sng">
            <a:solidFill>
              <a:schemeClr val="accent1">
                <a:lumMod val="75000"/>
              </a:schemeClr>
            </a:solidFill>
            <a:prstDash val="dash"/>
            <a:round/>
            <a:headEnd type="none" w="med" len="med"/>
            <a:tailEnd type="none" w="med" len="med"/>
          </a:ln>
        </p:spPr>
        <p:txBody>
          <a:bodyPr/>
          <a:lstStyle/>
          <a:p>
            <a:endParaRPr sz="135"/>
          </a:p>
        </p:txBody>
      </p:sp>
      <p:grpSp>
        <p:nvGrpSpPr>
          <p:cNvPr id="10" name="Group 32" title=""/>
          <p:cNvGrpSpPr/>
          <p:nvPr>
            <p:custDataLst>
              <p:tags r:id="rId30"/>
            </p:custDataLst>
          </p:nvPr>
        </p:nvGrpSpPr>
        <p:grpSpPr>
          <a:xfrm>
            <a:off x="6188825" y="4853777"/>
            <a:ext cx="821879" cy="1205105"/>
            <a:chOff x="1598" y="2867"/>
            <a:chExt cx="519" cy="761"/>
          </a:xfrm>
        </p:grpSpPr>
        <p:sp>
          <p:nvSpPr>
            <p:cNvPr id="44064" name="Line 33"/>
            <p:cNvSpPr/>
            <p:nvPr>
              <p:custDataLst>
                <p:tags r:id="rId31"/>
              </p:custDataLst>
            </p:nvPr>
          </p:nvSpPr>
          <p:spPr>
            <a:xfrm rot="120000">
              <a:off x="2050" y="2982"/>
              <a:ext cx="67" cy="646"/>
            </a:xfrm>
            <a:prstGeom prst="line">
              <a:avLst/>
            </a:prstGeom>
            <a:ln w="38100" cap="flat" cmpd="sng">
              <a:solidFill>
                <a:srgbClr val="FF0000"/>
              </a:solidFill>
              <a:prstDash val="solid"/>
              <a:round/>
              <a:headEnd type="triangle" w="med" len="med"/>
              <a:tailEnd type="none" w="med" len="med"/>
            </a:ln>
          </p:spPr>
          <p:txBody>
            <a:bodyPr/>
            <a:lstStyle/>
            <a:p>
              <a:endParaRPr sz="135"/>
            </a:p>
          </p:txBody>
        </p:sp>
        <p:sp>
          <p:nvSpPr>
            <p:cNvPr id="44065" name="Rectangle 34"/>
            <p:cNvSpPr/>
            <p:nvPr>
              <p:custDataLst>
                <p:tags r:id="rId32"/>
              </p:custDataLst>
            </p:nvPr>
          </p:nvSpPr>
          <p:spPr>
            <a:xfrm>
              <a:off x="1598" y="2867"/>
              <a:ext cx="342" cy="369"/>
            </a:xfrm>
            <a:prstGeom prst="rect">
              <a:avLst/>
            </a:prstGeom>
            <a:noFill/>
            <a:ln w="9525">
              <a:noFill/>
            </a:ln>
          </p:spPr>
          <p:txBody>
            <a:bodyPr wrap="none" anchor="t">
              <a:spAutoFit/>
            </a:bodyPr>
            <a:lstStyle/>
            <a:p>
              <a:r>
                <a:rPr lang="en-US" altLang="zh-CN" sz="3200">
                  <a:solidFill>
                    <a:schemeClr val="tx1"/>
                  </a:solidFill>
                  <a:latin typeface="Times New Roman" panose="02020603050405020304" charset="0"/>
                  <a:ea typeface="宋体" panose="02010600030101010101" pitchFamily="2" charset="-122"/>
                </a:rPr>
                <a:t>F</a:t>
              </a:r>
              <a:r>
                <a:rPr lang="en-US" altLang="zh-CN" sz="3200" baseline="-25000">
                  <a:solidFill>
                    <a:schemeClr val="tx1"/>
                  </a:solidFill>
                  <a:latin typeface="Times New Roman" panose="02020603050405020304" charset="0"/>
                  <a:ea typeface="宋体" panose="02010600030101010101" pitchFamily="2" charset="-122"/>
                </a:rPr>
                <a:t>2</a:t>
              </a:r>
              <a:endParaRPr lang="en-US" altLang="zh-CN" sz="3200" baseline="-25000">
                <a:solidFill>
                  <a:schemeClr val="tx1"/>
                </a:solidFill>
                <a:latin typeface="Times New Roman" panose="02020603050405020304" charset="0"/>
                <a:ea typeface="宋体" panose="02010600030101010101" pitchFamily="2" charset="-122"/>
              </a:endParaRPr>
            </a:p>
          </p:txBody>
        </p:sp>
      </p:grpSp>
      <p:sp>
        <p:nvSpPr>
          <p:cNvPr id="19491" name="Text Box 35" title=""/>
          <p:cNvSpPr txBox="1"/>
          <p:nvPr>
            <p:custDataLst>
              <p:tags r:id="rId33"/>
            </p:custDataLst>
          </p:nvPr>
        </p:nvSpPr>
        <p:spPr>
          <a:xfrm>
            <a:off x="1829201" y="3376745"/>
            <a:ext cx="1205865" cy="501650"/>
          </a:xfrm>
          <a:prstGeom prst="rect">
            <a:avLst/>
          </a:prstGeom>
          <a:noFill/>
          <a:ln w="9525">
            <a:noFill/>
          </a:ln>
        </p:spPr>
        <p:txBody>
          <a:bodyPr wrap="none" anchor="t">
            <a:spAutoFit/>
          </a:bodyPr>
          <a:lstStyle/>
          <a:p>
            <a:r>
              <a:rPr lang="zh-CN" altLang="en-US" sz="2665" b="1">
                <a:solidFill>
                  <a:srgbClr val="00B0F0"/>
                </a:solidFill>
                <a:latin typeface="宋体" panose="02010600030101010101" pitchFamily="2" charset="-122"/>
                <a:ea typeface="宋体" panose="02010600030101010101" pitchFamily="2" charset="-122"/>
              </a:rPr>
              <a:t>唯一解</a:t>
            </a:r>
            <a:endParaRPr lang="zh-CN" altLang="en-US" sz="2665" b="1">
              <a:solidFill>
                <a:srgbClr val="00B0F0"/>
              </a:solidFill>
              <a:latin typeface="宋体" panose="02010600030101010101" pitchFamily="2" charset="-122"/>
              <a:ea typeface="宋体" panose="02010600030101010101" pitchFamily="2" charset="-122"/>
            </a:endParaRPr>
          </a:p>
        </p:txBody>
      </p:sp>
      <p:sp>
        <p:nvSpPr>
          <p:cNvPr id="11" name="Text Box 35" title=""/>
          <p:cNvSpPr txBox="1"/>
          <p:nvPr>
            <p:custDataLst>
              <p:tags r:id="rId34"/>
            </p:custDataLst>
          </p:nvPr>
        </p:nvSpPr>
        <p:spPr>
          <a:xfrm>
            <a:off x="1786868" y="5041085"/>
            <a:ext cx="1205865" cy="501650"/>
          </a:xfrm>
          <a:prstGeom prst="rect">
            <a:avLst/>
          </a:prstGeom>
          <a:noFill/>
          <a:ln w="9525">
            <a:noFill/>
          </a:ln>
        </p:spPr>
        <p:txBody>
          <a:bodyPr wrap="none" anchor="t">
            <a:spAutoFit/>
          </a:bodyPr>
          <a:lstStyle/>
          <a:p>
            <a:r>
              <a:rPr lang="zh-CN" altLang="en-US" sz="2665" b="1">
                <a:solidFill>
                  <a:srgbClr val="00B0F0"/>
                </a:solidFill>
                <a:latin typeface="宋体" panose="02010600030101010101" pitchFamily="2" charset="-122"/>
                <a:ea typeface="宋体" panose="02010600030101010101" pitchFamily="2" charset="-122"/>
              </a:rPr>
              <a:t>唯一解</a:t>
            </a:r>
            <a:endParaRPr lang="zh-CN" altLang="en-US" sz="2665" b="1">
              <a:solidFill>
                <a:srgbClr val="00B0F0"/>
              </a:solidFill>
              <a:latin typeface="宋体" panose="02010600030101010101" pitchFamily="2" charset="-122"/>
              <a:ea typeface="宋体" panose="02010600030101010101" pitchFamily="2" charset="-122"/>
            </a:endParaRPr>
          </a:p>
        </p:txBody>
      </p:sp>
      <p:grpSp>
        <p:nvGrpSpPr>
          <p:cNvPr id="5" name="Group 28" title=""/>
          <p:cNvGrpSpPr/>
          <p:nvPr>
            <p:custDataLst>
              <p:tags r:id="rId35"/>
            </p:custDataLst>
          </p:nvPr>
        </p:nvGrpSpPr>
        <p:grpSpPr>
          <a:xfrm>
            <a:off x="1061085" y="5715"/>
            <a:ext cx="3268401" cy="713105"/>
            <a:chOff x="711" y="-11"/>
            <a:chExt cx="2034" cy="449"/>
          </a:xfrm>
        </p:grpSpPr>
        <p:sp>
          <p:nvSpPr>
            <p:cNvPr id="12" name="Rectangle 8"/>
            <p:cNvSpPr>
              <a:spLocks noChangeArrowheads="1"/>
            </p:cNvSpPr>
            <p:nvPr>
              <p:custDataLst>
                <p:tags r:id="rId36"/>
              </p:custDataLst>
            </p:nvPr>
          </p:nvSpPr>
          <p:spPr bwMode="auto">
            <a:xfrm>
              <a:off x="711" y="-10"/>
              <a:ext cx="2034"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42" name="TextBox 3"/>
            <p:cNvSpPr txBox="1">
              <a:spLocks noChangeArrowheads="1"/>
            </p:cNvSpPr>
            <p:nvPr>
              <p:custDataLst>
                <p:tags r:id="rId37"/>
              </p:custDataLst>
            </p:nvPr>
          </p:nvSpPr>
          <p:spPr bwMode="auto">
            <a:xfrm>
              <a:off x="723" y="-11"/>
              <a:ext cx="2022"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rPr>
                <a:t>几种常见情况</a:t>
              </a:r>
              <a:endPar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43" name="AutoShape 10" title=""/>
          <p:cNvSpPr>
            <a:spLocks noChangeArrowheads="1"/>
          </p:cNvSpPr>
          <p:nvPr userDrawn="1">
            <p:custDataLst>
              <p:tags r:id="rId38"/>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57" name="Text Box 24" title=""/>
          <p:cNvSpPr txBox="1">
            <a:spLocks noChangeArrowheads="1"/>
          </p:cNvSpPr>
          <p:nvPr userDrawn="1">
            <p:custDataLst>
              <p:tags r:id="rId39"/>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00</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ustDataLst>
      <p:tags r:id="rId40"/>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9461"/>
                                        </p:tgtEl>
                                        <p:attrNameLst>
                                          <p:attrName>style.visibility</p:attrName>
                                        </p:attrNameLst>
                                      </p:cBhvr>
                                      <p:to>
                                        <p:strVal val="visible"/>
                                      </p:to>
                                    </p:set>
                                    <p:anim calcmode="lin" valueType="num">
                                      <p:cBhvr>
                                        <p:cTn id="7" dur="1000" fill="hold"/>
                                        <p:tgtEl>
                                          <p:spTgt spid="19461"/>
                                        </p:tgtEl>
                                        <p:attrNameLst>
                                          <p:attrName>ppt_w</p:attrName>
                                        </p:attrNameLst>
                                      </p:cBhvr>
                                      <p:tavLst>
                                        <p:tav tm="0">
                                          <p:val>
                                            <p:strVal val="#ppt_w+.3"/>
                                          </p:val>
                                        </p:tav>
                                        <p:tav tm="100000">
                                          <p:val>
                                            <p:strVal val="#ppt_w"/>
                                          </p:val>
                                        </p:tav>
                                      </p:tavLst>
                                    </p:anim>
                                    <p:anim calcmode="lin" valueType="num">
                                      <p:cBhvr>
                                        <p:cTn id="8" dur="1000" fill="hold"/>
                                        <p:tgtEl>
                                          <p:spTgt spid="19461"/>
                                        </p:tgtEl>
                                        <p:attrNameLst>
                                          <p:attrName>ppt_h</p:attrName>
                                        </p:attrNameLst>
                                      </p:cBhvr>
                                      <p:tavLst>
                                        <p:tav tm="0">
                                          <p:val>
                                            <p:strVal val="#ppt_h"/>
                                          </p:val>
                                        </p:tav>
                                        <p:tav tm="100000">
                                          <p:val>
                                            <p:strVal val="#ppt_h"/>
                                          </p:val>
                                        </p:tav>
                                      </p:tavLst>
                                    </p:anim>
                                    <p:animEffect transition="in" filter="fade">
                                      <p:cBhvr>
                                        <p:cTn id="9" dur="1000"/>
                                        <p:tgtEl>
                                          <p:spTgt spid="19461"/>
                                        </p:tgtEl>
                                      </p:cBhvr>
                                    </p:animEffect>
                                  </p:childTnLst>
                                </p:cTn>
                              </p:par>
                            </p:childTnLst>
                          </p:cTn>
                        </p:par>
                      </p:childTnLst>
                    </p:cTn>
                  </p:par>
                  <p:par>
                    <p:cTn id="10" fill="hold" nodeType="clickPar">
                      <p:stCondLst>
                        <p:cond delay="indefinite"/>
                        <p:cond evt="onBegin" delay="0">
                          <p:tn val="9"/>
                        </p:cond>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9463"/>
                                        </p:tgtEl>
                                        <p:attrNameLst>
                                          <p:attrName>style.visibility</p:attrName>
                                        </p:attrNameLst>
                                      </p:cBhvr>
                                      <p:to>
                                        <p:strVal val="visible"/>
                                      </p:to>
                                    </p:set>
                                    <p:animEffect transition="in" filter="wipe(left)">
                                      <p:cBhvr>
                                        <p:cTn id="14" dur="500"/>
                                        <p:tgtEl>
                                          <p:spTgt spid="19463"/>
                                        </p:tgtEl>
                                      </p:cBhvr>
                                    </p:animEffec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nodeType="afterGroup">
                            <p:stCondLst>
                              <p:cond delay="500"/>
                            </p:stCondLst>
                            <p:childTnLst>
                              <p:par>
                                <p:cTn id="21" presetID="22" presetClass="entr" presetSubtype="2" fill="hold" nodeType="afterEffect">
                                  <p:stCondLst>
                                    <p:cond delay="0"/>
                                  </p:stCondLst>
                                  <p:childTnLst>
                                    <p:set>
                                      <p:cBhvr>
                                        <p:cTn id="22" dur="1" fill="hold">
                                          <p:stCondLst>
                                            <p:cond delay="0"/>
                                          </p:stCondLst>
                                        </p:cTn>
                                        <p:tgtEl>
                                          <p:spTgt spid="19462"/>
                                        </p:tgtEl>
                                        <p:attrNameLst>
                                          <p:attrName>style.visibility</p:attrName>
                                        </p:attrNameLst>
                                      </p:cBhvr>
                                      <p:to>
                                        <p:strVal val="visible"/>
                                      </p:to>
                                    </p:set>
                                    <p:animEffect transition="in" filter="wipe(right)">
                                      <p:cBhvr>
                                        <p:cTn id="23" dur="500"/>
                                        <p:tgtEl>
                                          <p:spTgt spid="19462"/>
                                        </p:tgtEl>
                                      </p:cBhvr>
                                    </p:animEffect>
                                  </p:childTnLst>
                                </p:cTn>
                              </p:par>
                            </p:childTnLst>
                          </p:cTn>
                        </p:par>
                        <p:par>
                          <p:cTn id="24" fill="hold" nodeType="afterGroup">
                            <p:stCondLst>
                              <p:cond delay="1000"/>
                            </p:stCondLst>
                            <p:childTnLst>
                              <p:par>
                                <p:cTn id="25" presetID="22" presetClass="entr" presetSubtype="8" fill="hold" nodeType="afterEffect">
                                  <p:stCondLst>
                                    <p:cond delay="0"/>
                                  </p:stCondLst>
                                  <p:childTnLst>
                                    <p:set>
                                      <p:cBhvr>
                                        <p:cTn id="26" dur="1" fill="hold">
                                          <p:stCondLst>
                                            <p:cond delay="0"/>
                                          </p:stCondLst>
                                        </p:cTn>
                                        <p:tgtEl>
                                          <p:spTgt spid="19465"/>
                                        </p:tgtEl>
                                        <p:attrNameLst>
                                          <p:attrName>style.visibility</p:attrName>
                                        </p:attrNameLst>
                                      </p:cBhvr>
                                      <p:to>
                                        <p:strVal val="visible"/>
                                      </p:to>
                                    </p:set>
                                    <p:animEffect transition="in" filter="wipe(left)">
                                      <p:cBhvr>
                                        <p:cTn id="27" dur="500"/>
                                        <p:tgtEl>
                                          <p:spTgt spid="19465"/>
                                        </p:tgtEl>
                                      </p:cBhvr>
                                    </p:animEffect>
                                  </p:childTnLst>
                                </p:cTn>
                              </p:par>
                            </p:childTnLst>
                          </p:cTn>
                        </p:par>
                      </p:childTnLst>
                    </p:cTn>
                  </p:par>
                  <p:par>
                    <p:cTn id="28" fill="hold" nodeType="clickPar">
                      <p:stCondLst>
                        <p:cond delay="indefinite"/>
                        <p:cond evt="onBegin" delay="0">
                          <p:tn val="27"/>
                        </p:cond>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477"/>
                                        </p:tgtEl>
                                        <p:attrNameLst>
                                          <p:attrName>style.visibility</p:attrName>
                                        </p:attrNameLst>
                                      </p:cBhvr>
                                      <p:to>
                                        <p:strVal val="visible"/>
                                      </p:to>
                                    </p:set>
                                    <p:animEffect transition="in" filter="wipe(left)">
                                      <p:cBhvr>
                                        <p:cTn id="32" dur="500"/>
                                        <p:tgtEl>
                                          <p:spTgt spid="19477"/>
                                        </p:tgtEl>
                                      </p:cBhvr>
                                    </p:animEffect>
                                  </p:childTnLst>
                                </p:cTn>
                              </p:par>
                            </p:childTnLst>
                          </p:cTn>
                        </p:par>
                      </p:childTnLst>
                    </p:cTn>
                  </p:par>
                  <p:par>
                    <p:cTn id="33" fill="hold" nodeType="clickPar">
                      <p:stCondLst>
                        <p:cond delay="indefinite"/>
                        <p:cond evt="onBegin" delay="0">
                          <p:tn val="32"/>
                        </p:cond>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478"/>
                                        </p:tgtEl>
                                        <p:attrNameLst>
                                          <p:attrName>style.visibility</p:attrName>
                                        </p:attrNameLst>
                                      </p:cBhvr>
                                      <p:to>
                                        <p:strVal val="visible"/>
                                      </p:to>
                                    </p:set>
                                  </p:childTnLst>
                                </p:cTn>
                              </p:par>
                            </p:childTnLst>
                          </p:cTn>
                        </p:par>
                      </p:childTnLst>
                    </p:cTn>
                  </p:par>
                  <p:par>
                    <p:cTn id="37" fill="hold" nodeType="clickPar">
                      <p:stCondLst>
                        <p:cond delay="indefinite"/>
                        <p:cond evt="onBegin" delay="0">
                          <p:tn val="36"/>
                        </p:cond>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nodeType="clickPar">
                      <p:stCondLst>
                        <p:cond delay="indefinite"/>
                        <p:cond evt="onBegin" delay="0">
                          <p:tn val="40"/>
                        </p:cond>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nodeType="clickPar">
                      <p:stCondLst>
                        <p:cond delay="indefinite"/>
                        <p:cond evt="onBegin" delay="0">
                          <p:tn val="44"/>
                        </p:cond>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464"/>
                                        </p:tgtEl>
                                        <p:attrNameLst>
                                          <p:attrName>style.visibility</p:attrName>
                                        </p:attrNameLst>
                                      </p:cBhvr>
                                      <p:to>
                                        <p:strVal val="visible"/>
                                      </p:to>
                                    </p:set>
                                  </p:childTnLst>
                                </p:cTn>
                              </p:par>
                            </p:childTnLst>
                          </p:cTn>
                        </p:par>
                      </p:childTnLst>
                    </p:cTn>
                  </p:par>
                  <p:par>
                    <p:cTn id="49" fill="hold" nodeType="clickPar">
                      <p:stCondLst>
                        <p:cond delay="indefinite"/>
                        <p:cond evt="onBegin" delay="0">
                          <p:tn val="48"/>
                        </p:cond>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wipe(left)">
                                      <p:cBhvr>
                                        <p:cTn id="53" dur="500"/>
                                        <p:tgtEl>
                                          <p:spTgt spid="3"/>
                                        </p:tgtEl>
                                      </p:cBhvr>
                                    </p:animEffect>
                                  </p:childTnLst>
                                </p:cTn>
                              </p:par>
                            </p:childTnLst>
                          </p:cTn>
                        </p:par>
                        <p:par>
                          <p:cTn id="54" fill="hold" nodeType="afterGroup">
                            <p:stCondLst>
                              <p:cond delay="500"/>
                            </p:stCondLst>
                            <p:childTnLst>
                              <p:par>
                                <p:cTn id="55" presetID="22" presetClass="entr" presetSubtype="8" fill="hold"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500"/>
                                        <p:tgtEl>
                                          <p:spTgt spid="4"/>
                                        </p:tgtEl>
                                      </p:cBhvr>
                                    </p:animEffect>
                                  </p:childTnLst>
                                </p:cTn>
                              </p:par>
                            </p:childTnLst>
                          </p:cTn>
                        </p:par>
                      </p:childTnLst>
                    </p:cTn>
                  </p:par>
                  <p:par>
                    <p:cTn id="58" fill="hold" nodeType="clickPar">
                      <p:stCondLst>
                        <p:cond delay="indefinite"/>
                        <p:cond evt="onBegin" delay="0">
                          <p:tn val="57"/>
                        </p:cond>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9485"/>
                                        </p:tgtEl>
                                        <p:attrNameLst>
                                          <p:attrName>style.visibility</p:attrName>
                                        </p:attrNameLst>
                                      </p:cBhvr>
                                      <p:to>
                                        <p:strVal val="visible"/>
                                      </p:to>
                                    </p:set>
                                    <p:animEffect transition="in" filter="wipe(left)">
                                      <p:cBhvr>
                                        <p:cTn id="62" dur="500"/>
                                        <p:tgtEl>
                                          <p:spTgt spid="19485"/>
                                        </p:tgtEl>
                                      </p:cBhvr>
                                    </p:animEffect>
                                  </p:childTnLst>
                                </p:cTn>
                              </p:par>
                            </p:childTnLst>
                          </p:cTn>
                        </p:par>
                      </p:childTnLst>
                    </p:cTn>
                  </p:par>
                  <p:par>
                    <p:cTn id="63" fill="hold" nodeType="clickPar">
                      <p:stCondLst>
                        <p:cond delay="indefinite"/>
                        <p:cond evt="onBegin" delay="0">
                          <p:tn val="62"/>
                        </p:cond>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9486"/>
                                        </p:tgtEl>
                                        <p:attrNameLst>
                                          <p:attrName>style.visibility</p:attrName>
                                        </p:attrNameLst>
                                      </p:cBhvr>
                                      <p:to>
                                        <p:strVal val="visible"/>
                                      </p:to>
                                    </p:set>
                                    <p:animEffect transition="in" filter="wipe(left)">
                                      <p:cBhvr>
                                        <p:cTn id="67" dur="500"/>
                                        <p:tgtEl>
                                          <p:spTgt spid="19486"/>
                                        </p:tgtEl>
                                      </p:cBhvr>
                                    </p:animEffect>
                                  </p:childTnLst>
                                </p:cTn>
                              </p:par>
                            </p:childTnLst>
                          </p:cTn>
                        </p:par>
                      </p:childTnLst>
                    </p:cTn>
                  </p:par>
                  <p:par>
                    <p:cTn id="68" fill="hold" nodeType="clickPar">
                      <p:stCondLst>
                        <p:cond delay="indefinite"/>
                        <p:cond evt="onBegin" delay="0">
                          <p:tn val="67"/>
                        </p:cond>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9487"/>
                                        </p:tgtEl>
                                        <p:attrNameLst>
                                          <p:attrName>style.visibility</p:attrName>
                                        </p:attrNameLst>
                                      </p:cBhvr>
                                      <p:to>
                                        <p:strVal val="visible"/>
                                      </p:to>
                                    </p:set>
                                    <p:animEffect transition="in" filter="wipe(left)">
                                      <p:cBhvr>
                                        <p:cTn id="72" dur="500"/>
                                        <p:tgtEl>
                                          <p:spTgt spid="19487"/>
                                        </p:tgtEl>
                                      </p:cBhvr>
                                    </p:animEffect>
                                  </p:childTnLst>
                                </p:cTn>
                              </p:par>
                            </p:childTnLst>
                          </p:cTn>
                        </p:par>
                      </p:childTnLst>
                    </p:cTn>
                  </p:par>
                  <p:par>
                    <p:cTn id="73" fill="hold" nodeType="clickPar">
                      <p:stCondLst>
                        <p:cond delay="indefinite"/>
                        <p:cond evt="onBegin" delay="0">
                          <p:tn val="72"/>
                        </p:cond>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childTnLst>
                                </p:cTn>
                              </p:par>
                            </p:childTnLst>
                          </p:cTn>
                        </p:par>
                      </p:childTnLst>
                    </p:cTn>
                  </p:par>
                  <p:par>
                    <p:cTn id="77" fill="hold" nodeType="clickPar">
                      <p:stCondLst>
                        <p:cond delay="indefinite"/>
                        <p:cond evt="onBegin" delay="0">
                          <p:tn val="76"/>
                        </p:cond>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9491"/>
                                        </p:tgtEl>
                                        <p:attrNameLst>
                                          <p:attrName>style.visibility</p:attrName>
                                        </p:attrNameLst>
                                      </p:cBhvr>
                                      <p:to>
                                        <p:strVal val="visible"/>
                                      </p:to>
                                    </p:set>
                                  </p:childTnLst>
                                </p:cTn>
                              </p:par>
                            </p:childTnLst>
                          </p:cTn>
                        </p:par>
                      </p:childTnLst>
                    </p:cTn>
                  </p:par>
                  <p:par>
                    <p:cTn id="81" fill="hold" nodeType="clickPar">
                      <p:stCondLst>
                        <p:cond delay="indefinite"/>
                        <p:cond evt="onBegin" delay="0">
                          <p:tn val="80"/>
                        </p:cond>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p:bldP spid="19463" grpId="0"/>
      <p:bldP spid="19464" grpId="0"/>
      <p:bldP spid="19491" grpId="0"/>
      <p:bldP spid="11" grpId="0"/>
    </p:bldLst>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9464" name="Text Box 8" title=""/>
          <p:cNvSpPr txBox="1"/>
          <p:nvPr>
            <p:custDataLst>
              <p:tags r:id="rId3"/>
            </p:custDataLst>
          </p:nvPr>
        </p:nvSpPr>
        <p:spPr>
          <a:xfrm>
            <a:off x="877993" y="1336040"/>
            <a:ext cx="7653867" cy="501650"/>
          </a:xfrm>
          <a:prstGeom prst="rect">
            <a:avLst/>
          </a:prstGeom>
          <a:noFill/>
          <a:ln w="9525">
            <a:noFill/>
          </a:ln>
        </p:spPr>
        <p:txBody>
          <a:bodyPr wrap="square" anchor="t">
            <a:spAutoFit/>
          </a:bodyPr>
          <a:lstStyle/>
          <a:p>
            <a:pPr lvl="0" algn="l">
              <a:buClrTx/>
              <a:buSzTx/>
              <a:buFontTx/>
            </a:pPr>
            <a:r>
              <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3.已知</a:t>
            </a:r>
            <a:r>
              <a:rPr lang="zh-CN" altLang="en-US" sz="2665"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一个确定的合力</a:t>
            </a:r>
            <a:r>
              <a:rPr lang="zh-CN" altLang="en-US"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和两个</a:t>
            </a:r>
            <a:r>
              <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分力F</a:t>
            </a:r>
            <a:r>
              <a:rPr lang="en-US" altLang="zh-CN" sz="2665" b="1" baseline="-25000">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和</a:t>
            </a:r>
            <a:r>
              <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F</a:t>
            </a:r>
            <a:r>
              <a:rPr lang="en-US" altLang="zh-CN" sz="2665" b="1" baseline="-25000">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2</a:t>
            </a:r>
            <a:r>
              <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的大小：</a:t>
            </a:r>
            <a:endPar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Text Box 35" title=""/>
          <p:cNvSpPr txBox="1"/>
          <p:nvPr>
            <p:custDataLst>
              <p:tags r:id="rId4"/>
            </p:custDataLst>
          </p:nvPr>
        </p:nvSpPr>
        <p:spPr>
          <a:xfrm>
            <a:off x="3625188" y="2558439"/>
            <a:ext cx="1205865" cy="501650"/>
          </a:xfrm>
          <a:prstGeom prst="rect">
            <a:avLst/>
          </a:prstGeom>
          <a:noFill/>
          <a:ln w="9525">
            <a:noFill/>
          </a:ln>
        </p:spPr>
        <p:txBody>
          <a:bodyPr wrap="none" anchor="t">
            <a:spAutoFit/>
          </a:bodyPr>
          <a:lstStyle/>
          <a:p>
            <a:r>
              <a:rPr lang="zh-CN" altLang="en-US" sz="2665" b="1">
                <a:solidFill>
                  <a:srgbClr val="00B0F0"/>
                </a:solidFill>
                <a:latin typeface="宋体" panose="02010600030101010101" pitchFamily="2" charset="-122"/>
                <a:ea typeface="宋体" panose="02010600030101010101" pitchFamily="2" charset="-122"/>
              </a:rPr>
              <a:t>两个解</a:t>
            </a:r>
            <a:endParaRPr lang="zh-CN" altLang="en-US" sz="2665" b="1">
              <a:solidFill>
                <a:srgbClr val="00B0F0"/>
              </a:solidFill>
              <a:latin typeface="宋体" panose="02010600030101010101" pitchFamily="2" charset="-122"/>
              <a:ea typeface="宋体" panose="02010600030101010101" pitchFamily="2" charset="-122"/>
            </a:endParaRPr>
          </a:p>
        </p:txBody>
      </p:sp>
      <p:sp>
        <p:nvSpPr>
          <p:cNvPr id="4" name="Text Box 8" title=""/>
          <p:cNvSpPr txBox="1"/>
          <p:nvPr>
            <p:custDataLst>
              <p:tags r:id="rId5"/>
            </p:custDataLst>
          </p:nvPr>
        </p:nvSpPr>
        <p:spPr>
          <a:xfrm>
            <a:off x="1155700" y="2547620"/>
            <a:ext cx="1912620" cy="501650"/>
          </a:xfrm>
          <a:prstGeom prst="rect">
            <a:avLst/>
          </a:prstGeom>
          <a:solidFill>
            <a:schemeClr val="bg1"/>
          </a:solidFill>
          <a:ln w="9525">
            <a:noFill/>
          </a:ln>
        </p:spPr>
        <p:txBody>
          <a:bodyPr wrap="square" anchor="t">
            <a:spAutoFit/>
          </a:bodyPr>
          <a:lstStyle/>
          <a:p>
            <a:pPr lvl="0" algn="ctr">
              <a:buClrTx/>
              <a:buSzTx/>
              <a:buFontTx/>
            </a:pPr>
            <a:r>
              <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F</a:t>
            </a:r>
            <a:r>
              <a:rPr lang="en-US" altLang="zh-CN" sz="2665" b="1" baseline="-25000">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1</a:t>
            </a:r>
            <a:r>
              <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+F</a:t>
            </a:r>
            <a:r>
              <a:rPr lang="en-US" altLang="zh-CN" sz="2665" b="1" baseline="-25000">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F</a:t>
            </a:r>
            <a:endPar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6" name="Text Box 8" title=""/>
          <p:cNvSpPr txBox="1"/>
          <p:nvPr>
            <p:custDataLst>
              <p:tags r:id="rId6"/>
            </p:custDataLst>
          </p:nvPr>
        </p:nvSpPr>
        <p:spPr>
          <a:xfrm>
            <a:off x="1155700" y="3865033"/>
            <a:ext cx="1912620" cy="501650"/>
          </a:xfrm>
          <a:prstGeom prst="rect">
            <a:avLst/>
          </a:prstGeom>
          <a:solidFill>
            <a:schemeClr val="bg1"/>
          </a:solidFill>
          <a:ln w="9525">
            <a:noFill/>
          </a:ln>
        </p:spPr>
        <p:txBody>
          <a:bodyPr wrap="square" anchor="t">
            <a:spAutoFit/>
          </a:bodyPr>
          <a:lstStyle/>
          <a:p>
            <a:pPr lvl="0" algn="ctr">
              <a:buClrTx/>
              <a:buSzTx/>
              <a:buFontTx/>
            </a:pPr>
            <a:r>
              <a:rPr lang="en-US" altLang="zh-CN" sz="2665" b="1">
                <a:solidFill>
                  <a:schemeClr val="tx1">
                    <a:lumMod val="50000"/>
                  </a:schemeClr>
                </a:solidFill>
                <a:latin typeface="宋体" panose="02010600030101010101" pitchFamily="2" charset="-122"/>
                <a:ea typeface="宋体" panose="02010600030101010101" pitchFamily="2" charset="-122"/>
                <a:cs typeface="Times New Roman" panose="02020603050405020304" charset="0"/>
                <a:sym typeface="+mn-ea"/>
              </a:rPr>
              <a:t>F</a:t>
            </a:r>
            <a:r>
              <a:rPr lang="en-US" altLang="zh-CN" sz="2665" b="1" baseline="-25000">
                <a:solidFill>
                  <a:schemeClr val="tx1">
                    <a:lumMod val="50000"/>
                  </a:schemeClr>
                </a:solidFill>
                <a:latin typeface="宋体" panose="02010600030101010101" pitchFamily="2" charset="-122"/>
                <a:ea typeface="宋体" panose="02010600030101010101" pitchFamily="2" charset="-122"/>
                <a:cs typeface="Times New Roman" panose="02020603050405020304" charset="0"/>
                <a:sym typeface="+mn-ea"/>
              </a:rPr>
              <a:t>1</a:t>
            </a:r>
            <a:r>
              <a:rPr lang="en-US" altLang="zh-CN" sz="2665" b="1">
                <a:solidFill>
                  <a:schemeClr val="tx1">
                    <a:lumMod val="50000"/>
                  </a:schemeClr>
                </a:solidFill>
                <a:latin typeface="宋体" panose="02010600030101010101" pitchFamily="2" charset="-122"/>
                <a:ea typeface="宋体" panose="02010600030101010101" pitchFamily="2" charset="-122"/>
                <a:cs typeface="Times New Roman" panose="02020603050405020304" charset="0"/>
                <a:sym typeface="+mn-ea"/>
              </a:rPr>
              <a:t>+F</a:t>
            </a:r>
            <a:r>
              <a:rPr lang="en-US" altLang="zh-CN" sz="2665" b="1" baseline="-25000">
                <a:solidFill>
                  <a:schemeClr val="tx1">
                    <a:lumMod val="50000"/>
                  </a:schemeClr>
                </a:solidFill>
                <a:latin typeface="宋体" panose="02010600030101010101" pitchFamily="2" charset="-122"/>
                <a:ea typeface="宋体" panose="02010600030101010101" pitchFamily="2" charset="-122"/>
                <a:cs typeface="Times New Roman" panose="02020603050405020304" charset="0"/>
                <a:sym typeface="+mn-ea"/>
              </a:rPr>
              <a:t>2</a:t>
            </a:r>
            <a:r>
              <a:rPr lang="en-US" altLang="zh-CN" sz="2665" b="1">
                <a:solidFill>
                  <a:schemeClr val="tx1">
                    <a:lumMod val="50000"/>
                  </a:schemeClr>
                </a:solidFill>
                <a:latin typeface="宋体" panose="02010600030101010101" pitchFamily="2" charset="-122"/>
                <a:ea typeface="宋体" panose="02010600030101010101" pitchFamily="2" charset="-122"/>
                <a:cs typeface="Times New Roman" panose="02020603050405020304" charset="0"/>
                <a:sym typeface="+mn-ea"/>
              </a:rPr>
              <a:t>=F</a:t>
            </a:r>
            <a:endParaRPr lang="en-US" altLang="zh-CN" sz="2665" b="1">
              <a:solidFill>
                <a:schemeClr val="tx1">
                  <a:lumMod val="50000"/>
                </a:schemeClr>
              </a:solidFill>
              <a:latin typeface="宋体" panose="02010600030101010101" pitchFamily="2" charset="-122"/>
              <a:ea typeface="宋体" panose="02010600030101010101" pitchFamily="2" charset="-122"/>
              <a:cs typeface="Times New Roman" panose="02020603050405020304" charset="0"/>
              <a:sym typeface="+mn-ea"/>
            </a:endParaRPr>
          </a:p>
        </p:txBody>
      </p:sp>
      <p:sp>
        <p:nvSpPr>
          <p:cNvPr id="7" name="Text Box 8" title=""/>
          <p:cNvSpPr txBox="1"/>
          <p:nvPr>
            <p:custDataLst>
              <p:tags r:id="rId7"/>
            </p:custDataLst>
          </p:nvPr>
        </p:nvSpPr>
        <p:spPr>
          <a:xfrm>
            <a:off x="1155700" y="5205307"/>
            <a:ext cx="1912620" cy="501650"/>
          </a:xfrm>
          <a:prstGeom prst="rect">
            <a:avLst/>
          </a:prstGeom>
          <a:solidFill>
            <a:schemeClr val="bg1"/>
          </a:solidFill>
          <a:ln w="9525">
            <a:noFill/>
          </a:ln>
        </p:spPr>
        <p:txBody>
          <a:bodyPr wrap="square" anchor="t">
            <a:spAutoFit/>
          </a:bodyPr>
          <a:lstStyle/>
          <a:p>
            <a:pPr lvl="0" algn="ctr">
              <a:buClrTx/>
              <a:buSzTx/>
              <a:buFontTx/>
            </a:pPr>
            <a:r>
              <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F</a:t>
            </a:r>
            <a:r>
              <a:rPr lang="en-US" altLang="zh-CN" sz="2665" b="1" baseline="-25000">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1</a:t>
            </a:r>
            <a:r>
              <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+F</a:t>
            </a:r>
            <a:r>
              <a:rPr lang="en-US" altLang="zh-CN" sz="2665" b="1" baseline="-25000">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F</a:t>
            </a:r>
            <a:endPar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grpSp>
        <p:nvGrpSpPr>
          <p:cNvPr id="57347" name="Group 18" title=""/>
          <p:cNvGrpSpPr/>
          <p:nvPr>
            <p:custDataLst>
              <p:tags r:id="rId8"/>
            </p:custDataLst>
          </p:nvPr>
        </p:nvGrpSpPr>
        <p:grpSpPr>
          <a:xfrm>
            <a:off x="5830165" y="2215525"/>
            <a:ext cx="2628607" cy="1736392"/>
            <a:chOff x="748" y="2750"/>
            <a:chExt cx="1932" cy="1167"/>
          </a:xfrm>
        </p:grpSpPr>
        <p:grpSp>
          <p:nvGrpSpPr>
            <p:cNvPr id="57348" name="Group 8"/>
            <p:cNvGrpSpPr/>
            <p:nvPr>
              <p:custDataLst>
                <p:tags r:id="rId9"/>
              </p:custDataLst>
            </p:nvPr>
          </p:nvGrpSpPr>
          <p:grpSpPr>
            <a:xfrm>
              <a:off x="748" y="2886"/>
              <a:ext cx="1542" cy="680"/>
              <a:chOff x="748" y="2886"/>
              <a:chExt cx="1542" cy="680"/>
            </a:xfrm>
          </p:grpSpPr>
          <p:sp>
            <p:nvSpPr>
              <p:cNvPr id="57358" name="Line 4"/>
              <p:cNvSpPr/>
              <p:nvPr>
                <p:custDataLst>
                  <p:tags r:id="rId10"/>
                </p:custDataLst>
              </p:nvPr>
            </p:nvSpPr>
            <p:spPr>
              <a:xfrm>
                <a:off x="748" y="3566"/>
                <a:ext cx="1542" cy="0"/>
              </a:xfrm>
              <a:prstGeom prst="line">
                <a:avLst/>
              </a:prstGeom>
              <a:ln w="57150" cap="flat" cmpd="sng">
                <a:solidFill>
                  <a:schemeClr val="tx1"/>
                </a:solidFill>
                <a:prstDash val="solid"/>
                <a:headEnd type="none" w="med" len="med"/>
                <a:tailEnd type="triangle" w="med" len="med"/>
              </a:ln>
            </p:spPr>
            <p:txBody>
              <a:bodyPr/>
              <a:lstStyle/>
              <a:p>
                <a:endParaRPr sz="135"/>
              </a:p>
            </p:txBody>
          </p:sp>
          <p:sp>
            <p:nvSpPr>
              <p:cNvPr id="57359" name="Line 5"/>
              <p:cNvSpPr/>
              <p:nvPr>
                <p:custDataLst>
                  <p:tags r:id="rId11"/>
                </p:custDataLst>
              </p:nvPr>
            </p:nvSpPr>
            <p:spPr>
              <a:xfrm flipV="1">
                <a:off x="748" y="2886"/>
                <a:ext cx="544" cy="680"/>
              </a:xfrm>
              <a:prstGeom prst="line">
                <a:avLst/>
              </a:prstGeom>
              <a:ln w="57150" cap="flat" cmpd="sng">
                <a:solidFill>
                  <a:srgbClr val="7030A0"/>
                </a:solidFill>
                <a:prstDash val="solid"/>
                <a:headEnd type="none" w="med" len="med"/>
                <a:tailEnd type="triangle" w="med" len="med"/>
              </a:ln>
            </p:spPr>
            <p:txBody>
              <a:bodyPr/>
              <a:lstStyle/>
              <a:p>
                <a:endParaRPr sz="135"/>
              </a:p>
            </p:txBody>
          </p:sp>
          <p:sp>
            <p:nvSpPr>
              <p:cNvPr id="57360" name="Line 6"/>
              <p:cNvSpPr/>
              <p:nvPr>
                <p:custDataLst>
                  <p:tags r:id="rId12"/>
                </p:custDataLst>
              </p:nvPr>
            </p:nvSpPr>
            <p:spPr>
              <a:xfrm>
                <a:off x="1292" y="2886"/>
                <a:ext cx="998" cy="680"/>
              </a:xfrm>
              <a:prstGeom prst="line">
                <a:avLst/>
              </a:prstGeom>
              <a:ln w="57150" cap="flat" cmpd="sng">
                <a:solidFill>
                  <a:srgbClr val="FF0000"/>
                </a:solidFill>
                <a:prstDash val="solid"/>
                <a:headEnd type="none" w="med" len="med"/>
                <a:tailEnd type="triangle" w="med" len="med"/>
              </a:ln>
            </p:spPr>
            <p:txBody>
              <a:bodyPr/>
              <a:lstStyle/>
              <a:p>
                <a:endParaRPr sz="135"/>
              </a:p>
            </p:txBody>
          </p:sp>
        </p:grpSp>
        <p:sp>
          <p:nvSpPr>
            <p:cNvPr id="57352" name="Rectangle 12"/>
            <p:cNvSpPr/>
            <p:nvPr>
              <p:custDataLst>
                <p:tags r:id="rId13"/>
              </p:custDataLst>
            </p:nvPr>
          </p:nvSpPr>
          <p:spPr>
            <a:xfrm>
              <a:off x="2127" y="3141"/>
              <a:ext cx="553" cy="351"/>
            </a:xfrm>
            <a:prstGeom prst="rect">
              <a:avLst/>
            </a:prstGeom>
            <a:noFill/>
            <a:ln w="9525">
              <a:noFill/>
            </a:ln>
          </p:spPr>
          <p:txBody>
            <a:bodyPr wrap="square">
              <a:spAutoFit/>
            </a:bodyPr>
            <a:lstStyle/>
            <a:p>
              <a:r>
                <a:rPr lang="en-US" altLang="zh-CN" sz="2795" b="1" i="1">
                  <a:solidFill>
                    <a:srgbClr val="000000"/>
                  </a:solidFill>
                  <a:latin typeface="Times New Roman" panose="02020603050405020304" charset="0"/>
                </a:rPr>
                <a:t>F</a:t>
              </a:r>
              <a:r>
                <a:rPr lang="en-US" altLang="zh-CN" sz="2795" b="1" baseline="-25000">
                  <a:solidFill>
                    <a:srgbClr val="000000"/>
                  </a:solidFill>
                  <a:latin typeface="Times New Roman" panose="02020603050405020304" charset="0"/>
                </a:rPr>
                <a:t>2</a:t>
              </a:r>
              <a:endParaRPr lang="en-US" altLang="zh-CN" sz="2795" b="1" baseline="-25000">
                <a:solidFill>
                  <a:srgbClr val="000000"/>
                </a:solidFill>
                <a:latin typeface="Times New Roman" panose="02020603050405020304" charset="0"/>
              </a:endParaRPr>
            </a:p>
          </p:txBody>
        </p:sp>
        <p:sp>
          <p:nvSpPr>
            <p:cNvPr id="57354" name="Rectangle 14"/>
            <p:cNvSpPr/>
            <p:nvPr>
              <p:custDataLst>
                <p:tags r:id="rId14"/>
              </p:custDataLst>
            </p:nvPr>
          </p:nvSpPr>
          <p:spPr>
            <a:xfrm>
              <a:off x="793" y="2750"/>
              <a:ext cx="503" cy="351"/>
            </a:xfrm>
            <a:prstGeom prst="rect">
              <a:avLst/>
            </a:prstGeom>
            <a:noFill/>
            <a:ln w="9525">
              <a:noFill/>
            </a:ln>
          </p:spPr>
          <p:txBody>
            <a:bodyPr wrap="square">
              <a:spAutoFit/>
            </a:bodyPr>
            <a:lstStyle/>
            <a:p>
              <a:r>
                <a:rPr lang="en-US" altLang="zh-CN" sz="2795" b="1" i="1">
                  <a:solidFill>
                    <a:srgbClr val="000000"/>
                  </a:solidFill>
                  <a:latin typeface="Times New Roman" panose="02020603050405020304" charset="0"/>
                </a:rPr>
                <a:t>F</a:t>
              </a:r>
              <a:r>
                <a:rPr lang="en-US" altLang="zh-CN" sz="2795" b="1" baseline="-25000">
                  <a:solidFill>
                    <a:srgbClr val="000000"/>
                  </a:solidFill>
                  <a:latin typeface="Times New Roman" panose="02020603050405020304" charset="0"/>
                </a:rPr>
                <a:t>1</a:t>
              </a:r>
              <a:endParaRPr lang="en-US" altLang="zh-CN" sz="2795" b="1" baseline="-25000">
                <a:solidFill>
                  <a:srgbClr val="000000"/>
                </a:solidFill>
                <a:latin typeface="Times New Roman" panose="02020603050405020304" charset="0"/>
              </a:endParaRPr>
            </a:p>
          </p:txBody>
        </p:sp>
        <p:sp>
          <p:nvSpPr>
            <p:cNvPr id="57356" name="Rectangle 16"/>
            <p:cNvSpPr/>
            <p:nvPr>
              <p:custDataLst>
                <p:tags r:id="rId15"/>
              </p:custDataLst>
            </p:nvPr>
          </p:nvSpPr>
          <p:spPr>
            <a:xfrm>
              <a:off x="2022" y="3566"/>
              <a:ext cx="363" cy="351"/>
            </a:xfrm>
            <a:prstGeom prst="rect">
              <a:avLst/>
            </a:prstGeom>
            <a:noFill/>
            <a:ln w="9525">
              <a:noFill/>
            </a:ln>
          </p:spPr>
          <p:txBody>
            <a:bodyPr wrap="square">
              <a:spAutoFit/>
            </a:bodyPr>
            <a:lstStyle/>
            <a:p>
              <a:r>
                <a:rPr lang="en-US" altLang="zh-CN" sz="2795" b="1" i="1">
                  <a:solidFill>
                    <a:srgbClr val="000000"/>
                  </a:solidFill>
                  <a:latin typeface="Times New Roman" panose="02020603050405020304" charset="0"/>
                </a:rPr>
                <a:t>F</a:t>
              </a:r>
              <a:endParaRPr lang="en-US" altLang="zh-CN" sz="2795" b="1" i="1" baseline="-25000">
                <a:solidFill>
                  <a:srgbClr val="000000"/>
                </a:solidFill>
                <a:latin typeface="Times New Roman" panose="02020603050405020304" charset="0"/>
              </a:endParaRPr>
            </a:p>
          </p:txBody>
        </p:sp>
      </p:grpSp>
      <p:grpSp>
        <p:nvGrpSpPr>
          <p:cNvPr id="9" name="Group 18" title=""/>
          <p:cNvGrpSpPr/>
          <p:nvPr>
            <p:custDataLst>
              <p:tags r:id="rId16"/>
            </p:custDataLst>
          </p:nvPr>
        </p:nvGrpSpPr>
        <p:grpSpPr>
          <a:xfrm>
            <a:off x="8660973" y="2148020"/>
            <a:ext cx="2860837" cy="1831011"/>
            <a:chOff x="2744" y="2678"/>
            <a:chExt cx="1979" cy="1242"/>
          </a:xfrm>
        </p:grpSpPr>
        <p:sp>
          <p:nvSpPr>
            <p:cNvPr id="15" name="Line 9"/>
            <p:cNvSpPr/>
            <p:nvPr>
              <p:custDataLst>
                <p:tags r:id="rId17"/>
              </p:custDataLst>
            </p:nvPr>
          </p:nvSpPr>
          <p:spPr>
            <a:xfrm>
              <a:off x="2744" y="3566"/>
              <a:ext cx="1497" cy="0"/>
            </a:xfrm>
            <a:prstGeom prst="line">
              <a:avLst/>
            </a:prstGeom>
            <a:ln w="57150" cap="flat" cmpd="sng">
              <a:solidFill>
                <a:schemeClr val="tx1"/>
              </a:solidFill>
              <a:prstDash val="solid"/>
              <a:headEnd type="none" w="med" len="med"/>
              <a:tailEnd type="triangle" w="med" len="med"/>
            </a:ln>
          </p:spPr>
          <p:txBody>
            <a:bodyPr/>
            <a:lstStyle/>
            <a:p>
              <a:endParaRPr sz="135"/>
            </a:p>
          </p:txBody>
        </p:sp>
        <p:sp>
          <p:nvSpPr>
            <p:cNvPr id="16" name="Line 10"/>
            <p:cNvSpPr/>
            <p:nvPr>
              <p:custDataLst>
                <p:tags r:id="rId18"/>
              </p:custDataLst>
            </p:nvPr>
          </p:nvSpPr>
          <p:spPr>
            <a:xfrm flipV="1">
              <a:off x="2744" y="2931"/>
              <a:ext cx="1089" cy="635"/>
            </a:xfrm>
            <a:prstGeom prst="line">
              <a:avLst/>
            </a:prstGeom>
            <a:ln w="57150" cap="flat" cmpd="sng">
              <a:solidFill>
                <a:srgbClr val="FF0000"/>
              </a:solidFill>
              <a:prstDash val="solid"/>
              <a:headEnd type="none" w="med" len="med"/>
              <a:tailEnd type="triangle" w="med" len="med"/>
            </a:ln>
          </p:spPr>
          <p:txBody>
            <a:bodyPr/>
            <a:lstStyle/>
            <a:p>
              <a:endParaRPr sz="135"/>
            </a:p>
          </p:txBody>
        </p:sp>
        <p:sp>
          <p:nvSpPr>
            <p:cNvPr id="17" name="Line 11"/>
            <p:cNvSpPr/>
            <p:nvPr>
              <p:custDataLst>
                <p:tags r:id="rId19"/>
              </p:custDataLst>
            </p:nvPr>
          </p:nvSpPr>
          <p:spPr>
            <a:xfrm>
              <a:off x="3787" y="2931"/>
              <a:ext cx="454" cy="635"/>
            </a:xfrm>
            <a:prstGeom prst="line">
              <a:avLst/>
            </a:prstGeom>
            <a:ln w="57150" cap="flat" cmpd="sng">
              <a:solidFill>
                <a:srgbClr val="7030A0"/>
              </a:solidFill>
              <a:prstDash val="solid"/>
              <a:headEnd type="none" w="med" len="med"/>
              <a:tailEnd type="triangle" w="med" len="med"/>
            </a:ln>
          </p:spPr>
          <p:txBody>
            <a:bodyPr/>
            <a:lstStyle/>
            <a:p>
              <a:endParaRPr sz="135"/>
            </a:p>
          </p:txBody>
        </p:sp>
        <p:sp>
          <p:nvSpPr>
            <p:cNvPr id="19" name="Rectangle 13"/>
            <p:cNvSpPr/>
            <p:nvPr>
              <p:custDataLst>
                <p:tags r:id="rId20"/>
              </p:custDataLst>
            </p:nvPr>
          </p:nvSpPr>
          <p:spPr>
            <a:xfrm>
              <a:off x="3328" y="2678"/>
              <a:ext cx="505" cy="354"/>
            </a:xfrm>
            <a:prstGeom prst="rect">
              <a:avLst/>
            </a:prstGeom>
            <a:noFill/>
            <a:ln w="9525">
              <a:noFill/>
            </a:ln>
          </p:spPr>
          <p:txBody>
            <a:bodyPr wrap="square">
              <a:spAutoFit/>
            </a:bodyPr>
            <a:lstStyle/>
            <a:p>
              <a:r>
                <a:rPr lang="en-US" altLang="zh-CN" sz="2795" b="1" i="1">
                  <a:solidFill>
                    <a:srgbClr val="000000"/>
                  </a:solidFill>
                  <a:latin typeface="Times New Roman" panose="02020603050405020304" charset="0"/>
                </a:rPr>
                <a:t>F</a:t>
              </a:r>
              <a:r>
                <a:rPr lang="en-US" altLang="zh-CN" sz="2795" b="1" baseline="-25000">
                  <a:solidFill>
                    <a:srgbClr val="000000"/>
                  </a:solidFill>
                  <a:latin typeface="Times New Roman" panose="02020603050405020304" charset="0"/>
                </a:rPr>
                <a:t>2</a:t>
              </a:r>
              <a:endParaRPr lang="en-US" altLang="zh-CN" sz="2795" b="1" baseline="-25000">
                <a:solidFill>
                  <a:srgbClr val="000000"/>
                </a:solidFill>
                <a:latin typeface="Times New Roman" panose="02020603050405020304" charset="0"/>
              </a:endParaRPr>
            </a:p>
          </p:txBody>
        </p:sp>
        <p:sp>
          <p:nvSpPr>
            <p:cNvPr id="21" name="Rectangle 15"/>
            <p:cNvSpPr/>
            <p:nvPr>
              <p:custDataLst>
                <p:tags r:id="rId21"/>
              </p:custDataLst>
            </p:nvPr>
          </p:nvSpPr>
          <p:spPr>
            <a:xfrm>
              <a:off x="4205" y="3339"/>
              <a:ext cx="518" cy="354"/>
            </a:xfrm>
            <a:prstGeom prst="rect">
              <a:avLst/>
            </a:prstGeom>
            <a:noFill/>
            <a:ln w="9525">
              <a:noFill/>
            </a:ln>
          </p:spPr>
          <p:txBody>
            <a:bodyPr wrap="square">
              <a:spAutoFit/>
            </a:bodyPr>
            <a:lstStyle/>
            <a:p>
              <a:r>
                <a:rPr lang="en-US" altLang="zh-CN" sz="2795" b="1" i="1">
                  <a:solidFill>
                    <a:srgbClr val="000000"/>
                  </a:solidFill>
                  <a:latin typeface="Times New Roman" panose="02020603050405020304" charset="0"/>
                </a:rPr>
                <a:t>F</a:t>
              </a:r>
              <a:r>
                <a:rPr lang="en-US" altLang="zh-CN" sz="2795" b="1" baseline="-25000">
                  <a:solidFill>
                    <a:srgbClr val="000000"/>
                  </a:solidFill>
                  <a:latin typeface="Times New Roman" panose="02020603050405020304" charset="0"/>
                </a:rPr>
                <a:t>1</a:t>
              </a:r>
              <a:endParaRPr lang="en-US" altLang="zh-CN" sz="2795" b="1" baseline="-25000">
                <a:solidFill>
                  <a:srgbClr val="000000"/>
                </a:solidFill>
                <a:latin typeface="Times New Roman" panose="02020603050405020304" charset="0"/>
              </a:endParaRPr>
            </a:p>
          </p:txBody>
        </p:sp>
        <p:sp>
          <p:nvSpPr>
            <p:cNvPr id="23" name="Rectangle 17"/>
            <p:cNvSpPr/>
            <p:nvPr>
              <p:custDataLst>
                <p:tags r:id="rId22"/>
              </p:custDataLst>
            </p:nvPr>
          </p:nvSpPr>
          <p:spPr>
            <a:xfrm>
              <a:off x="4014" y="3566"/>
              <a:ext cx="293" cy="354"/>
            </a:xfrm>
            <a:prstGeom prst="rect">
              <a:avLst/>
            </a:prstGeom>
            <a:noFill/>
            <a:ln w="9525">
              <a:noFill/>
            </a:ln>
          </p:spPr>
          <p:txBody>
            <a:bodyPr wrap="square">
              <a:spAutoFit/>
            </a:bodyPr>
            <a:lstStyle/>
            <a:p>
              <a:r>
                <a:rPr lang="en-US" altLang="zh-CN" sz="2795" b="1" i="1">
                  <a:solidFill>
                    <a:srgbClr val="000000"/>
                  </a:solidFill>
                  <a:latin typeface="Times New Roman" panose="02020603050405020304" charset="0"/>
                </a:rPr>
                <a:t>F</a:t>
              </a:r>
              <a:endParaRPr lang="en-US" altLang="zh-CN" sz="2795" b="1" i="1" baseline="-25000">
                <a:solidFill>
                  <a:srgbClr val="000000"/>
                </a:solidFill>
                <a:latin typeface="Times New Roman" panose="02020603050405020304" charset="0"/>
              </a:endParaRPr>
            </a:p>
          </p:txBody>
        </p:sp>
      </p:grpSp>
      <p:cxnSp>
        <p:nvCxnSpPr>
          <p:cNvPr id="24" name="直接箭头连接符 23" title=""/>
          <p:cNvCxnSpPr/>
          <p:nvPr>
            <p:custDataLst>
              <p:tags r:id="rId23"/>
            </p:custDataLst>
          </p:nvPr>
        </p:nvCxnSpPr>
        <p:spPr>
          <a:xfrm>
            <a:off x="5859937" y="4347659"/>
            <a:ext cx="3159559" cy="0"/>
          </a:xfrm>
          <a:prstGeom prst="straightConnector1">
            <a:avLst/>
          </a:prstGeom>
          <a:ln w="57150">
            <a:solidFill>
              <a:schemeClr val="tx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title=""/>
          <p:cNvCxnSpPr/>
          <p:nvPr>
            <p:custDataLst>
              <p:tags r:id="rId24"/>
            </p:custDataLst>
          </p:nvPr>
        </p:nvCxnSpPr>
        <p:spPr>
          <a:xfrm>
            <a:off x="5859937" y="4347659"/>
            <a:ext cx="1328307" cy="12668"/>
          </a:xfrm>
          <a:prstGeom prst="straightConnector1">
            <a:avLst/>
          </a:prstGeom>
          <a:ln w="571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title=""/>
          <p:cNvCxnSpPr/>
          <p:nvPr>
            <p:custDataLst>
              <p:tags r:id="rId25"/>
            </p:custDataLst>
          </p:nvPr>
        </p:nvCxnSpPr>
        <p:spPr>
          <a:xfrm>
            <a:off x="7162273" y="4334989"/>
            <a:ext cx="1844555"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Rectangle 16" title=""/>
          <p:cNvSpPr/>
          <p:nvPr>
            <p:custDataLst>
              <p:tags r:id="rId26"/>
            </p:custDataLst>
          </p:nvPr>
        </p:nvSpPr>
        <p:spPr>
          <a:xfrm>
            <a:off x="9006828" y="3981936"/>
            <a:ext cx="511813" cy="521970"/>
          </a:xfrm>
          <a:prstGeom prst="rect">
            <a:avLst/>
          </a:prstGeom>
          <a:noFill/>
          <a:ln w="9525">
            <a:noFill/>
          </a:ln>
        </p:spPr>
        <p:txBody>
          <a:bodyPr wrap="square">
            <a:spAutoFit/>
          </a:bodyPr>
          <a:lstStyle/>
          <a:p>
            <a:r>
              <a:rPr lang="en-US" altLang="zh-CN" sz="2795" b="1" i="1">
                <a:solidFill>
                  <a:srgbClr val="000000"/>
                </a:solidFill>
                <a:latin typeface="Times New Roman" panose="02020603050405020304" charset="0"/>
              </a:rPr>
              <a:t>F</a:t>
            </a:r>
            <a:endParaRPr lang="en-US" altLang="zh-CN" sz="2795" b="1" i="1" baseline="-25000">
              <a:solidFill>
                <a:srgbClr val="000000"/>
              </a:solidFill>
              <a:latin typeface="Times New Roman" panose="02020603050405020304" charset="0"/>
            </a:endParaRPr>
          </a:p>
        </p:txBody>
      </p:sp>
      <p:sp>
        <p:nvSpPr>
          <p:cNvPr id="28" name="Rectangle 14" title=""/>
          <p:cNvSpPr/>
          <p:nvPr>
            <p:custDataLst>
              <p:tags r:id="rId27"/>
            </p:custDataLst>
          </p:nvPr>
        </p:nvSpPr>
        <p:spPr>
          <a:xfrm>
            <a:off x="6676213" y="3744631"/>
            <a:ext cx="684363" cy="521970"/>
          </a:xfrm>
          <a:prstGeom prst="rect">
            <a:avLst/>
          </a:prstGeom>
          <a:noFill/>
          <a:ln w="9525">
            <a:noFill/>
          </a:ln>
        </p:spPr>
        <p:txBody>
          <a:bodyPr wrap="square">
            <a:spAutoFit/>
          </a:bodyPr>
          <a:lstStyle/>
          <a:p>
            <a:r>
              <a:rPr lang="en-US" altLang="zh-CN" sz="2795" b="1" i="1">
                <a:solidFill>
                  <a:srgbClr val="000000"/>
                </a:solidFill>
                <a:latin typeface="Times New Roman" panose="02020603050405020304" charset="0"/>
              </a:rPr>
              <a:t>F</a:t>
            </a:r>
            <a:r>
              <a:rPr lang="en-US" altLang="zh-CN" sz="2795" b="1" baseline="-25000">
                <a:solidFill>
                  <a:srgbClr val="000000"/>
                </a:solidFill>
                <a:latin typeface="Times New Roman" panose="02020603050405020304" charset="0"/>
              </a:rPr>
              <a:t>1</a:t>
            </a:r>
            <a:endParaRPr lang="en-US" altLang="zh-CN" sz="2795" b="1" baseline="-25000">
              <a:solidFill>
                <a:srgbClr val="000000"/>
              </a:solidFill>
              <a:latin typeface="Times New Roman" panose="02020603050405020304" charset="0"/>
            </a:endParaRPr>
          </a:p>
        </p:txBody>
      </p:sp>
      <p:sp>
        <p:nvSpPr>
          <p:cNvPr id="29" name="Rectangle 14" title=""/>
          <p:cNvSpPr/>
          <p:nvPr>
            <p:custDataLst>
              <p:tags r:id="rId28"/>
            </p:custDataLst>
          </p:nvPr>
        </p:nvSpPr>
        <p:spPr>
          <a:xfrm>
            <a:off x="8140439" y="3725127"/>
            <a:ext cx="684363" cy="521970"/>
          </a:xfrm>
          <a:prstGeom prst="rect">
            <a:avLst/>
          </a:prstGeom>
          <a:noFill/>
          <a:ln w="9525">
            <a:noFill/>
          </a:ln>
        </p:spPr>
        <p:txBody>
          <a:bodyPr wrap="square">
            <a:spAutoFit/>
          </a:bodyPr>
          <a:lstStyle/>
          <a:p>
            <a:r>
              <a:rPr lang="en-US" altLang="zh-CN" sz="2795" b="1" i="1">
                <a:solidFill>
                  <a:srgbClr val="000000"/>
                </a:solidFill>
                <a:latin typeface="Times New Roman" panose="02020603050405020304" charset="0"/>
              </a:rPr>
              <a:t>F</a:t>
            </a:r>
            <a:r>
              <a:rPr lang="en-US" altLang="zh-CN" sz="2795" b="1" baseline="-25000">
                <a:solidFill>
                  <a:srgbClr val="000000"/>
                </a:solidFill>
                <a:latin typeface="Times New Roman" panose="02020603050405020304" charset="0"/>
              </a:rPr>
              <a:t>2</a:t>
            </a:r>
            <a:endParaRPr lang="en-US" altLang="zh-CN" sz="2795" b="1" baseline="-25000">
              <a:solidFill>
                <a:srgbClr val="000000"/>
              </a:solidFill>
              <a:latin typeface="Times New Roman" panose="02020603050405020304" charset="0"/>
            </a:endParaRPr>
          </a:p>
        </p:txBody>
      </p:sp>
      <p:grpSp>
        <p:nvGrpSpPr>
          <p:cNvPr id="30" name="Group 18" title=""/>
          <p:cNvGrpSpPr/>
          <p:nvPr>
            <p:custDataLst>
              <p:tags r:id="rId29"/>
            </p:custDataLst>
          </p:nvPr>
        </p:nvGrpSpPr>
        <p:grpSpPr>
          <a:xfrm>
            <a:off x="5830165" y="4660573"/>
            <a:ext cx="2628607" cy="1736392"/>
            <a:chOff x="748" y="2750"/>
            <a:chExt cx="1932" cy="1167"/>
          </a:xfrm>
        </p:grpSpPr>
        <p:grpSp>
          <p:nvGrpSpPr>
            <p:cNvPr id="31" name="Group 8"/>
            <p:cNvGrpSpPr/>
            <p:nvPr>
              <p:custDataLst>
                <p:tags r:id="rId30"/>
              </p:custDataLst>
            </p:nvPr>
          </p:nvGrpSpPr>
          <p:grpSpPr>
            <a:xfrm>
              <a:off x="748" y="2886"/>
              <a:ext cx="1542" cy="680"/>
              <a:chOff x="748" y="2886"/>
              <a:chExt cx="1542" cy="680"/>
            </a:xfrm>
          </p:grpSpPr>
          <p:sp>
            <p:nvSpPr>
              <p:cNvPr id="32" name="Line 4"/>
              <p:cNvSpPr/>
              <p:nvPr>
                <p:custDataLst>
                  <p:tags r:id="rId31"/>
                </p:custDataLst>
              </p:nvPr>
            </p:nvSpPr>
            <p:spPr>
              <a:xfrm>
                <a:off x="748" y="3566"/>
                <a:ext cx="1542" cy="0"/>
              </a:xfrm>
              <a:prstGeom prst="line">
                <a:avLst/>
              </a:prstGeom>
              <a:ln w="57150" cap="flat" cmpd="sng">
                <a:solidFill>
                  <a:schemeClr val="tx1"/>
                </a:solidFill>
                <a:prstDash val="solid"/>
                <a:headEnd type="none" w="med" len="med"/>
                <a:tailEnd type="triangle" w="med" len="med"/>
              </a:ln>
            </p:spPr>
            <p:txBody>
              <a:bodyPr/>
              <a:lstStyle/>
              <a:p>
                <a:endParaRPr sz="135"/>
              </a:p>
            </p:txBody>
          </p:sp>
          <p:sp>
            <p:nvSpPr>
              <p:cNvPr id="33" name="Line 5"/>
              <p:cNvSpPr/>
              <p:nvPr>
                <p:custDataLst>
                  <p:tags r:id="rId32"/>
                </p:custDataLst>
              </p:nvPr>
            </p:nvSpPr>
            <p:spPr>
              <a:xfrm flipV="1">
                <a:off x="748" y="2917"/>
                <a:ext cx="561" cy="649"/>
              </a:xfrm>
              <a:prstGeom prst="line">
                <a:avLst/>
              </a:prstGeom>
              <a:ln w="57150" cap="flat" cmpd="sng">
                <a:solidFill>
                  <a:srgbClr val="7030A0"/>
                </a:solidFill>
                <a:prstDash val="solid"/>
                <a:headEnd type="none" w="med" len="med"/>
                <a:tailEnd type="triangle" w="med" len="med"/>
              </a:ln>
            </p:spPr>
            <p:txBody>
              <a:bodyPr/>
              <a:lstStyle/>
              <a:p>
                <a:endParaRPr sz="135"/>
              </a:p>
            </p:txBody>
          </p:sp>
          <p:sp>
            <p:nvSpPr>
              <p:cNvPr id="34" name="Line 6"/>
              <p:cNvSpPr/>
              <p:nvPr>
                <p:custDataLst>
                  <p:tags r:id="rId33"/>
                </p:custDataLst>
              </p:nvPr>
            </p:nvSpPr>
            <p:spPr>
              <a:xfrm>
                <a:off x="1292" y="2886"/>
                <a:ext cx="998" cy="680"/>
              </a:xfrm>
              <a:prstGeom prst="line">
                <a:avLst/>
              </a:prstGeom>
              <a:ln w="57150" cap="flat" cmpd="sng">
                <a:solidFill>
                  <a:srgbClr val="FF0000"/>
                </a:solidFill>
                <a:prstDash val="solid"/>
                <a:headEnd type="none" w="med" len="med"/>
                <a:tailEnd type="triangle" w="med" len="med"/>
              </a:ln>
            </p:spPr>
            <p:txBody>
              <a:bodyPr/>
              <a:lstStyle/>
              <a:p>
                <a:endParaRPr sz="135"/>
              </a:p>
            </p:txBody>
          </p:sp>
        </p:grpSp>
        <p:sp>
          <p:nvSpPr>
            <p:cNvPr id="35" name="Rectangle 12"/>
            <p:cNvSpPr/>
            <p:nvPr>
              <p:custDataLst>
                <p:tags r:id="rId34"/>
              </p:custDataLst>
            </p:nvPr>
          </p:nvSpPr>
          <p:spPr>
            <a:xfrm>
              <a:off x="2127" y="3141"/>
              <a:ext cx="553" cy="351"/>
            </a:xfrm>
            <a:prstGeom prst="rect">
              <a:avLst/>
            </a:prstGeom>
            <a:noFill/>
            <a:ln w="9525">
              <a:noFill/>
            </a:ln>
          </p:spPr>
          <p:txBody>
            <a:bodyPr wrap="square">
              <a:spAutoFit/>
            </a:bodyPr>
            <a:lstStyle/>
            <a:p>
              <a:r>
                <a:rPr lang="en-US" altLang="zh-CN" sz="2795" b="1" i="1">
                  <a:solidFill>
                    <a:srgbClr val="000000"/>
                  </a:solidFill>
                  <a:latin typeface="Times New Roman" panose="02020603050405020304" charset="0"/>
                </a:rPr>
                <a:t>F</a:t>
              </a:r>
              <a:r>
                <a:rPr lang="en-US" altLang="zh-CN" sz="2795" b="1" baseline="-25000">
                  <a:solidFill>
                    <a:srgbClr val="000000"/>
                  </a:solidFill>
                  <a:latin typeface="Times New Roman" panose="02020603050405020304" charset="0"/>
                </a:rPr>
                <a:t>2</a:t>
              </a:r>
              <a:endParaRPr lang="en-US" altLang="zh-CN" sz="2795" b="1" baseline="-25000">
                <a:solidFill>
                  <a:srgbClr val="000000"/>
                </a:solidFill>
                <a:latin typeface="Times New Roman" panose="02020603050405020304" charset="0"/>
              </a:endParaRPr>
            </a:p>
          </p:txBody>
        </p:sp>
        <p:sp>
          <p:nvSpPr>
            <p:cNvPr id="36" name="Rectangle 14"/>
            <p:cNvSpPr/>
            <p:nvPr>
              <p:custDataLst>
                <p:tags r:id="rId35"/>
              </p:custDataLst>
            </p:nvPr>
          </p:nvSpPr>
          <p:spPr>
            <a:xfrm>
              <a:off x="793" y="2750"/>
              <a:ext cx="503" cy="351"/>
            </a:xfrm>
            <a:prstGeom prst="rect">
              <a:avLst/>
            </a:prstGeom>
            <a:noFill/>
            <a:ln w="9525">
              <a:noFill/>
            </a:ln>
          </p:spPr>
          <p:txBody>
            <a:bodyPr wrap="square">
              <a:spAutoFit/>
            </a:bodyPr>
            <a:lstStyle/>
            <a:p>
              <a:r>
                <a:rPr lang="en-US" altLang="zh-CN" sz="2795" b="1" i="1">
                  <a:solidFill>
                    <a:srgbClr val="000000"/>
                  </a:solidFill>
                  <a:latin typeface="Times New Roman" panose="02020603050405020304" charset="0"/>
                </a:rPr>
                <a:t>F</a:t>
              </a:r>
              <a:r>
                <a:rPr lang="en-US" altLang="zh-CN" sz="2795" b="1" baseline="-25000">
                  <a:solidFill>
                    <a:srgbClr val="000000"/>
                  </a:solidFill>
                  <a:latin typeface="Times New Roman" panose="02020603050405020304" charset="0"/>
                </a:rPr>
                <a:t>1</a:t>
              </a:r>
              <a:endParaRPr lang="en-US" altLang="zh-CN" sz="2795" b="1" baseline="-25000">
                <a:solidFill>
                  <a:srgbClr val="000000"/>
                </a:solidFill>
                <a:latin typeface="Times New Roman" panose="02020603050405020304" charset="0"/>
              </a:endParaRPr>
            </a:p>
          </p:txBody>
        </p:sp>
        <p:sp>
          <p:nvSpPr>
            <p:cNvPr id="37" name="Rectangle 16"/>
            <p:cNvSpPr/>
            <p:nvPr>
              <p:custDataLst>
                <p:tags r:id="rId36"/>
              </p:custDataLst>
            </p:nvPr>
          </p:nvSpPr>
          <p:spPr>
            <a:xfrm>
              <a:off x="2022" y="3566"/>
              <a:ext cx="363" cy="351"/>
            </a:xfrm>
            <a:prstGeom prst="rect">
              <a:avLst/>
            </a:prstGeom>
            <a:noFill/>
            <a:ln w="9525">
              <a:noFill/>
            </a:ln>
          </p:spPr>
          <p:txBody>
            <a:bodyPr wrap="square">
              <a:spAutoFit/>
            </a:bodyPr>
            <a:lstStyle/>
            <a:p>
              <a:r>
                <a:rPr lang="en-US" altLang="zh-CN" sz="2795" b="1" i="1">
                  <a:solidFill>
                    <a:srgbClr val="000000"/>
                  </a:solidFill>
                  <a:latin typeface="Times New Roman" panose="02020603050405020304" charset="0"/>
                </a:rPr>
                <a:t>F</a:t>
              </a:r>
              <a:endParaRPr lang="en-US" altLang="zh-CN" sz="2795" b="1" i="1" baseline="-25000">
                <a:solidFill>
                  <a:srgbClr val="000000"/>
                </a:solidFill>
                <a:latin typeface="Times New Roman" panose="02020603050405020304" charset="0"/>
              </a:endParaRPr>
            </a:p>
          </p:txBody>
        </p:sp>
      </p:grpSp>
      <p:sp>
        <p:nvSpPr>
          <p:cNvPr id="38" name="Text Box 35" title=""/>
          <p:cNvSpPr txBox="1"/>
          <p:nvPr>
            <p:custDataLst>
              <p:tags r:id="rId37"/>
            </p:custDataLst>
          </p:nvPr>
        </p:nvSpPr>
        <p:spPr>
          <a:xfrm>
            <a:off x="3797908" y="5268619"/>
            <a:ext cx="864870" cy="501650"/>
          </a:xfrm>
          <a:prstGeom prst="rect">
            <a:avLst/>
          </a:prstGeom>
          <a:noFill/>
          <a:ln w="9525">
            <a:noFill/>
          </a:ln>
        </p:spPr>
        <p:txBody>
          <a:bodyPr wrap="none" anchor="t">
            <a:spAutoFit/>
          </a:bodyPr>
          <a:lstStyle/>
          <a:p>
            <a:r>
              <a:rPr lang="zh-CN" altLang="en-US" sz="2665" b="1">
                <a:solidFill>
                  <a:srgbClr val="00B0F0"/>
                </a:solidFill>
                <a:latin typeface="宋体" panose="02010600030101010101" pitchFamily="2" charset="-122"/>
                <a:ea typeface="宋体" panose="02010600030101010101" pitchFamily="2" charset="-122"/>
              </a:rPr>
              <a:t>无解</a:t>
            </a:r>
            <a:endParaRPr lang="zh-CN" altLang="en-US" sz="2665" b="1">
              <a:solidFill>
                <a:srgbClr val="00B0F0"/>
              </a:solidFill>
              <a:latin typeface="宋体" panose="02010600030101010101" pitchFamily="2" charset="-122"/>
              <a:ea typeface="宋体" panose="02010600030101010101" pitchFamily="2" charset="-122"/>
            </a:endParaRPr>
          </a:p>
        </p:txBody>
      </p:sp>
      <p:sp>
        <p:nvSpPr>
          <p:cNvPr id="39" name="Text Box 35" title=""/>
          <p:cNvSpPr txBox="1"/>
          <p:nvPr>
            <p:custDataLst>
              <p:tags r:id="rId38"/>
            </p:custDataLst>
          </p:nvPr>
        </p:nvSpPr>
        <p:spPr>
          <a:xfrm>
            <a:off x="3628575" y="3891939"/>
            <a:ext cx="1205865" cy="501650"/>
          </a:xfrm>
          <a:prstGeom prst="rect">
            <a:avLst/>
          </a:prstGeom>
          <a:noFill/>
          <a:ln w="9525">
            <a:noFill/>
          </a:ln>
        </p:spPr>
        <p:txBody>
          <a:bodyPr wrap="none" anchor="t">
            <a:spAutoFit/>
          </a:bodyPr>
          <a:lstStyle/>
          <a:p>
            <a:r>
              <a:rPr lang="zh-CN" altLang="en-US" sz="2665" b="1">
                <a:solidFill>
                  <a:srgbClr val="00B0F0"/>
                </a:solidFill>
                <a:latin typeface="宋体" panose="02010600030101010101" pitchFamily="2" charset="-122"/>
                <a:ea typeface="宋体" panose="02010600030101010101" pitchFamily="2" charset="-122"/>
              </a:rPr>
              <a:t>一个解</a:t>
            </a:r>
            <a:endParaRPr lang="zh-CN" altLang="en-US" sz="2665" b="1">
              <a:solidFill>
                <a:srgbClr val="00B0F0"/>
              </a:solidFill>
              <a:latin typeface="宋体" panose="02010600030101010101" pitchFamily="2" charset="-122"/>
              <a:ea typeface="宋体" panose="02010600030101010101" pitchFamily="2" charset="-122"/>
            </a:endParaRPr>
          </a:p>
        </p:txBody>
      </p:sp>
      <p:sp>
        <p:nvSpPr>
          <p:cNvPr id="2" name="圆角矩形标注 1" title=""/>
          <p:cNvSpPr/>
          <p:nvPr>
            <p:custDataLst>
              <p:tags r:id="rId39"/>
            </p:custDataLst>
          </p:nvPr>
        </p:nvSpPr>
        <p:spPr>
          <a:xfrm>
            <a:off x="8735907" y="4719716"/>
            <a:ext cx="2883747" cy="1225183"/>
          </a:xfrm>
          <a:prstGeom prst="wedgeRoundRectCallout">
            <a:avLst>
              <a:gd name="adj1" fmla="val 4037"/>
              <a:gd name="adj2" fmla="val -70133"/>
              <a:gd name="adj3" fmla="val 16667"/>
            </a:avLst>
          </a:prstGeom>
        </p:spPr>
        <p:style>
          <a:lnRef idx="1">
            <a:schemeClr val="accent3"/>
          </a:lnRef>
          <a:fillRef idx="2">
            <a:schemeClr val="accent3"/>
          </a:fillRef>
          <a:effectRef idx="1">
            <a:schemeClr val="accent3"/>
          </a:effectRef>
          <a:fontRef idx="minor">
            <a:schemeClr val="dk1"/>
          </a:fontRef>
        </p:style>
        <p:txBody>
          <a:bodyPr rot="0" vertOverflow="overflow" horzOverflow="overflow" vert="horz" wrap="square" lIns="60958" tIns="60958" rIns="60958" bIns="60958" numCol="1" spcCol="38100" rtlCol="0" anchor="ctr" forceAA="0">
            <a:spAutoFit/>
          </a:bodyPr>
          <a:lstStyle/>
          <a:p>
            <a:pPr algn="ctr">
              <a:lnSpc>
                <a:spcPct val="120000"/>
              </a:lnSpc>
            </a:pPr>
            <a:r>
              <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F</a:t>
            </a:r>
            <a:r>
              <a:rPr lang="en-US" altLang="zh-CN" sz="2665" b="1" baseline="-25000">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F</a:t>
            </a:r>
            <a:r>
              <a:rPr lang="en-US" altLang="zh-CN" sz="2665" b="1" baseline="-25000">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和</a:t>
            </a:r>
            <a:r>
              <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F</a:t>
            </a:r>
            <a:r>
              <a:rPr lang="zh-CN" altLang="en-US"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一起构成封闭三角形</a:t>
            </a:r>
            <a:endParaRPr kumimoji="0" lang="zh-CN" altLang="en-US" sz="2665" b="1" i="0" u="none" strike="noStrike" cap="none" spc="0" normalizeH="0" baseline="0">
              <a:ln>
                <a:noFill/>
              </a:ln>
              <a:solidFill>
                <a:schemeClr val="tx1">
                  <a:lumMod val="50000"/>
                </a:schemeClr>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grpSp>
        <p:nvGrpSpPr>
          <p:cNvPr id="3" name="Group 28" title=""/>
          <p:cNvGrpSpPr/>
          <p:nvPr>
            <p:custDataLst>
              <p:tags r:id="rId40"/>
            </p:custDataLst>
          </p:nvPr>
        </p:nvGrpSpPr>
        <p:grpSpPr>
          <a:xfrm>
            <a:off x="1061085" y="5715"/>
            <a:ext cx="3268401" cy="713105"/>
            <a:chOff x="711" y="-11"/>
            <a:chExt cx="2034" cy="449"/>
          </a:xfrm>
        </p:grpSpPr>
        <p:sp>
          <p:nvSpPr>
            <p:cNvPr id="12" name="Rectangle 8"/>
            <p:cNvSpPr>
              <a:spLocks noChangeArrowheads="1"/>
            </p:cNvSpPr>
            <p:nvPr>
              <p:custDataLst>
                <p:tags r:id="rId41"/>
              </p:custDataLst>
            </p:nvPr>
          </p:nvSpPr>
          <p:spPr bwMode="auto">
            <a:xfrm>
              <a:off x="711" y="-10"/>
              <a:ext cx="2034"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42" name="TextBox 3"/>
            <p:cNvSpPr txBox="1">
              <a:spLocks noChangeArrowheads="1"/>
            </p:cNvSpPr>
            <p:nvPr>
              <p:custDataLst>
                <p:tags r:id="rId42"/>
              </p:custDataLst>
            </p:nvPr>
          </p:nvSpPr>
          <p:spPr bwMode="auto">
            <a:xfrm>
              <a:off x="723" y="-11"/>
              <a:ext cx="2022"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rPr>
                <a:t>几种常见情况</a:t>
              </a:r>
              <a:endPar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43" name="AutoShape 10" title=""/>
          <p:cNvSpPr>
            <a:spLocks noChangeArrowheads="1"/>
          </p:cNvSpPr>
          <p:nvPr userDrawn="1">
            <p:custDataLst>
              <p:tags r:id="rId43"/>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57" name="Text Box 24" title=""/>
          <p:cNvSpPr txBox="1">
            <a:spLocks noChangeArrowheads="1"/>
          </p:cNvSpPr>
          <p:nvPr userDrawn="1">
            <p:custDataLst>
              <p:tags r:id="rId44"/>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00</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ustDataLst>
      <p:tags r:id="rId45"/>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7347"/>
                                        </p:tgtEl>
                                        <p:attrNameLst>
                                          <p:attrName>style.visibility</p:attrName>
                                        </p:attrNameLst>
                                      </p:cBhvr>
                                      <p:to>
                                        <p:strVal val="visible"/>
                                      </p:to>
                                    </p:set>
                                    <p:animEffect transition="in" filter="wipe(up)">
                                      <p:cBhvr>
                                        <p:cTn id="11" dur="500"/>
                                        <p:tgtEl>
                                          <p:spTgt spid="57347"/>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par>
                          <p:cTn id="43" fill="hold" nodeType="afterGroup">
                            <p:stCondLst>
                              <p:cond delay="1"/>
                            </p:stCondLst>
                            <p:childTnLst>
                              <p:par>
                                <p:cTn id="44" presetID="1" presetClass="entr" presetSubtype="0"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fill="hold"/>
                                        <p:tgtEl>
                                          <p:spTgt spid="30"/>
                                        </p:tgtEl>
                                        <p:attrNameLst>
                                          <p:attrName>ppt_x</p:attrName>
                                        </p:attrNameLst>
                                      </p:cBhvr>
                                      <p:tavLst>
                                        <p:tav tm="0">
                                          <p:val>
                                            <p:strVal val="#ppt_x"/>
                                          </p:val>
                                        </p:tav>
                                        <p:tav tm="100000">
                                          <p:val>
                                            <p:strVal val="#ppt_x"/>
                                          </p:val>
                                        </p:tav>
                                      </p:tavLst>
                                    </p:anim>
                                    <p:anim calcmode="lin" valueType="num">
                                      <p:cBhvr additive="base">
                                        <p:cTn id="5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8"/>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additive="base">
                                        <p:cTn id="60" dur="500" fill="hold"/>
                                        <p:tgtEl>
                                          <p:spTgt spid="2"/>
                                        </p:tgtEl>
                                        <p:attrNameLst>
                                          <p:attrName>ppt_x</p:attrName>
                                        </p:attrNameLst>
                                      </p:cBhvr>
                                      <p:tavLst>
                                        <p:tav tm="0">
                                          <p:val>
                                            <p:strVal val="#ppt_x"/>
                                          </p:val>
                                        </p:tav>
                                        <p:tav tm="100000">
                                          <p:val>
                                            <p:strVal val="#ppt_x"/>
                                          </p:val>
                                        </p:tav>
                                      </p:tavLst>
                                    </p:anim>
                                    <p:anim calcmode="lin" valueType="num">
                                      <p:cBhvr additive="base">
                                        <p:cTn id="6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P spid="6" grpId="0" animBg="1"/>
      <p:bldP spid="7" grpId="0" animBg="1"/>
      <p:bldP spid="38" grpId="0"/>
      <p:bldP spid="39" grpId="0"/>
      <p:bldP spid="27" grpId="0"/>
      <p:bldP spid="28" grpId="0"/>
      <p:bldP spid="29" grpId="0"/>
      <p:bldP spid="2" grpId="0" animBg="1"/>
    </p:bldLst>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9464" name="Text Box 8" title=""/>
          <p:cNvSpPr txBox="1"/>
          <p:nvPr>
            <p:custDataLst>
              <p:tags r:id="rId3"/>
            </p:custDataLst>
          </p:nvPr>
        </p:nvSpPr>
        <p:spPr>
          <a:xfrm>
            <a:off x="712893" y="1391073"/>
            <a:ext cx="10280227" cy="501650"/>
          </a:xfrm>
          <a:prstGeom prst="rect">
            <a:avLst/>
          </a:prstGeom>
          <a:noFill/>
          <a:ln w="9525">
            <a:noFill/>
          </a:ln>
        </p:spPr>
        <p:txBody>
          <a:bodyPr wrap="square" anchor="t">
            <a:spAutoFit/>
          </a:bodyPr>
          <a:lstStyle/>
          <a:p>
            <a:pPr lvl="0" algn="l">
              <a:buClrTx/>
              <a:buSzTx/>
              <a:buFontTx/>
            </a:pPr>
            <a:r>
              <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4.已知</a:t>
            </a:r>
            <a:r>
              <a:rPr lang="zh-CN" altLang="en-US" sz="2665"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一个确定的合力</a:t>
            </a:r>
            <a:r>
              <a:rPr lang="zh-CN" altLang="en-US"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和一个</a:t>
            </a:r>
            <a:r>
              <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分力F</a:t>
            </a:r>
            <a:r>
              <a:rPr lang="en-US" altLang="zh-CN" sz="2665" b="1" baseline="-25000">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1</a:t>
            </a:r>
            <a:r>
              <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的</a:t>
            </a:r>
            <a:r>
              <a:rPr lang="zh-CN" altLang="en-US"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方向和另一个分力</a:t>
            </a:r>
            <a:r>
              <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F</a:t>
            </a:r>
            <a:r>
              <a:rPr lang="en-US" altLang="zh-CN" sz="2665" b="1" baseline="-25000">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的大小</a:t>
            </a:r>
            <a:r>
              <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2665" b="1">
              <a:solidFill>
                <a:schemeClr val="tx1">
                  <a:lumMod val="50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grpSp>
        <p:nvGrpSpPr>
          <p:cNvPr id="2" name="Group 13" title=""/>
          <p:cNvGrpSpPr/>
          <p:nvPr>
            <p:custDataLst>
              <p:tags r:id="rId4"/>
            </p:custDataLst>
          </p:nvPr>
        </p:nvGrpSpPr>
        <p:grpSpPr>
          <a:xfrm rot="6180000">
            <a:off x="6978280" y="2992587"/>
            <a:ext cx="3243603" cy="2368225"/>
            <a:chOff x="3434" y="1954"/>
            <a:chExt cx="2031" cy="1612"/>
          </a:xfrm>
        </p:grpSpPr>
        <p:sp>
          <p:nvSpPr>
            <p:cNvPr id="45069" name="Line 14"/>
            <p:cNvSpPr/>
            <p:nvPr>
              <p:custDataLst>
                <p:tags r:id="rId5"/>
              </p:custDataLst>
            </p:nvPr>
          </p:nvSpPr>
          <p:spPr>
            <a:xfrm flipH="1" flipV="1">
              <a:off x="4513" y="2795"/>
              <a:ext cx="952" cy="771"/>
            </a:xfrm>
            <a:prstGeom prst="line">
              <a:avLst/>
            </a:prstGeom>
            <a:ln w="28575" cap="flat" cmpd="sng">
              <a:solidFill>
                <a:srgbClr val="FF00FF"/>
              </a:solidFill>
              <a:prstDash val="solid"/>
              <a:round/>
              <a:headEnd type="none" w="med" len="med"/>
              <a:tailEnd type="stealth" w="med" len="lg"/>
            </a:ln>
          </p:spPr>
          <p:txBody>
            <a:bodyPr/>
            <a:lstStyle/>
            <a:p>
              <a:endParaRPr sz="135"/>
            </a:p>
          </p:txBody>
        </p:sp>
        <p:sp>
          <p:nvSpPr>
            <p:cNvPr id="45070" name="Line 15"/>
            <p:cNvSpPr/>
            <p:nvPr>
              <p:custDataLst>
                <p:tags r:id="rId6"/>
              </p:custDataLst>
            </p:nvPr>
          </p:nvSpPr>
          <p:spPr>
            <a:xfrm flipH="1" flipV="1">
              <a:off x="3434" y="1954"/>
              <a:ext cx="1080" cy="842"/>
            </a:xfrm>
            <a:prstGeom prst="line">
              <a:avLst/>
            </a:prstGeom>
            <a:ln w="28575" cap="flat" cmpd="sng">
              <a:solidFill>
                <a:srgbClr val="FF00FF"/>
              </a:solidFill>
              <a:prstDash val="sysDash"/>
              <a:round/>
              <a:headEnd type="none" w="med" len="med"/>
              <a:tailEnd type="arrow" w="med" len="med"/>
            </a:ln>
          </p:spPr>
          <p:txBody>
            <a:bodyPr/>
            <a:lstStyle/>
            <a:p>
              <a:endParaRPr sz="135"/>
            </a:p>
          </p:txBody>
        </p:sp>
      </p:grpSp>
      <p:sp>
        <p:nvSpPr>
          <p:cNvPr id="99347" name="Text Box 19" title=""/>
          <p:cNvSpPr txBox="1">
            <a:spLocks noChangeArrowheads="1"/>
          </p:cNvSpPr>
          <p:nvPr>
            <p:custDataLst>
              <p:tags r:id="rId7"/>
            </p:custDataLst>
          </p:nvPr>
        </p:nvSpPr>
        <p:spPr bwMode="auto">
          <a:xfrm>
            <a:off x="8473927" y="4094580"/>
            <a:ext cx="574840" cy="398780"/>
          </a:xfrm>
          <a:prstGeom prst="rect">
            <a:avLst/>
          </a:prstGeom>
          <a:noFill/>
          <a:ln w="9525">
            <a:noFill/>
            <a:miter lim="800000"/>
          </a:ln>
          <a:effectLst>
            <a:outerShdw dist="35921" dir="2700000" algn="ctr" rotWithShape="0">
              <a:schemeClr val="bg2"/>
            </a:outerShdw>
          </a:effectLst>
        </p:spPr>
        <p:txBody>
          <a:bodyPr>
            <a:spAutoFit/>
          </a:bodyPr>
          <a:lstStyle/>
          <a:p>
            <a:r>
              <a:rPr lang="en-US" altLang="zh-CN" sz="1995" noProof="1">
                <a:solidFill>
                  <a:srgbClr val="001414"/>
                </a:solidFill>
                <a:effectLst>
                  <a:outerShdw blurRad="38100" dist="38100" dir="2700000">
                    <a:srgbClr val="000000"/>
                  </a:outerShdw>
                </a:effectLst>
                <a:latin typeface="Times New Roman" panose="02020603050405020304" charset="0"/>
                <a:ea typeface="宋体" panose="02010600030101010101" pitchFamily="2" charset="-122"/>
                <a:cs typeface="+mn-cs"/>
              </a:rPr>
              <a:t>O</a:t>
            </a:r>
            <a:endParaRPr lang="en-US" altLang="zh-CN" sz="1995" noProof="1">
              <a:solidFill>
                <a:srgbClr val="001414"/>
              </a:solidFill>
              <a:effectLst>
                <a:outerShdw blurRad="38100" dist="38100" dir="2700000">
                  <a:srgbClr val="000000"/>
                </a:outerShdw>
              </a:effectLst>
              <a:latin typeface="Times New Roman" panose="02020603050405020304" charset="0"/>
            </a:endParaRPr>
          </a:p>
        </p:txBody>
      </p:sp>
      <p:grpSp>
        <p:nvGrpSpPr>
          <p:cNvPr id="8" name="Group 24" title=""/>
          <p:cNvGrpSpPr/>
          <p:nvPr>
            <p:custDataLst>
              <p:tags r:id="rId8"/>
            </p:custDataLst>
          </p:nvPr>
        </p:nvGrpSpPr>
        <p:grpSpPr>
          <a:xfrm flipH="1">
            <a:off x="8454291" y="3534311"/>
            <a:ext cx="69677" cy="1466395"/>
            <a:chOff x="4558" y="2387"/>
            <a:chExt cx="0" cy="889"/>
          </a:xfrm>
        </p:grpSpPr>
        <p:sp>
          <p:nvSpPr>
            <p:cNvPr id="45080" name="Line 25"/>
            <p:cNvSpPr/>
            <p:nvPr>
              <p:custDataLst>
                <p:tags r:id="rId9"/>
              </p:custDataLst>
            </p:nvPr>
          </p:nvSpPr>
          <p:spPr>
            <a:xfrm flipH="1">
              <a:off x="4558" y="2822"/>
              <a:ext cx="0" cy="454"/>
            </a:xfrm>
            <a:prstGeom prst="line">
              <a:avLst/>
            </a:prstGeom>
            <a:ln w="38100" cap="flat" cmpd="sng">
              <a:solidFill>
                <a:schemeClr val="accent2"/>
              </a:solidFill>
              <a:prstDash val="solid"/>
              <a:round/>
              <a:headEnd type="stealth" w="med" len="lg"/>
              <a:tailEnd type="none" w="med" len="lg"/>
            </a:ln>
          </p:spPr>
          <p:txBody>
            <a:bodyPr/>
            <a:lstStyle/>
            <a:p>
              <a:endParaRPr sz="135"/>
            </a:p>
          </p:txBody>
        </p:sp>
        <p:sp>
          <p:nvSpPr>
            <p:cNvPr id="45081" name="Line 26"/>
            <p:cNvSpPr/>
            <p:nvPr>
              <p:custDataLst>
                <p:tags r:id="rId10"/>
              </p:custDataLst>
            </p:nvPr>
          </p:nvSpPr>
          <p:spPr>
            <a:xfrm flipH="1">
              <a:off x="4558" y="2387"/>
              <a:ext cx="0" cy="454"/>
            </a:xfrm>
            <a:prstGeom prst="line">
              <a:avLst/>
            </a:prstGeom>
            <a:ln w="0" cap="flat" cmpd="sng">
              <a:solidFill>
                <a:schemeClr val="accent1"/>
              </a:solidFill>
              <a:prstDash val="dash"/>
              <a:round/>
              <a:headEnd type="arrow" w="med" len="med"/>
              <a:tailEnd type="none" w="med" len="med"/>
            </a:ln>
          </p:spPr>
          <p:txBody>
            <a:bodyPr/>
            <a:lstStyle/>
            <a:p>
              <a:endParaRPr sz="135"/>
            </a:p>
          </p:txBody>
        </p:sp>
      </p:grpSp>
      <p:sp>
        <p:nvSpPr>
          <p:cNvPr id="99355" name="Oval 27" title=""/>
          <p:cNvSpPr/>
          <p:nvPr>
            <p:custDataLst>
              <p:tags r:id="rId11"/>
            </p:custDataLst>
          </p:nvPr>
        </p:nvSpPr>
        <p:spPr>
          <a:xfrm>
            <a:off x="7769551" y="3521008"/>
            <a:ext cx="1509152" cy="1480647"/>
          </a:xfrm>
          <a:prstGeom prst="ellipse">
            <a:avLst/>
          </a:prstGeom>
          <a:noFill/>
          <a:ln w="9525" cap="flat" cmpd="sng">
            <a:solidFill>
              <a:schemeClr val="accent2"/>
            </a:solidFill>
            <a:prstDash val="dash"/>
            <a:round/>
            <a:headEnd type="none" w="med" len="med"/>
            <a:tailEnd type="none" w="med" len="med"/>
          </a:ln>
        </p:spPr>
        <p:txBody>
          <a:bodyPr wrap="none" anchor="ctr"/>
          <a:lstStyle/>
          <a:p>
            <a:endParaRPr lang="zh-CN" altLang="en-US" sz="135">
              <a:latin typeface="Calibri" panose="020f0502020204030204" pitchFamily="34" charset="0"/>
              <a:ea typeface="宋体" panose="02010600030101010101" pitchFamily="2" charset="-122"/>
            </a:endParaRPr>
          </a:p>
        </p:txBody>
      </p:sp>
      <p:sp>
        <p:nvSpPr>
          <p:cNvPr id="99356" name="Oval 28" title=""/>
          <p:cNvSpPr/>
          <p:nvPr>
            <p:custDataLst>
              <p:tags r:id="rId12"/>
            </p:custDataLst>
          </p:nvPr>
        </p:nvSpPr>
        <p:spPr>
          <a:xfrm>
            <a:off x="7297960" y="2922731"/>
            <a:ext cx="2545131" cy="2516625"/>
          </a:xfrm>
          <a:prstGeom prst="ellipse">
            <a:avLst/>
          </a:prstGeom>
          <a:noFill/>
          <a:ln w="15875" cap="flat" cmpd="sng">
            <a:solidFill>
              <a:srgbClr val="FF0000"/>
            </a:solidFill>
            <a:prstDash val="dash"/>
            <a:round/>
            <a:headEnd type="none" w="med" len="med"/>
            <a:tailEnd type="none" w="med" len="med"/>
          </a:ln>
        </p:spPr>
        <p:txBody>
          <a:bodyPr wrap="none" anchor="ctr"/>
          <a:lstStyle/>
          <a:p>
            <a:endParaRPr lang="zh-CN" altLang="en-US" sz="135">
              <a:latin typeface="Calibri" panose="020f0502020204030204" pitchFamily="34" charset="0"/>
              <a:ea typeface="宋体" panose="02010600030101010101" pitchFamily="2" charset="-122"/>
            </a:endParaRPr>
          </a:p>
        </p:txBody>
      </p:sp>
      <p:grpSp>
        <p:nvGrpSpPr>
          <p:cNvPr id="9" name="Group 29" title=""/>
          <p:cNvGrpSpPr/>
          <p:nvPr>
            <p:custDataLst>
              <p:tags r:id="rId13"/>
            </p:custDataLst>
          </p:nvPr>
        </p:nvGrpSpPr>
        <p:grpSpPr>
          <a:xfrm flipH="1">
            <a:off x="8512792" y="2922731"/>
            <a:ext cx="12669" cy="2540711"/>
            <a:chOff x="-8759" y="2069"/>
            <a:chExt cx="3254" cy="1439"/>
          </a:xfrm>
        </p:grpSpPr>
        <p:sp>
          <p:nvSpPr>
            <p:cNvPr id="45085" name="Line 30"/>
            <p:cNvSpPr/>
            <p:nvPr>
              <p:custDataLst>
                <p:tags r:id="rId14"/>
              </p:custDataLst>
            </p:nvPr>
          </p:nvSpPr>
          <p:spPr>
            <a:xfrm flipV="1">
              <a:off x="-8759" y="2808"/>
              <a:ext cx="3254" cy="700"/>
            </a:xfrm>
            <a:prstGeom prst="line">
              <a:avLst/>
            </a:prstGeom>
            <a:ln w="57150" cap="flat" cmpd="sng">
              <a:solidFill>
                <a:srgbClr val="FF0000"/>
              </a:solidFill>
              <a:prstDash val="solid"/>
              <a:round/>
              <a:headEnd type="none" w="med" len="med"/>
              <a:tailEnd type="stealth" w="med" len="lg"/>
            </a:ln>
          </p:spPr>
          <p:txBody>
            <a:bodyPr/>
            <a:lstStyle/>
            <a:p>
              <a:endParaRPr sz="135"/>
            </a:p>
          </p:txBody>
        </p:sp>
        <p:sp>
          <p:nvSpPr>
            <p:cNvPr id="45086" name="Line 31"/>
            <p:cNvSpPr/>
            <p:nvPr>
              <p:custDataLst>
                <p:tags r:id="rId15"/>
              </p:custDataLst>
            </p:nvPr>
          </p:nvSpPr>
          <p:spPr>
            <a:xfrm flipH="1" flipV="1">
              <a:off x="-8458" y="2069"/>
              <a:ext cx="0" cy="726"/>
            </a:xfrm>
            <a:prstGeom prst="line">
              <a:avLst/>
            </a:prstGeom>
            <a:ln w="0" cap="flat" cmpd="sng">
              <a:solidFill>
                <a:srgbClr val="FF0000"/>
              </a:solidFill>
              <a:prstDash val="dash"/>
              <a:round/>
              <a:headEnd type="none" w="med" len="med"/>
              <a:tailEnd type="stealth" w="med" len="lg"/>
            </a:ln>
          </p:spPr>
          <p:txBody>
            <a:bodyPr/>
            <a:lstStyle/>
            <a:p>
              <a:endParaRPr sz="135"/>
            </a:p>
          </p:txBody>
        </p:sp>
      </p:grpSp>
      <p:sp>
        <p:nvSpPr>
          <p:cNvPr id="99360" name="Oval 32" title=""/>
          <p:cNvSpPr/>
          <p:nvPr>
            <p:custDataLst>
              <p:tags r:id="rId16"/>
            </p:custDataLst>
          </p:nvPr>
        </p:nvSpPr>
        <p:spPr>
          <a:xfrm>
            <a:off x="7081325" y="2738403"/>
            <a:ext cx="2971429" cy="3006269"/>
          </a:xfrm>
          <a:prstGeom prst="ellipse">
            <a:avLst/>
          </a:prstGeom>
          <a:noFill/>
          <a:ln w="9525" cap="flat" cmpd="sng">
            <a:solidFill>
              <a:srgbClr val="008000"/>
            </a:solidFill>
            <a:prstDash val="dash"/>
            <a:round/>
            <a:headEnd type="none" w="med" len="med"/>
            <a:tailEnd type="none" w="med" len="med"/>
          </a:ln>
        </p:spPr>
        <p:txBody>
          <a:bodyPr wrap="none" anchor="ctr"/>
          <a:lstStyle/>
          <a:p>
            <a:endParaRPr lang="zh-CN" altLang="en-US" sz="135">
              <a:latin typeface="Calibri" panose="020f0502020204030204" pitchFamily="34" charset="0"/>
              <a:ea typeface="宋体" panose="02010600030101010101" pitchFamily="2" charset="-122"/>
            </a:endParaRPr>
          </a:p>
        </p:txBody>
      </p:sp>
      <p:grpSp>
        <p:nvGrpSpPr>
          <p:cNvPr id="10" name="Group 33" title=""/>
          <p:cNvGrpSpPr/>
          <p:nvPr>
            <p:custDataLst>
              <p:tags r:id="rId17"/>
            </p:custDataLst>
          </p:nvPr>
        </p:nvGrpSpPr>
        <p:grpSpPr>
          <a:xfrm rot="3960000">
            <a:off x="7144005" y="3635353"/>
            <a:ext cx="2753847" cy="1217773"/>
            <a:chOff x="3681" y="2434"/>
            <a:chExt cx="1739" cy="769"/>
          </a:xfrm>
        </p:grpSpPr>
        <p:sp>
          <p:nvSpPr>
            <p:cNvPr id="45089" name="Line 34"/>
            <p:cNvSpPr/>
            <p:nvPr>
              <p:custDataLst>
                <p:tags r:id="rId18"/>
              </p:custDataLst>
            </p:nvPr>
          </p:nvSpPr>
          <p:spPr>
            <a:xfrm flipH="1" flipV="1">
              <a:off x="3681" y="2434"/>
              <a:ext cx="868" cy="382"/>
            </a:xfrm>
            <a:prstGeom prst="line">
              <a:avLst/>
            </a:prstGeom>
            <a:ln w="38100" cap="flat" cmpd="sng">
              <a:solidFill>
                <a:srgbClr val="40A040"/>
              </a:solidFill>
              <a:prstDash val="dash"/>
              <a:round/>
              <a:headEnd type="none" w="med" len="med"/>
              <a:tailEnd type="stealth" w="med" len="lg"/>
            </a:ln>
          </p:spPr>
          <p:txBody>
            <a:bodyPr/>
            <a:lstStyle/>
            <a:p>
              <a:endParaRPr sz="135"/>
            </a:p>
          </p:txBody>
        </p:sp>
        <p:sp>
          <p:nvSpPr>
            <p:cNvPr id="45090" name="Line 35"/>
            <p:cNvSpPr/>
            <p:nvPr>
              <p:custDataLst>
                <p:tags r:id="rId19"/>
              </p:custDataLst>
            </p:nvPr>
          </p:nvSpPr>
          <p:spPr>
            <a:xfrm flipH="1" flipV="1">
              <a:off x="4549" y="2818"/>
              <a:ext cx="871" cy="385"/>
            </a:xfrm>
            <a:prstGeom prst="line">
              <a:avLst/>
            </a:prstGeom>
            <a:ln w="38100" cap="flat" cmpd="sng">
              <a:solidFill>
                <a:srgbClr val="008000"/>
              </a:solidFill>
              <a:prstDash val="solid"/>
              <a:round/>
              <a:headEnd type="none" w="med" len="med"/>
              <a:tailEnd type="stealth" w="med" len="lg"/>
            </a:ln>
          </p:spPr>
          <p:txBody>
            <a:bodyPr/>
            <a:lstStyle/>
            <a:p>
              <a:endParaRPr sz="135"/>
            </a:p>
          </p:txBody>
        </p:sp>
      </p:grpSp>
      <p:sp>
        <p:nvSpPr>
          <p:cNvPr id="99364" name="Line 36" title=""/>
          <p:cNvSpPr/>
          <p:nvPr>
            <p:custDataLst>
              <p:tags r:id="rId20"/>
            </p:custDataLst>
          </p:nvPr>
        </p:nvSpPr>
        <p:spPr>
          <a:xfrm flipV="1">
            <a:off x="7683720" y="4226019"/>
            <a:ext cx="875720" cy="1220940"/>
          </a:xfrm>
          <a:prstGeom prst="line">
            <a:avLst/>
          </a:prstGeom>
          <a:ln w="28575" cap="flat" cmpd="sng">
            <a:solidFill>
              <a:srgbClr val="008000"/>
            </a:solidFill>
            <a:prstDash val="solid"/>
            <a:round/>
            <a:headEnd type="none" w="med" len="med"/>
            <a:tailEnd type="stealth" w="med" len="lg"/>
          </a:ln>
        </p:spPr>
        <p:txBody>
          <a:bodyPr/>
          <a:lstStyle/>
          <a:p>
            <a:endParaRPr sz="135"/>
          </a:p>
        </p:txBody>
      </p:sp>
      <p:sp>
        <p:nvSpPr>
          <p:cNvPr id="99365" name="Line 37" title=""/>
          <p:cNvSpPr/>
          <p:nvPr>
            <p:custDataLst>
              <p:tags r:id="rId21"/>
            </p:custDataLst>
          </p:nvPr>
        </p:nvSpPr>
        <p:spPr>
          <a:xfrm flipH="1" flipV="1">
            <a:off x="8524284" y="4240269"/>
            <a:ext cx="850065" cy="1219357"/>
          </a:xfrm>
          <a:prstGeom prst="line">
            <a:avLst/>
          </a:prstGeom>
          <a:ln w="28575" cap="flat" cmpd="sng">
            <a:solidFill>
              <a:srgbClr val="008000"/>
            </a:solidFill>
            <a:prstDash val="solid"/>
            <a:round/>
            <a:headEnd type="none" w="med" len="med"/>
            <a:tailEnd type="stealth" w="med" len="lg"/>
          </a:ln>
        </p:spPr>
        <p:txBody>
          <a:bodyPr/>
          <a:lstStyle/>
          <a:p>
            <a:endParaRPr sz="135"/>
          </a:p>
        </p:txBody>
      </p:sp>
      <p:sp>
        <p:nvSpPr>
          <p:cNvPr id="99366" name="Oval 38" title=""/>
          <p:cNvSpPr/>
          <p:nvPr>
            <p:custDataLst>
              <p:tags r:id="rId22"/>
            </p:custDataLst>
          </p:nvPr>
        </p:nvSpPr>
        <p:spPr>
          <a:xfrm>
            <a:off x="6512560" y="2203873"/>
            <a:ext cx="4105487" cy="4066540"/>
          </a:xfrm>
          <a:prstGeom prst="ellipse">
            <a:avLst/>
          </a:prstGeom>
          <a:noFill/>
          <a:ln w="9525" cap="flat" cmpd="sng">
            <a:solidFill>
              <a:srgbClr val="FF00FF"/>
            </a:solidFill>
            <a:prstDash val="dash"/>
            <a:round/>
            <a:headEnd type="none" w="med" len="med"/>
            <a:tailEnd type="none" w="med" len="med"/>
          </a:ln>
        </p:spPr>
        <p:txBody>
          <a:bodyPr wrap="none" anchor="ctr"/>
          <a:lstStyle/>
          <a:p>
            <a:endParaRPr lang="zh-CN" altLang="en-US" sz="135">
              <a:latin typeface="Calibri" panose="020f0502020204030204" pitchFamily="34" charset="0"/>
              <a:ea typeface="宋体" panose="02010600030101010101" pitchFamily="2" charset="-122"/>
            </a:endParaRPr>
          </a:p>
        </p:txBody>
      </p:sp>
      <p:grpSp>
        <p:nvGrpSpPr>
          <p:cNvPr id="5" name="Group 40" title=""/>
          <p:cNvGrpSpPr/>
          <p:nvPr>
            <p:custDataLst>
              <p:tags r:id="rId23"/>
            </p:custDataLst>
          </p:nvPr>
        </p:nvGrpSpPr>
        <p:grpSpPr>
          <a:xfrm>
            <a:off x="7083343" y="3966311"/>
            <a:ext cx="3588593" cy="2060239"/>
            <a:chOff x="3635" y="2623"/>
            <a:chExt cx="2266" cy="1301"/>
          </a:xfrm>
        </p:grpSpPr>
        <p:grpSp>
          <p:nvGrpSpPr>
            <p:cNvPr id="6" name="Group 41"/>
            <p:cNvGrpSpPr/>
            <p:nvPr>
              <p:custDataLst>
                <p:tags r:id="rId24"/>
              </p:custDataLst>
            </p:nvPr>
          </p:nvGrpSpPr>
          <p:grpSpPr>
            <a:xfrm>
              <a:off x="3635" y="2623"/>
              <a:ext cx="2266" cy="1301"/>
              <a:chOff x="3635" y="2623"/>
              <a:chExt cx="2266" cy="1301"/>
            </a:xfrm>
          </p:grpSpPr>
          <p:grpSp>
            <p:nvGrpSpPr>
              <p:cNvPr id="7" name="Group 42"/>
              <p:cNvGrpSpPr/>
              <p:nvPr>
                <p:custDataLst>
                  <p:tags r:id="rId25"/>
                </p:custDataLst>
              </p:nvPr>
            </p:nvGrpSpPr>
            <p:grpSpPr>
              <a:xfrm>
                <a:off x="3635" y="2623"/>
                <a:ext cx="919" cy="945"/>
                <a:chOff x="3644" y="2478"/>
                <a:chExt cx="903" cy="992"/>
              </a:xfrm>
            </p:grpSpPr>
            <p:sp>
              <p:nvSpPr>
                <p:cNvPr id="12" name="Line 43"/>
                <p:cNvSpPr/>
                <p:nvPr>
                  <p:custDataLst>
                    <p:tags r:id="rId26"/>
                  </p:custDataLst>
                </p:nvPr>
              </p:nvSpPr>
              <p:spPr>
                <a:xfrm flipV="1">
                  <a:off x="3644" y="2660"/>
                  <a:ext cx="903" cy="810"/>
                </a:xfrm>
                <a:prstGeom prst="line">
                  <a:avLst/>
                </a:prstGeom>
                <a:ln w="28575" cap="flat" cmpd="sng">
                  <a:solidFill>
                    <a:srgbClr val="000000"/>
                  </a:solidFill>
                  <a:prstDash val="solid"/>
                  <a:round/>
                  <a:headEnd type="none" w="med" len="med"/>
                  <a:tailEnd type="stealth" w="lg" len="lg"/>
                </a:ln>
              </p:spPr>
              <p:txBody>
                <a:bodyPr/>
                <a:lstStyle/>
                <a:p>
                  <a:endParaRPr sz="135"/>
                </a:p>
              </p:txBody>
            </p:sp>
            <p:sp>
              <p:nvSpPr>
                <p:cNvPr id="13" name="Text Box 44"/>
                <p:cNvSpPr txBox="1"/>
                <p:nvPr>
                  <p:custDataLst>
                    <p:tags r:id="rId27"/>
                  </p:custDataLst>
                </p:nvPr>
              </p:nvSpPr>
              <p:spPr>
                <a:xfrm>
                  <a:off x="4286" y="2478"/>
                  <a:ext cx="260" cy="346"/>
                </a:xfrm>
                <a:prstGeom prst="rect">
                  <a:avLst/>
                </a:prstGeom>
                <a:noFill/>
                <a:ln w="9525">
                  <a:noFill/>
                </a:ln>
              </p:spPr>
              <p:txBody>
                <a:bodyPr wrap="square" anchor="t">
                  <a:spAutoFit/>
                </a:bodyPr>
                <a:lstStyle/>
                <a:p>
                  <a:r>
                    <a:rPr lang="en-US" altLang="zh-CN" sz="2795">
                      <a:solidFill>
                        <a:srgbClr val="001414"/>
                      </a:solidFill>
                      <a:latin typeface="Times New Roman" panose="02020603050405020304" charset="0"/>
                      <a:ea typeface="宋体" panose="02010600030101010101" pitchFamily="2" charset="-122"/>
                    </a:rPr>
                    <a:t>F</a:t>
                  </a:r>
                  <a:endParaRPr lang="en-US" altLang="zh-CN" sz="2795">
                    <a:solidFill>
                      <a:srgbClr val="001414"/>
                    </a:solidFill>
                    <a:latin typeface="Times New Roman" panose="02020603050405020304" charset="0"/>
                    <a:ea typeface="宋体" panose="02010600030101010101" pitchFamily="2" charset="-122"/>
                  </a:endParaRPr>
                </a:p>
              </p:txBody>
            </p:sp>
          </p:grpSp>
          <p:grpSp>
            <p:nvGrpSpPr>
              <p:cNvPr id="14" name="Group 45"/>
              <p:cNvGrpSpPr/>
              <p:nvPr>
                <p:custDataLst>
                  <p:tags r:id="rId28"/>
                </p:custDataLst>
              </p:nvPr>
            </p:nvGrpSpPr>
            <p:grpSpPr>
              <a:xfrm>
                <a:off x="3649" y="3562"/>
                <a:ext cx="2252" cy="362"/>
                <a:chOff x="3651" y="3430"/>
                <a:chExt cx="1950" cy="362"/>
              </a:xfrm>
            </p:grpSpPr>
            <p:sp>
              <p:nvSpPr>
                <p:cNvPr id="15" name="Line 46"/>
                <p:cNvSpPr/>
                <p:nvPr>
                  <p:custDataLst>
                    <p:tags r:id="rId29"/>
                  </p:custDataLst>
                </p:nvPr>
              </p:nvSpPr>
              <p:spPr>
                <a:xfrm>
                  <a:off x="3651" y="3430"/>
                  <a:ext cx="1814" cy="0"/>
                </a:xfrm>
                <a:prstGeom prst="line">
                  <a:avLst/>
                </a:prstGeom>
                <a:ln w="25400" cap="flat" cmpd="sng">
                  <a:solidFill>
                    <a:srgbClr val="FF0000"/>
                  </a:solidFill>
                  <a:prstDash val="dash"/>
                  <a:round/>
                  <a:headEnd type="none" w="med" len="med"/>
                  <a:tailEnd type="stealth" w="lg" len="lg"/>
                </a:ln>
              </p:spPr>
              <p:txBody>
                <a:bodyPr/>
                <a:lstStyle/>
                <a:p>
                  <a:endParaRPr sz="135"/>
                </a:p>
              </p:txBody>
            </p:sp>
            <p:sp>
              <p:nvSpPr>
                <p:cNvPr id="16" name="Text Box 47"/>
                <p:cNvSpPr txBox="1">
                  <a:spLocks noChangeArrowheads="1"/>
                </p:cNvSpPr>
                <p:nvPr>
                  <p:custDataLst>
                    <p:tags r:id="rId30"/>
                  </p:custDataLst>
                </p:nvPr>
              </p:nvSpPr>
              <p:spPr bwMode="auto">
                <a:xfrm>
                  <a:off x="5148" y="3475"/>
                  <a:ext cx="453" cy="317"/>
                </a:xfrm>
                <a:prstGeom prst="rect">
                  <a:avLst/>
                </a:prstGeom>
                <a:noFill/>
                <a:ln w="9525">
                  <a:noFill/>
                  <a:miter lim="800000"/>
                </a:ln>
                <a:effectLst/>
              </p:spPr>
              <p:txBody>
                <a:bodyPr>
                  <a:spAutoFit/>
                </a:bodyPr>
                <a:lstStyle/>
                <a:p>
                  <a:pPr marR="0" defTabSz="914400" fontAlgn="auto">
                    <a:spcBef>
                      <a:spcPct val="0"/>
                    </a:spcBef>
                    <a:spcAft>
                      <a:spcPct val="0"/>
                    </a:spcAft>
                    <a:buClrTx/>
                    <a:buSzTx/>
                    <a:defRPr/>
                  </a:pPr>
                  <a:r>
                    <a:rPr kumimoji="0" lang="en-US" altLang="zh-CN" sz="2665" kern="1200" cap="none" spc="0" normalizeH="0" baseline="0" noProof="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mn-cs"/>
                    </a:rPr>
                    <a:t>F</a:t>
                  </a:r>
                  <a:r>
                    <a:rPr kumimoji="0" lang="en-US" altLang="zh-CN" sz="2665" kern="1200" cap="none" spc="0" normalizeH="0" baseline="-25000" noProof="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mn-cs"/>
                    </a:rPr>
                    <a:t>1</a:t>
                  </a:r>
                  <a:endParaRPr kumimoji="0" lang="en-US" altLang="zh-CN" sz="2665" kern="1200" cap="none" spc="0" normalizeH="0" baseline="-25000" noProof="0">
                    <a:solidFill>
                      <a:schemeClr val="tx1"/>
                    </a:solidFill>
                    <a:effectLst>
                      <a:outerShdw blurRad="38100" dist="38100" dir="2700000" algn="tl">
                        <a:srgbClr val="C0C0C0"/>
                      </a:outerShdw>
                    </a:effectLst>
                    <a:latin typeface="Times New Roman" panose="02020603050405020304" charset="0"/>
                    <a:ea typeface="宋体" panose="02010600030101010101" pitchFamily="2" charset="-122"/>
                    <a:cs typeface="+mn-cs"/>
                  </a:endParaRPr>
                </a:p>
              </p:txBody>
            </p:sp>
          </p:grpSp>
        </p:grpSp>
        <p:sp>
          <p:nvSpPr>
            <p:cNvPr id="17" name="Text Box 48"/>
            <p:cNvSpPr txBox="1">
              <a:spLocks noChangeArrowheads="1"/>
            </p:cNvSpPr>
            <p:nvPr>
              <p:custDataLst>
                <p:tags r:id="rId31"/>
              </p:custDataLst>
            </p:nvPr>
          </p:nvSpPr>
          <p:spPr bwMode="auto">
            <a:xfrm>
              <a:off x="3742" y="3385"/>
              <a:ext cx="362" cy="71"/>
            </a:xfrm>
            <a:prstGeom prst="rect">
              <a:avLst/>
            </a:prstGeom>
            <a:noFill/>
            <a:ln w="9525">
              <a:noFill/>
              <a:miter lim="800000"/>
            </a:ln>
            <a:effectLst>
              <a:outerShdw dist="35921" dir="2700000" algn="ctr" rotWithShape="0">
                <a:schemeClr val="bg2"/>
              </a:outerShdw>
            </a:effectLst>
          </p:spPr>
          <p:txBody>
            <a:bodyPr>
              <a:spAutoFit/>
            </a:bodyPr>
            <a:lstStyle/>
            <a:p>
              <a:pPr marR="0" defTabSz="914400" fontAlgn="auto">
                <a:spcBef>
                  <a:spcPct val="0"/>
                </a:spcBef>
                <a:spcAft>
                  <a:spcPct val="0"/>
                </a:spcAft>
                <a:buClrTx/>
                <a:buSzTx/>
                <a:defRPr/>
              </a:pPr>
              <a:r>
                <a:rPr kumimoji="1" lang="en-US" altLang="zh-CN" sz="135" kern="1200" cap="none" spc="0" normalizeH="0" baseline="0" noProof="0">
                  <a:solidFill>
                    <a:srgbClr val="001414"/>
                  </a:solidFill>
                  <a:effectLst>
                    <a:outerShdw blurRad="38100" dist="38100" dir="2700000" algn="tl">
                      <a:srgbClr val="C0C0C0"/>
                    </a:outerShdw>
                  </a:effectLst>
                  <a:latin typeface="+mn-lt"/>
                  <a:ea typeface="宋体" panose="02010600030101010101" pitchFamily="2" charset="-122"/>
                  <a:cs typeface="+mn-cs"/>
                </a:rPr>
                <a:t>θ</a:t>
              </a:r>
              <a:endParaRPr kumimoji="1" lang="en-US" altLang="zh-CN" sz="135" kern="1200" cap="none" spc="0" normalizeH="0" baseline="0" noProof="0">
                <a:solidFill>
                  <a:srgbClr val="001414"/>
                </a:solidFill>
                <a:effectLst>
                  <a:outerShdw blurRad="38100" dist="38100" dir="2700000" algn="tl">
                    <a:srgbClr val="C0C0C0"/>
                  </a:outerShdw>
                </a:effectLst>
                <a:latin typeface="+mn-lt"/>
                <a:ea typeface="宋体" panose="02010600030101010101" pitchFamily="2" charset="-122"/>
                <a:cs typeface="+mn-cs"/>
              </a:endParaRPr>
            </a:p>
          </p:txBody>
        </p:sp>
      </p:grpSp>
      <p:sp>
        <p:nvSpPr>
          <p:cNvPr id="99348" name="Text Box 20" title=""/>
          <p:cNvSpPr txBox="1">
            <a:spLocks noChangeArrowheads="1"/>
          </p:cNvSpPr>
          <p:nvPr>
            <p:custDataLst>
              <p:tags r:id="rId32"/>
            </p:custDataLst>
          </p:nvPr>
        </p:nvSpPr>
        <p:spPr bwMode="auto">
          <a:xfrm>
            <a:off x="861907" y="2451100"/>
            <a:ext cx="4433147" cy="501650"/>
          </a:xfrm>
          <a:prstGeom prst="rect">
            <a:avLst/>
          </a:prstGeom>
          <a:noFill/>
          <a:ln w="9525" algn="ctr">
            <a:noFill/>
            <a:miter lim="800000"/>
          </a:ln>
          <a:effectLst/>
        </p:spPr>
        <p:txBody>
          <a:bodyPr wrap="square">
            <a:spAutoFit/>
          </a:bodyPr>
          <a:lstStyle/>
          <a:p>
            <a:pPr marR="0" defTabSz="914400" fontAlgn="auto">
              <a:spcBef>
                <a:spcPct val="0"/>
              </a:spcBef>
              <a:spcAft>
                <a:spcPct val="0"/>
              </a:spcAft>
              <a:buClrTx/>
              <a:buSzTx/>
              <a:defRPr/>
            </a:pPr>
            <a:r>
              <a:rPr kumimoji="0" lang="zh-CN" altLang="en-US" sz="2665" b="1" kern="1200" cap="none" spc="0" normalizeH="0" baseline="0" noProof="0">
                <a:solidFill>
                  <a:schemeClr val="tx1"/>
                </a:solidFill>
                <a:effectLst/>
                <a:latin typeface="宋体" panose="02010600030101010101" pitchFamily="2" charset="-122"/>
                <a:ea typeface="宋体" panose="02010600030101010101" pitchFamily="2" charset="-122"/>
                <a:cs typeface="宋体" panose="02010600030101010101" pitchFamily="2" charset="-122"/>
              </a:rPr>
              <a:t>①当</a:t>
            </a:r>
            <a:r>
              <a:rPr kumimoji="0" lang="zh-CN" altLang="en-US" sz="2665" b="1" kern="1200" cap="none" spc="0" normalizeH="0" baseline="0" noProof="0">
                <a:solidFill>
                  <a:srgbClr val="00B0F0"/>
                </a:solidFill>
                <a:effectLst/>
                <a:latin typeface="Times New Roman" panose="02020603050405020304" charset="0"/>
                <a:ea typeface="宋体" panose="02010600030101010101" pitchFamily="2" charset="-122"/>
                <a:cs typeface="Times New Roman" panose="02020603050405020304" charset="0"/>
              </a:rPr>
              <a:t> </a:t>
            </a:r>
            <a:r>
              <a:rPr kumimoji="0" lang="en-US" altLang="zh-CN" sz="2665" b="1" kern="1200" cap="none" spc="0" normalizeH="0" baseline="0" noProof="0">
                <a:solidFill>
                  <a:srgbClr val="00B0F0"/>
                </a:solidFill>
                <a:effectLst/>
                <a:latin typeface="Times New Roman" panose="02020603050405020304" charset="0"/>
                <a:ea typeface="宋体" panose="02010600030101010101" pitchFamily="2" charset="-122"/>
                <a:cs typeface="Times New Roman" panose="02020603050405020304" charset="0"/>
              </a:rPr>
              <a:t> F</a:t>
            </a:r>
            <a:r>
              <a:rPr kumimoji="0" lang="en-US" altLang="zh-CN" sz="2665" b="1" kern="1200" cap="none" spc="0" normalizeH="0" baseline="-25000" noProof="0">
                <a:solidFill>
                  <a:srgbClr val="00B0F0"/>
                </a:solidFill>
                <a:effectLst/>
                <a:latin typeface="Times New Roman" panose="02020603050405020304" charset="0"/>
                <a:ea typeface="宋体" panose="02010600030101010101" pitchFamily="2" charset="-122"/>
                <a:cs typeface="Times New Roman" panose="02020603050405020304" charset="0"/>
              </a:rPr>
              <a:t>2</a:t>
            </a:r>
            <a:r>
              <a:rPr kumimoji="0" lang="en-US" altLang="zh-CN" sz="2665" b="1" kern="1200" cap="none" spc="0" normalizeH="0" baseline="0" noProof="0">
                <a:solidFill>
                  <a:srgbClr val="00B0F0"/>
                </a:solidFill>
                <a:effectLst/>
                <a:latin typeface="Times New Roman" panose="02020603050405020304" charset="0"/>
                <a:ea typeface="宋体" panose="02010600030101010101" pitchFamily="2" charset="-122"/>
                <a:cs typeface="Times New Roman" panose="02020603050405020304" charset="0"/>
              </a:rPr>
              <a:t>&lt; Fsinθ </a:t>
            </a:r>
            <a:r>
              <a:rPr kumimoji="0" lang="zh-CN" altLang="en-US" sz="2665" b="1" kern="1200" cap="none" spc="0" normalizeH="0" baseline="0" noProof="0">
                <a:solidFill>
                  <a:schemeClr val="tx1"/>
                </a:solidFill>
                <a:effectLst/>
                <a:latin typeface="宋体" panose="02010600030101010101" pitchFamily="2" charset="-122"/>
                <a:ea typeface="宋体" panose="02010600030101010101" pitchFamily="2" charset="-122"/>
                <a:cs typeface="宋体" panose="02010600030101010101" pitchFamily="2" charset="-122"/>
              </a:rPr>
              <a:t>时，无解；</a:t>
            </a:r>
            <a:endParaRPr kumimoji="0" lang="zh-CN" altLang="en-US" sz="2665" b="1" kern="1200" cap="none" spc="0" normalizeH="0" baseline="0" noProof="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99349" name="Text Box 21" title=""/>
          <p:cNvSpPr txBox="1">
            <a:spLocks noChangeArrowheads="1"/>
          </p:cNvSpPr>
          <p:nvPr>
            <p:custDataLst>
              <p:tags r:id="rId33"/>
            </p:custDataLst>
          </p:nvPr>
        </p:nvSpPr>
        <p:spPr bwMode="auto">
          <a:xfrm>
            <a:off x="856827" y="3387513"/>
            <a:ext cx="4886113" cy="501650"/>
          </a:xfrm>
          <a:prstGeom prst="rect">
            <a:avLst/>
          </a:prstGeom>
          <a:noFill/>
          <a:ln w="9525" algn="ctr">
            <a:noFill/>
            <a:miter lim="800000"/>
          </a:ln>
          <a:effectLst/>
        </p:spPr>
        <p:txBody>
          <a:bodyPr wrap="square">
            <a:spAutoFit/>
          </a:bodyPr>
          <a:lstStyle/>
          <a:p>
            <a:pPr marR="0" defTabSz="914400" fontAlgn="auto">
              <a:spcBef>
                <a:spcPct val="0"/>
              </a:spcBef>
              <a:spcAft>
                <a:spcPct val="0"/>
              </a:spcAft>
              <a:buClrTx/>
              <a:buSzTx/>
              <a:defRPr/>
            </a:pPr>
            <a:r>
              <a:rPr kumimoji="0" lang="zh-CN" altLang="en-US" sz="2665" b="1" kern="1200" cap="none" spc="0" normalizeH="0" baseline="0" noProof="0">
                <a:solidFill>
                  <a:schemeClr val="tx1"/>
                </a:solidFill>
                <a:effectLst/>
                <a:latin typeface="宋体" panose="02010600030101010101" pitchFamily="2" charset="-122"/>
                <a:ea typeface="宋体" panose="02010600030101010101" pitchFamily="2" charset="-122"/>
                <a:cs typeface="宋体" panose="02010600030101010101" pitchFamily="2" charset="-122"/>
              </a:rPr>
              <a:t>②当 </a:t>
            </a:r>
            <a:r>
              <a:rPr kumimoji="0" lang="en-US" altLang="zh-CN" sz="2665" b="1" kern="1200" cap="none" spc="0" normalizeH="0" baseline="0" noProof="0">
                <a:solidFill>
                  <a:srgbClr val="00B0F0"/>
                </a:solidFill>
                <a:effectLst/>
                <a:latin typeface="Times New Roman" panose="02020603050405020304" charset="0"/>
                <a:ea typeface="宋体" panose="02010600030101010101" pitchFamily="2" charset="-122"/>
                <a:cs typeface="Times New Roman" panose="02020603050405020304" charset="0"/>
              </a:rPr>
              <a:t>F</a:t>
            </a:r>
            <a:r>
              <a:rPr kumimoji="0" lang="en-US" altLang="zh-CN" sz="2665" b="1" kern="1200" cap="none" spc="0" normalizeH="0" baseline="-25000" noProof="0">
                <a:solidFill>
                  <a:srgbClr val="00B0F0"/>
                </a:solidFill>
                <a:effectLst/>
                <a:latin typeface="Times New Roman" panose="02020603050405020304" charset="0"/>
                <a:ea typeface="宋体" panose="02010600030101010101" pitchFamily="2" charset="-122"/>
                <a:cs typeface="Times New Roman" panose="02020603050405020304" charset="0"/>
              </a:rPr>
              <a:t>2</a:t>
            </a:r>
            <a:r>
              <a:rPr kumimoji="0" lang="en-US" altLang="zh-CN" sz="2665" b="1" kern="1200" cap="none" spc="0" normalizeH="0" baseline="0" noProof="0">
                <a:solidFill>
                  <a:srgbClr val="00B0F0"/>
                </a:solidFill>
                <a:effectLst/>
                <a:latin typeface="Times New Roman" panose="02020603050405020304" charset="0"/>
                <a:ea typeface="宋体" panose="02010600030101010101" pitchFamily="2" charset="-122"/>
                <a:cs typeface="Times New Roman" panose="02020603050405020304" charset="0"/>
              </a:rPr>
              <a:t>=</a:t>
            </a:r>
            <a:r>
              <a:rPr lang="en-US" altLang="zh-CN" sz="2665" b="1" noProof="0">
                <a:solidFill>
                  <a:srgbClr val="00B0F0"/>
                </a:solidFill>
                <a:effectLst/>
                <a:latin typeface="Times New Roman" panose="02020603050405020304" charset="0"/>
                <a:ea typeface="宋体" panose="02010600030101010101" pitchFamily="2" charset="-122"/>
                <a:cs typeface="Times New Roman" panose="02020603050405020304" charset="0"/>
                <a:sym typeface="+mn-ea"/>
              </a:rPr>
              <a:t>Fsinθ </a:t>
            </a:r>
            <a:r>
              <a:rPr kumimoji="0" lang="zh-CN" altLang="en-US" sz="2665" b="1" kern="1200" cap="none" spc="0" normalizeH="0" baseline="0" noProof="0">
                <a:solidFill>
                  <a:schemeClr val="tx1"/>
                </a:solidFill>
                <a:effectLst/>
                <a:latin typeface="宋体" panose="02010600030101010101" pitchFamily="2" charset="-122"/>
                <a:ea typeface="宋体" panose="02010600030101010101" pitchFamily="2" charset="-122"/>
                <a:cs typeface="宋体" panose="02010600030101010101" pitchFamily="2" charset="-122"/>
              </a:rPr>
              <a:t>时，有唯一解；</a:t>
            </a:r>
            <a:endParaRPr kumimoji="0" lang="zh-CN" altLang="en-US" sz="2665" b="1" kern="1200" cap="none" spc="0" normalizeH="0" baseline="0" noProof="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99350" name="Text Box 22" title=""/>
          <p:cNvSpPr txBox="1">
            <a:spLocks noChangeArrowheads="1"/>
          </p:cNvSpPr>
          <p:nvPr>
            <p:custDataLst>
              <p:tags r:id="rId34"/>
            </p:custDataLst>
          </p:nvPr>
        </p:nvSpPr>
        <p:spPr bwMode="auto">
          <a:xfrm>
            <a:off x="856827" y="4353560"/>
            <a:ext cx="5228167" cy="501650"/>
          </a:xfrm>
          <a:prstGeom prst="rect">
            <a:avLst/>
          </a:prstGeom>
          <a:noFill/>
          <a:ln w="9525" algn="ctr">
            <a:noFill/>
            <a:miter lim="800000"/>
          </a:ln>
          <a:effectLst/>
        </p:spPr>
        <p:txBody>
          <a:bodyPr wrap="square">
            <a:spAutoFit/>
          </a:bodyPr>
          <a:lstStyle/>
          <a:p>
            <a:pPr marR="0" defTabSz="914400" fontAlgn="auto">
              <a:spcBef>
                <a:spcPct val="0"/>
              </a:spcBef>
              <a:spcAft>
                <a:spcPct val="0"/>
              </a:spcAft>
              <a:buClrTx/>
              <a:buSzTx/>
              <a:defRPr/>
            </a:pPr>
            <a:r>
              <a:rPr kumimoji="0" lang="zh-CN" altLang="en-US" sz="2665" b="1" kern="1200" cap="none" spc="0" normalizeH="0" baseline="0" noProof="0">
                <a:solidFill>
                  <a:schemeClr val="tx1"/>
                </a:solidFill>
                <a:effectLst/>
                <a:latin typeface="宋体" panose="02010600030101010101" pitchFamily="2" charset="-122"/>
                <a:ea typeface="宋体" panose="02010600030101010101" pitchFamily="2" charset="-122"/>
                <a:cs typeface="宋体" panose="02010600030101010101" pitchFamily="2" charset="-122"/>
              </a:rPr>
              <a:t>③当</a:t>
            </a:r>
            <a:r>
              <a:rPr kumimoji="0" lang="en-US" altLang="zh-CN" sz="2665" b="1" kern="1200" cap="none" spc="0" normalizeH="0" baseline="0" noProof="0">
                <a:solidFill>
                  <a:schemeClr val="tx1"/>
                </a:solidFill>
                <a:effectLst/>
                <a:latin typeface="宋体" panose="02010600030101010101" pitchFamily="2" charset="-122"/>
                <a:ea typeface="宋体" panose="02010600030101010101" pitchFamily="2" charset="-122"/>
                <a:cs typeface="宋体" panose="02010600030101010101" pitchFamily="2" charset="-122"/>
              </a:rPr>
              <a:t> </a:t>
            </a:r>
            <a:r>
              <a:rPr lang="en-US" altLang="zh-CN" sz="2665" b="1" noProof="0">
                <a:solidFill>
                  <a:srgbClr val="00B0F0"/>
                </a:solidFill>
                <a:effectLst/>
                <a:latin typeface="Times New Roman" panose="02020603050405020304" charset="0"/>
                <a:ea typeface="宋体" panose="02010600030101010101" pitchFamily="2" charset="-122"/>
                <a:cs typeface="Times New Roman" panose="02020603050405020304" charset="0"/>
                <a:sym typeface="+mn-ea"/>
              </a:rPr>
              <a:t>Fsinθ</a:t>
            </a:r>
            <a:r>
              <a:rPr kumimoji="0" lang="en-US" altLang="zh-CN" sz="2665" b="1" kern="1200" cap="none" spc="0" normalizeH="0" baseline="0" noProof="0">
                <a:solidFill>
                  <a:srgbClr val="00B0F0"/>
                </a:solidFill>
                <a:effectLst/>
                <a:latin typeface="Times New Roman" panose="02020603050405020304" charset="0"/>
                <a:ea typeface="宋体" panose="02010600030101010101" pitchFamily="2" charset="-122"/>
                <a:cs typeface="Times New Roman" panose="02020603050405020304" charset="0"/>
              </a:rPr>
              <a:t>&lt;F</a:t>
            </a:r>
            <a:r>
              <a:rPr kumimoji="0" lang="en-US" altLang="zh-CN" sz="2665" b="1" kern="1200" cap="none" spc="0" normalizeH="0" baseline="-25000" noProof="0">
                <a:solidFill>
                  <a:srgbClr val="00B0F0"/>
                </a:solidFill>
                <a:effectLst/>
                <a:latin typeface="Times New Roman" panose="02020603050405020304" charset="0"/>
                <a:ea typeface="宋体" panose="02010600030101010101" pitchFamily="2" charset="-122"/>
                <a:cs typeface="Times New Roman" panose="02020603050405020304" charset="0"/>
              </a:rPr>
              <a:t>2</a:t>
            </a:r>
            <a:r>
              <a:rPr kumimoji="0" lang="en-US" altLang="zh-CN" sz="2665" b="1" kern="1200" cap="none" spc="0" normalizeH="0" baseline="0" noProof="0">
                <a:solidFill>
                  <a:srgbClr val="00B0F0"/>
                </a:solidFill>
                <a:effectLst/>
                <a:latin typeface="Times New Roman" panose="02020603050405020304" charset="0"/>
                <a:ea typeface="宋体" panose="02010600030101010101" pitchFamily="2" charset="-122"/>
                <a:cs typeface="Times New Roman" panose="02020603050405020304" charset="0"/>
              </a:rPr>
              <a:t>&lt;F  </a:t>
            </a:r>
            <a:r>
              <a:rPr kumimoji="0" lang="zh-CN" altLang="en-US" sz="2665" b="1" kern="1200" cap="none" spc="0" normalizeH="0" baseline="0" noProof="0">
                <a:solidFill>
                  <a:schemeClr val="tx1"/>
                </a:solidFill>
                <a:effectLst/>
                <a:latin typeface="宋体" panose="02010600030101010101" pitchFamily="2" charset="-122"/>
                <a:ea typeface="宋体" panose="02010600030101010101" pitchFamily="2" charset="-122"/>
                <a:cs typeface="宋体" panose="02010600030101010101" pitchFamily="2" charset="-122"/>
              </a:rPr>
              <a:t>时</a:t>
            </a:r>
            <a:r>
              <a:rPr kumimoji="0" lang="en-US" altLang="zh-CN" sz="2665" b="1" kern="1200" cap="none" spc="0" normalizeH="0" baseline="0" noProof="0">
                <a:solidFill>
                  <a:schemeClr val="tx1"/>
                </a:solidFill>
                <a:effectLst/>
                <a:latin typeface="宋体" panose="02010600030101010101" pitchFamily="2" charset="-122"/>
                <a:ea typeface="宋体" panose="02010600030101010101" pitchFamily="2" charset="-122"/>
                <a:cs typeface="宋体" panose="02010600030101010101" pitchFamily="2" charset="-122"/>
              </a:rPr>
              <a:t>, </a:t>
            </a:r>
            <a:r>
              <a:rPr kumimoji="0" lang="zh-CN" altLang="en-US" sz="2665" b="1" kern="1200" cap="none" spc="0" normalizeH="0" baseline="0" noProof="0">
                <a:solidFill>
                  <a:schemeClr val="tx1"/>
                </a:solidFill>
                <a:effectLst/>
                <a:latin typeface="宋体" panose="02010600030101010101" pitchFamily="2" charset="-122"/>
                <a:ea typeface="宋体" panose="02010600030101010101" pitchFamily="2" charset="-122"/>
                <a:cs typeface="宋体" panose="02010600030101010101" pitchFamily="2" charset="-122"/>
              </a:rPr>
              <a:t>有两个解；</a:t>
            </a:r>
            <a:endParaRPr kumimoji="0" lang="zh-CN" altLang="en-US" sz="2665" b="1" kern="1200" cap="none" spc="0" normalizeH="0" baseline="0" noProof="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99351" name="Text Box 23" title=""/>
          <p:cNvSpPr txBox="1">
            <a:spLocks noChangeArrowheads="1"/>
          </p:cNvSpPr>
          <p:nvPr>
            <p:custDataLst>
              <p:tags r:id="rId35"/>
            </p:custDataLst>
          </p:nvPr>
        </p:nvSpPr>
        <p:spPr bwMode="auto">
          <a:xfrm>
            <a:off x="861907" y="5312833"/>
            <a:ext cx="4157980" cy="501650"/>
          </a:xfrm>
          <a:prstGeom prst="rect">
            <a:avLst/>
          </a:prstGeom>
          <a:noFill/>
          <a:ln w="9525" algn="ctr">
            <a:noFill/>
            <a:miter lim="800000"/>
          </a:ln>
          <a:effectLst/>
        </p:spPr>
        <p:txBody>
          <a:bodyPr wrap="square">
            <a:spAutoFit/>
          </a:bodyPr>
          <a:lstStyle/>
          <a:p>
            <a:pPr marR="0" defTabSz="914400" fontAlgn="auto">
              <a:spcBef>
                <a:spcPct val="0"/>
              </a:spcBef>
              <a:spcAft>
                <a:spcPct val="0"/>
              </a:spcAft>
              <a:buClrTx/>
              <a:buSzTx/>
              <a:defRPr/>
            </a:pPr>
            <a:r>
              <a:rPr kumimoji="0" lang="zh-CN" altLang="en-US" sz="2665" b="1" kern="1200" cap="none" spc="0" normalizeH="0" baseline="0" noProof="0">
                <a:solidFill>
                  <a:schemeClr val="tx1"/>
                </a:solidFill>
                <a:effectLst/>
                <a:latin typeface="宋体" panose="02010600030101010101" pitchFamily="2" charset="-122"/>
                <a:ea typeface="宋体" panose="02010600030101010101" pitchFamily="2" charset="-122"/>
                <a:cs typeface="宋体" panose="02010600030101010101" pitchFamily="2" charset="-122"/>
              </a:rPr>
              <a:t>④当 </a:t>
            </a:r>
            <a:r>
              <a:rPr kumimoji="0" lang="en-US" altLang="zh-CN" sz="2665" b="1" kern="1200" cap="none" spc="0" normalizeH="0" baseline="0" noProof="0">
                <a:solidFill>
                  <a:srgbClr val="00B0F0"/>
                </a:solidFill>
                <a:effectLst/>
                <a:latin typeface="Times New Roman" panose="02020603050405020304" charset="0"/>
                <a:ea typeface="宋体" panose="02010600030101010101" pitchFamily="2" charset="-122"/>
                <a:cs typeface="Times New Roman" panose="02020603050405020304" charset="0"/>
              </a:rPr>
              <a:t>F</a:t>
            </a:r>
            <a:r>
              <a:rPr kumimoji="0" lang="en-US" altLang="zh-CN" sz="2665" b="1" kern="1200" cap="none" spc="0" normalizeH="0" baseline="-25000" noProof="0">
                <a:solidFill>
                  <a:srgbClr val="00B0F0"/>
                </a:solidFill>
                <a:effectLst/>
                <a:latin typeface="Times New Roman" panose="02020603050405020304" charset="0"/>
                <a:ea typeface="宋体" panose="02010600030101010101" pitchFamily="2" charset="-122"/>
                <a:cs typeface="Times New Roman" panose="02020603050405020304" charset="0"/>
              </a:rPr>
              <a:t>2</a:t>
            </a:r>
            <a:r>
              <a:rPr kumimoji="0" lang="en-US" altLang="en-US" sz="2665" b="1" kern="1200" cap="none" spc="0" normalizeH="0" baseline="0" noProof="0">
                <a:solidFill>
                  <a:srgbClr val="00B0F0"/>
                </a:solidFill>
                <a:effectLst/>
                <a:latin typeface="Times New Roman" panose="02020603050405020304" charset="0"/>
                <a:ea typeface="宋体" panose="02010600030101010101" pitchFamily="2" charset="-122"/>
                <a:cs typeface="Times New Roman" panose="02020603050405020304" charset="0"/>
              </a:rPr>
              <a:t>≥</a:t>
            </a:r>
            <a:r>
              <a:rPr kumimoji="0" lang="en-US" altLang="zh-CN" sz="2665" b="1" kern="1200" cap="none" spc="0" normalizeH="0" baseline="0" noProof="0">
                <a:solidFill>
                  <a:srgbClr val="00B0F0"/>
                </a:solidFill>
                <a:effectLst/>
                <a:latin typeface="Times New Roman" panose="02020603050405020304" charset="0"/>
                <a:ea typeface="宋体" panose="02010600030101010101" pitchFamily="2" charset="-122"/>
                <a:cs typeface="Times New Roman" panose="02020603050405020304" charset="0"/>
              </a:rPr>
              <a:t>F </a:t>
            </a:r>
            <a:r>
              <a:rPr kumimoji="0" lang="zh-CN" altLang="en-US" sz="2665" b="1" kern="1200" cap="none" spc="0" normalizeH="0" baseline="0" noProof="0">
                <a:solidFill>
                  <a:schemeClr val="tx1"/>
                </a:solidFill>
                <a:effectLst/>
                <a:latin typeface="宋体" panose="02010600030101010101" pitchFamily="2" charset="-122"/>
                <a:ea typeface="宋体" panose="02010600030101010101" pitchFamily="2" charset="-122"/>
                <a:cs typeface="宋体" panose="02010600030101010101" pitchFamily="2" charset="-122"/>
              </a:rPr>
              <a:t>时</a:t>
            </a:r>
            <a:r>
              <a:rPr kumimoji="0" lang="en-US" altLang="zh-CN" sz="2665" b="1" kern="1200" cap="none" spc="0" normalizeH="0" baseline="0" noProof="0">
                <a:solidFill>
                  <a:schemeClr val="tx1"/>
                </a:solidFill>
                <a:effectLst/>
                <a:latin typeface="宋体" panose="02010600030101010101" pitchFamily="2" charset="-122"/>
                <a:ea typeface="宋体" panose="02010600030101010101" pitchFamily="2" charset="-122"/>
                <a:cs typeface="宋体" panose="02010600030101010101" pitchFamily="2" charset="-122"/>
              </a:rPr>
              <a:t>, </a:t>
            </a:r>
            <a:r>
              <a:rPr kumimoji="0" lang="zh-CN" altLang="en-US" sz="2665" b="1" kern="1200" cap="none" spc="0" normalizeH="0" baseline="0" noProof="0">
                <a:solidFill>
                  <a:schemeClr val="tx1"/>
                </a:solidFill>
                <a:effectLst/>
                <a:latin typeface="宋体" panose="02010600030101010101" pitchFamily="2" charset="-122"/>
                <a:ea typeface="宋体" panose="02010600030101010101" pitchFamily="2" charset="-122"/>
                <a:cs typeface="宋体" panose="02010600030101010101" pitchFamily="2" charset="-122"/>
              </a:rPr>
              <a:t>有唯一解。</a:t>
            </a:r>
            <a:endParaRPr kumimoji="0" lang="zh-CN" altLang="en-US" sz="2665" b="1" kern="1200" cap="none" spc="0" normalizeH="0" baseline="0" noProof="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p:txBody>
      </p:sp>
      <p:grpSp>
        <p:nvGrpSpPr>
          <p:cNvPr id="3" name="Group 28" title=""/>
          <p:cNvGrpSpPr/>
          <p:nvPr>
            <p:custDataLst>
              <p:tags r:id="rId36"/>
            </p:custDataLst>
          </p:nvPr>
        </p:nvGrpSpPr>
        <p:grpSpPr>
          <a:xfrm>
            <a:off x="1061085" y="5715"/>
            <a:ext cx="3268401" cy="713105"/>
            <a:chOff x="711" y="-11"/>
            <a:chExt cx="2034" cy="449"/>
          </a:xfrm>
        </p:grpSpPr>
        <p:sp>
          <p:nvSpPr>
            <p:cNvPr id="19" name="Rectangle 8"/>
            <p:cNvSpPr>
              <a:spLocks noChangeArrowheads="1"/>
            </p:cNvSpPr>
            <p:nvPr>
              <p:custDataLst>
                <p:tags r:id="rId37"/>
              </p:custDataLst>
            </p:nvPr>
          </p:nvSpPr>
          <p:spPr bwMode="auto">
            <a:xfrm>
              <a:off x="711" y="-10"/>
              <a:ext cx="2034"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42" name="TextBox 3"/>
            <p:cNvSpPr txBox="1">
              <a:spLocks noChangeArrowheads="1"/>
            </p:cNvSpPr>
            <p:nvPr>
              <p:custDataLst>
                <p:tags r:id="rId38"/>
              </p:custDataLst>
            </p:nvPr>
          </p:nvSpPr>
          <p:spPr bwMode="auto">
            <a:xfrm>
              <a:off x="723" y="-11"/>
              <a:ext cx="2022"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rPr>
                <a:t>几种常见情况</a:t>
              </a:r>
              <a:endPar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43" name="AutoShape 10" title=""/>
          <p:cNvSpPr>
            <a:spLocks noChangeArrowheads="1"/>
          </p:cNvSpPr>
          <p:nvPr userDrawn="1">
            <p:custDataLst>
              <p:tags r:id="rId39"/>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57" name="Text Box 24" title=""/>
          <p:cNvSpPr txBox="1">
            <a:spLocks noChangeArrowheads="1"/>
          </p:cNvSpPr>
          <p:nvPr userDrawn="1">
            <p:custDataLst>
              <p:tags r:id="rId40"/>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00</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ustDataLst>
      <p:tags r:id="rId4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8" presetClass="entr" presetSubtype="12"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trips(downLeft)">
                                      <p:cBhvr>
                                        <p:cTn id="11" dur="500"/>
                                        <p:tgtEl>
                                          <p:spTgt spid="5"/>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20" presetClass="entr" presetSubtype="0" fill="hold" grpId="0" nodeType="clickEffect">
                                  <p:stCondLst>
                                    <p:cond delay="0"/>
                                  </p:stCondLst>
                                  <p:childTnLst>
                                    <p:set>
                                      <p:cBhvr>
                                        <p:cTn id="15" dur="1" fill="hold">
                                          <p:stCondLst>
                                            <p:cond delay="0"/>
                                          </p:stCondLst>
                                        </p:cTn>
                                        <p:tgtEl>
                                          <p:spTgt spid="99347"/>
                                        </p:tgtEl>
                                        <p:attrNameLst>
                                          <p:attrName>style.visibility</p:attrName>
                                        </p:attrNameLst>
                                      </p:cBhvr>
                                      <p:to>
                                        <p:strVal val="visible"/>
                                      </p:to>
                                    </p:set>
                                    <p:animEffect transition="in" filter="wedge">
                                      <p:cBhvr>
                                        <p:cTn id="16" dur="500"/>
                                        <p:tgtEl>
                                          <p:spTgt spid="99347"/>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2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edge">
                                      <p:cBhvr>
                                        <p:cTn id="21" dur="500"/>
                                        <p:tgtEl>
                                          <p:spTgt spid="8"/>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8" presetClass="emph" presetSubtype="0" fill="hold" nodeType="clickEffect">
                                  <p:stCondLst>
                                    <p:cond delay="0"/>
                                  </p:stCondLst>
                                  <p:childTnLst>
                                    <p:animRot by="21600000">
                                      <p:cBhvr>
                                        <p:cTn id="25" dur="2000" fill="hold"/>
                                        <p:tgtEl>
                                          <p:spTgt spid="8"/>
                                        </p:tgtEl>
                                        <p:attrNameLst>
                                          <p:attrName>r</p:attrName>
                                        </p:attrNameLst>
                                      </p:cBhvr>
                                    </p:animRot>
                                  </p:childTnLst>
                                </p:cTn>
                              </p:par>
                            </p:childTnLst>
                          </p:cTn>
                        </p:par>
                      </p:childTnLst>
                    </p:cTn>
                  </p:par>
                  <p:par>
                    <p:cTn id="26" fill="hold" nodeType="clickPar">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99355"/>
                                        </p:tgtEl>
                                        <p:attrNameLst>
                                          <p:attrName>style.visibility</p:attrName>
                                        </p:attrNameLst>
                                      </p:cBhvr>
                                      <p:to>
                                        <p:strVal val="visible"/>
                                      </p:to>
                                    </p:set>
                                    <p:animEffect transition="in" filter="dissolve">
                                      <p:cBhvr>
                                        <p:cTn id="30" dur="500"/>
                                        <p:tgtEl>
                                          <p:spTgt spid="99355"/>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29" presetClass="entr" presetSubtype="0" fill="hold" grpId="0" nodeType="clickEffect">
                                  <p:stCondLst>
                                    <p:cond delay="0"/>
                                  </p:stCondLst>
                                  <p:childTnLst>
                                    <p:set>
                                      <p:cBhvr>
                                        <p:cTn id="34" dur="1" fill="hold">
                                          <p:stCondLst>
                                            <p:cond delay="0"/>
                                          </p:stCondLst>
                                        </p:cTn>
                                        <p:tgtEl>
                                          <p:spTgt spid="99348"/>
                                        </p:tgtEl>
                                        <p:attrNameLst>
                                          <p:attrName>style.visibility</p:attrName>
                                        </p:attrNameLst>
                                      </p:cBhvr>
                                      <p:to>
                                        <p:strVal val="visible"/>
                                      </p:to>
                                    </p:set>
                                    <p:anim calcmode="lin" valueType="num">
                                      <p:cBhvr>
                                        <p:cTn id="35" dur="1000" fill="hold"/>
                                        <p:tgtEl>
                                          <p:spTgt spid="99348"/>
                                        </p:tgtEl>
                                        <p:attrNameLst>
                                          <p:attrName>ppt_x</p:attrName>
                                        </p:attrNameLst>
                                      </p:cBhvr>
                                      <p:tavLst>
                                        <p:tav tm="0">
                                          <p:val>
                                            <p:strVal val="#ppt_x-.2"/>
                                          </p:val>
                                        </p:tav>
                                        <p:tav tm="100000">
                                          <p:val>
                                            <p:strVal val="#ppt_x"/>
                                          </p:val>
                                        </p:tav>
                                      </p:tavLst>
                                    </p:anim>
                                    <p:anim calcmode="lin" valueType="num">
                                      <p:cBhvr>
                                        <p:cTn id="36" dur="1000" fill="hold"/>
                                        <p:tgtEl>
                                          <p:spTgt spid="99348"/>
                                        </p:tgtEl>
                                        <p:attrNameLst>
                                          <p:attrName>ppt_y</p:attrName>
                                        </p:attrNameLst>
                                      </p:cBhvr>
                                      <p:tavLst>
                                        <p:tav tm="0">
                                          <p:val>
                                            <p:strVal val="#ppt_y"/>
                                          </p:val>
                                        </p:tav>
                                        <p:tav tm="100000">
                                          <p:val>
                                            <p:strVal val="#ppt_y"/>
                                          </p:val>
                                        </p:tav>
                                      </p:tavLst>
                                    </p:anim>
                                    <p:animEffect transition="in" filter="wipe(right)" prLst="gradientSize: 0.1">
                                      <p:cBhvr>
                                        <p:cTn id="37" dur="1000"/>
                                        <p:tgtEl>
                                          <p:spTgt spid="99348"/>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8" presetClass="exit" presetSubtype="16" fill="hold" nodeType="clickEffect">
                                  <p:stCondLst>
                                    <p:cond delay="0"/>
                                  </p:stCondLst>
                                  <p:childTnLst>
                                    <p:animEffect transition="out" filter="diamond(in)">
                                      <p:cBhvr>
                                        <p:cTn id="41" dur="2000"/>
                                        <p:tgtEl>
                                          <p:spTgt spid="8"/>
                                        </p:tgtEl>
                                      </p:cBhvr>
                                    </p:animEffect>
                                    <p:set>
                                      <p:cBhvr>
                                        <p:cTn id="42" dur="1" fill="hold">
                                          <p:stCondLst>
                                            <p:cond delay="1999"/>
                                          </p:stCondLst>
                                        </p:cTn>
                                        <p:tgtEl>
                                          <p:spTgt spid="8"/>
                                        </p:tgtEl>
                                        <p:attrNameLst>
                                          <p:attrName>style.visibility</p:attrName>
                                        </p:attrNameLst>
                                      </p:cBhvr>
                                      <p:to>
                                        <p:strVal val="hidden"/>
                                      </p:to>
                                    </p:set>
                                  </p:childTnLst>
                                </p:cTn>
                              </p:par>
                              <p:par>
                                <p:cTn id="43" presetID="8" presetClass="exit" presetSubtype="16" fill="hold" grpId="1" nodeType="withEffect">
                                  <p:stCondLst>
                                    <p:cond delay="0"/>
                                  </p:stCondLst>
                                  <p:childTnLst>
                                    <p:animEffect transition="out" filter="diamond(in)">
                                      <p:cBhvr>
                                        <p:cTn id="44" dur="2000"/>
                                        <p:tgtEl>
                                          <p:spTgt spid="99355"/>
                                        </p:tgtEl>
                                      </p:cBhvr>
                                    </p:animEffect>
                                    <p:set>
                                      <p:cBhvr>
                                        <p:cTn id="45" dur="1" fill="hold">
                                          <p:stCondLst>
                                            <p:cond delay="1999"/>
                                          </p:stCondLst>
                                        </p:cTn>
                                        <p:tgtEl>
                                          <p:spTgt spid="99355"/>
                                        </p:tgtEl>
                                        <p:attrNameLst>
                                          <p:attrName>style.visibility</p:attrName>
                                        </p:attrNameLst>
                                      </p:cBhvr>
                                      <p:to>
                                        <p:strVal val="hidden"/>
                                      </p:to>
                                    </p:set>
                                  </p:childTnLst>
                                </p:cTn>
                              </p:par>
                            </p:childTnLst>
                          </p:cTn>
                        </p:par>
                      </p:childTnLst>
                    </p:cTn>
                  </p:par>
                  <p:par>
                    <p:cTn id="46" fill="hold" nodeType="clickPar">
                      <p:stCondLst>
                        <p:cond delay="indefinite"/>
                      </p:stCondLst>
                      <p:childTnLst>
                        <p:par>
                          <p:cTn id="47" fill="hold">
                            <p:stCondLst>
                              <p:cond delay="0"/>
                            </p:stCondLst>
                            <p:childTnLst>
                              <p:par>
                                <p:cTn id="48" presetID="55"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p:cTn id="50" dur="1000" fill="hold"/>
                                        <p:tgtEl>
                                          <p:spTgt spid="9"/>
                                        </p:tgtEl>
                                        <p:attrNameLst>
                                          <p:attrName>ppt_w</p:attrName>
                                        </p:attrNameLst>
                                      </p:cBhvr>
                                      <p:tavLst>
                                        <p:tav tm="0">
                                          <p:val>
                                            <p:strVal val="#ppt_w*0.70"/>
                                          </p:val>
                                        </p:tav>
                                        <p:tav tm="100000">
                                          <p:val>
                                            <p:strVal val="#ppt_w"/>
                                          </p:val>
                                        </p:tav>
                                      </p:tavLst>
                                    </p:anim>
                                    <p:anim calcmode="lin" valueType="num">
                                      <p:cBhvr>
                                        <p:cTn id="51" dur="1000" fill="hold"/>
                                        <p:tgtEl>
                                          <p:spTgt spid="9"/>
                                        </p:tgtEl>
                                        <p:attrNameLst>
                                          <p:attrName>ppt_h</p:attrName>
                                        </p:attrNameLst>
                                      </p:cBhvr>
                                      <p:tavLst>
                                        <p:tav tm="0">
                                          <p:val>
                                            <p:strVal val="#ppt_h"/>
                                          </p:val>
                                        </p:tav>
                                        <p:tav tm="100000">
                                          <p:val>
                                            <p:strVal val="#ppt_h"/>
                                          </p:val>
                                        </p:tav>
                                      </p:tavLst>
                                    </p:anim>
                                    <p:animEffect transition="in" filter="fade">
                                      <p:cBhvr>
                                        <p:cTn id="52" dur="1000"/>
                                        <p:tgtEl>
                                          <p:spTgt spid="9"/>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8" presetClass="emph" presetSubtype="0" fill="hold" nodeType="clickEffect">
                                  <p:stCondLst>
                                    <p:cond delay="0"/>
                                  </p:stCondLst>
                                  <p:childTnLst>
                                    <p:animRot by="21600000">
                                      <p:cBhvr>
                                        <p:cTn id="56" dur="2000" fill="hold"/>
                                        <p:tgtEl>
                                          <p:spTgt spid="9"/>
                                        </p:tgtEl>
                                        <p:attrNameLst>
                                          <p:attrName>r</p:attrName>
                                        </p:attrNameLst>
                                      </p:cBhvr>
                                    </p:animRot>
                                  </p:childTnLst>
                                </p:cTn>
                              </p:par>
                            </p:childTnLst>
                          </p:cTn>
                        </p:par>
                      </p:childTnLst>
                    </p:cTn>
                  </p:par>
                  <p:par>
                    <p:cTn id="57" fill="hold" nodeType="clickPar">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99356"/>
                                        </p:tgtEl>
                                        <p:attrNameLst>
                                          <p:attrName>style.visibility</p:attrName>
                                        </p:attrNameLst>
                                      </p:cBhvr>
                                      <p:to>
                                        <p:strVal val="visible"/>
                                      </p:to>
                                    </p:set>
                                    <p:animEffect transition="in" filter="dissolve">
                                      <p:cBhvr>
                                        <p:cTn id="61" dur="500"/>
                                        <p:tgtEl>
                                          <p:spTgt spid="99356"/>
                                        </p:tgtEl>
                                      </p:cBhvr>
                                    </p:animEffect>
                                  </p:childTnLst>
                                </p:cTn>
                              </p:par>
                            </p:childTnLst>
                          </p:cTn>
                        </p:par>
                      </p:childTnLst>
                    </p:cTn>
                  </p:par>
                  <p:par>
                    <p:cTn id="62" fill="hold" nodeType="clickPar">
                      <p:stCondLst>
                        <p:cond delay="indefinite"/>
                      </p:stCondLst>
                      <p:childTnLst>
                        <p:par>
                          <p:cTn id="63" fill="hold">
                            <p:stCondLst>
                              <p:cond delay="0"/>
                            </p:stCondLst>
                            <p:childTnLst>
                              <p:par>
                                <p:cTn id="64" presetID="29" presetClass="entr" presetSubtype="0" fill="hold" grpId="0" nodeType="clickEffect">
                                  <p:stCondLst>
                                    <p:cond delay="0"/>
                                  </p:stCondLst>
                                  <p:childTnLst>
                                    <p:set>
                                      <p:cBhvr>
                                        <p:cTn id="65" dur="1" fill="hold">
                                          <p:stCondLst>
                                            <p:cond delay="0"/>
                                          </p:stCondLst>
                                        </p:cTn>
                                        <p:tgtEl>
                                          <p:spTgt spid="99349"/>
                                        </p:tgtEl>
                                        <p:attrNameLst>
                                          <p:attrName>style.visibility</p:attrName>
                                        </p:attrNameLst>
                                      </p:cBhvr>
                                      <p:to>
                                        <p:strVal val="visible"/>
                                      </p:to>
                                    </p:set>
                                    <p:anim calcmode="lin" valueType="num">
                                      <p:cBhvr>
                                        <p:cTn id="66" dur="1000" fill="hold"/>
                                        <p:tgtEl>
                                          <p:spTgt spid="99349"/>
                                        </p:tgtEl>
                                        <p:attrNameLst>
                                          <p:attrName>ppt_x</p:attrName>
                                        </p:attrNameLst>
                                      </p:cBhvr>
                                      <p:tavLst>
                                        <p:tav tm="0">
                                          <p:val>
                                            <p:strVal val="#ppt_x-.2"/>
                                          </p:val>
                                        </p:tav>
                                        <p:tav tm="100000">
                                          <p:val>
                                            <p:strVal val="#ppt_x"/>
                                          </p:val>
                                        </p:tav>
                                      </p:tavLst>
                                    </p:anim>
                                    <p:anim calcmode="lin" valueType="num">
                                      <p:cBhvr>
                                        <p:cTn id="67" dur="1000" fill="hold"/>
                                        <p:tgtEl>
                                          <p:spTgt spid="99349"/>
                                        </p:tgtEl>
                                        <p:attrNameLst>
                                          <p:attrName>ppt_y</p:attrName>
                                        </p:attrNameLst>
                                      </p:cBhvr>
                                      <p:tavLst>
                                        <p:tav tm="0">
                                          <p:val>
                                            <p:strVal val="#ppt_y"/>
                                          </p:val>
                                        </p:tav>
                                        <p:tav tm="100000">
                                          <p:val>
                                            <p:strVal val="#ppt_y"/>
                                          </p:val>
                                        </p:tav>
                                      </p:tavLst>
                                    </p:anim>
                                    <p:animEffect transition="in" filter="wipe(right)" prLst="gradientSize: 0.1">
                                      <p:cBhvr>
                                        <p:cTn id="68" dur="1000"/>
                                        <p:tgtEl>
                                          <p:spTgt spid="99349"/>
                                        </p:tgtEl>
                                      </p:cBhvr>
                                    </p:animEffect>
                                  </p:childTnLst>
                                </p:cTn>
                              </p:par>
                            </p:childTnLst>
                          </p:cTn>
                        </p:par>
                      </p:childTnLst>
                    </p:cTn>
                  </p:par>
                  <p:par>
                    <p:cTn id="69" fill="hold" nodeType="clickPar">
                      <p:stCondLst>
                        <p:cond delay="indefinite"/>
                      </p:stCondLst>
                      <p:childTnLst>
                        <p:par>
                          <p:cTn id="70" fill="hold">
                            <p:stCondLst>
                              <p:cond delay="0"/>
                            </p:stCondLst>
                            <p:childTnLst>
                              <p:par>
                                <p:cTn id="71" presetID="5" presetClass="exit" presetSubtype="10" fill="hold" nodeType="clickEffect">
                                  <p:stCondLst>
                                    <p:cond delay="0"/>
                                  </p:stCondLst>
                                  <p:childTnLst>
                                    <p:animEffect transition="out" filter="checkerboard(across)">
                                      <p:cBhvr>
                                        <p:cTn id="72" dur="500"/>
                                        <p:tgtEl>
                                          <p:spTgt spid="9"/>
                                        </p:tgtEl>
                                      </p:cBhvr>
                                    </p:animEffect>
                                    <p:set>
                                      <p:cBhvr>
                                        <p:cTn id="73" dur="1" fill="hold">
                                          <p:stCondLst>
                                            <p:cond delay="499"/>
                                          </p:stCondLst>
                                        </p:cTn>
                                        <p:tgtEl>
                                          <p:spTgt spid="9"/>
                                        </p:tgtEl>
                                        <p:attrNameLst>
                                          <p:attrName>style.visibility</p:attrName>
                                        </p:attrNameLst>
                                      </p:cBhvr>
                                      <p:to>
                                        <p:strVal val="hidden"/>
                                      </p:to>
                                    </p:set>
                                  </p:childTnLst>
                                </p:cTn>
                              </p:par>
                              <p:par>
                                <p:cTn id="74" presetID="5" presetClass="exit" presetSubtype="10" fill="hold" grpId="1" nodeType="withEffect">
                                  <p:stCondLst>
                                    <p:cond delay="0"/>
                                  </p:stCondLst>
                                  <p:childTnLst>
                                    <p:animEffect transition="out" filter="checkerboard(across)">
                                      <p:cBhvr>
                                        <p:cTn id="75" dur="500"/>
                                        <p:tgtEl>
                                          <p:spTgt spid="99356"/>
                                        </p:tgtEl>
                                      </p:cBhvr>
                                    </p:animEffect>
                                    <p:set>
                                      <p:cBhvr>
                                        <p:cTn id="76" dur="1" fill="hold">
                                          <p:stCondLst>
                                            <p:cond delay="499"/>
                                          </p:stCondLst>
                                        </p:cTn>
                                        <p:tgtEl>
                                          <p:spTgt spid="99356"/>
                                        </p:tgtEl>
                                        <p:attrNameLst>
                                          <p:attrName>style.visibility</p:attrName>
                                        </p:attrNameLst>
                                      </p:cBhvr>
                                      <p:to>
                                        <p:strVal val="hidden"/>
                                      </p:to>
                                    </p:set>
                                  </p:childTnLst>
                                </p:cTn>
                              </p:par>
                            </p:childTnLst>
                          </p:cTn>
                        </p:par>
                      </p:childTnLst>
                    </p:cTn>
                  </p:par>
                  <p:par>
                    <p:cTn id="77" fill="hold" nodeType="clickPar">
                      <p:stCondLst>
                        <p:cond delay="indefinite"/>
                      </p:stCondLst>
                      <p:childTnLst>
                        <p:par>
                          <p:cTn id="78" fill="hold">
                            <p:stCondLst>
                              <p:cond delay="0"/>
                            </p:stCondLst>
                            <p:childTnLst>
                              <p:par>
                                <p:cTn id="79" presetID="17" presetClass="entr" presetSubtype="10" fill="hold" nodeType="clickEffect">
                                  <p:stCondLst>
                                    <p:cond delay="0"/>
                                  </p:stCondLst>
                                  <p:childTnLst>
                                    <p:set>
                                      <p:cBhvr>
                                        <p:cTn id="80" dur="1" fill="hold">
                                          <p:stCondLst>
                                            <p:cond delay="0"/>
                                          </p:stCondLst>
                                        </p:cTn>
                                        <p:tgtEl>
                                          <p:spTgt spid="10"/>
                                        </p:tgtEl>
                                        <p:attrNameLst>
                                          <p:attrName>style.visibility</p:attrName>
                                        </p:attrNameLst>
                                      </p:cBhvr>
                                      <p:to>
                                        <p:strVal val="visible"/>
                                      </p:to>
                                    </p:set>
                                    <p:anim calcmode="lin" valueType="num">
                                      <p:cBhvr>
                                        <p:cTn id="81" dur="500" fill="hold"/>
                                        <p:tgtEl>
                                          <p:spTgt spid="10"/>
                                        </p:tgtEl>
                                        <p:attrNameLst>
                                          <p:attrName>ppt_w</p:attrName>
                                        </p:attrNameLst>
                                      </p:cBhvr>
                                      <p:tavLst>
                                        <p:tav tm="0">
                                          <p:val>
                                            <p:fltVal val="0"/>
                                          </p:val>
                                        </p:tav>
                                        <p:tav tm="100000">
                                          <p:val>
                                            <p:strVal val="#ppt_w"/>
                                          </p:val>
                                        </p:tav>
                                      </p:tavLst>
                                    </p:anim>
                                    <p:anim calcmode="lin" valueType="num">
                                      <p:cBhvr>
                                        <p:cTn id="82"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83" fill="hold" nodeType="clickPar">
                      <p:stCondLst>
                        <p:cond delay="indefinite"/>
                      </p:stCondLst>
                      <p:childTnLst>
                        <p:par>
                          <p:cTn id="84" fill="hold">
                            <p:stCondLst>
                              <p:cond delay="0"/>
                            </p:stCondLst>
                            <p:childTnLst>
                              <p:par>
                                <p:cTn id="85" presetID="8" presetClass="emph" presetSubtype="0" fill="hold" nodeType="clickEffect">
                                  <p:stCondLst>
                                    <p:cond delay="0"/>
                                  </p:stCondLst>
                                  <p:childTnLst>
                                    <p:animRot by="21600000">
                                      <p:cBhvr>
                                        <p:cTn id="86" dur="2000" fill="hold"/>
                                        <p:tgtEl>
                                          <p:spTgt spid="10"/>
                                        </p:tgtEl>
                                        <p:attrNameLst>
                                          <p:attrName>r</p:attrName>
                                        </p:attrNameLst>
                                      </p:cBhvr>
                                    </p:animRot>
                                  </p:childTnLst>
                                </p:cTn>
                              </p:par>
                            </p:childTnLst>
                          </p:cTn>
                        </p:par>
                      </p:childTnLst>
                    </p:cTn>
                  </p:par>
                  <p:par>
                    <p:cTn id="87" fill="hold" nodeType="clickPar">
                      <p:stCondLst>
                        <p:cond delay="indefinite"/>
                      </p:stCondLst>
                      <p:childTnLst>
                        <p:par>
                          <p:cTn id="88" fill="hold">
                            <p:stCondLst>
                              <p:cond delay="0"/>
                            </p:stCondLst>
                            <p:childTnLst>
                              <p:par>
                                <p:cTn id="89" presetID="20" presetClass="entr" presetSubtype="0" fill="hold" grpId="0" nodeType="clickEffect">
                                  <p:stCondLst>
                                    <p:cond delay="0"/>
                                  </p:stCondLst>
                                  <p:childTnLst>
                                    <p:set>
                                      <p:cBhvr>
                                        <p:cTn id="90" dur="1" fill="hold">
                                          <p:stCondLst>
                                            <p:cond delay="0"/>
                                          </p:stCondLst>
                                        </p:cTn>
                                        <p:tgtEl>
                                          <p:spTgt spid="99360"/>
                                        </p:tgtEl>
                                        <p:attrNameLst>
                                          <p:attrName>style.visibility</p:attrName>
                                        </p:attrNameLst>
                                      </p:cBhvr>
                                      <p:to>
                                        <p:strVal val="visible"/>
                                      </p:to>
                                    </p:set>
                                    <p:animEffect transition="in" filter="wedge">
                                      <p:cBhvr>
                                        <p:cTn id="91" dur="2000"/>
                                        <p:tgtEl>
                                          <p:spTgt spid="99360"/>
                                        </p:tgtEl>
                                      </p:cBhvr>
                                    </p:animEffect>
                                  </p:childTnLst>
                                </p:cTn>
                              </p:par>
                            </p:childTnLst>
                          </p:cTn>
                        </p:par>
                      </p:childTnLst>
                    </p:cTn>
                  </p:par>
                  <p:par>
                    <p:cTn id="92" fill="hold" nodeType="clickPar">
                      <p:stCondLst>
                        <p:cond delay="indefinite"/>
                      </p:stCondLst>
                      <p:childTnLst>
                        <p:par>
                          <p:cTn id="93" fill="hold">
                            <p:stCondLst>
                              <p:cond delay="0"/>
                            </p:stCondLst>
                            <p:childTnLst>
                              <p:par>
                                <p:cTn id="94" presetID="29" presetClass="entr" presetSubtype="0" fill="hold" grpId="0" nodeType="clickEffect">
                                  <p:stCondLst>
                                    <p:cond delay="0"/>
                                  </p:stCondLst>
                                  <p:childTnLst>
                                    <p:set>
                                      <p:cBhvr>
                                        <p:cTn id="95" dur="1" fill="hold">
                                          <p:stCondLst>
                                            <p:cond delay="0"/>
                                          </p:stCondLst>
                                        </p:cTn>
                                        <p:tgtEl>
                                          <p:spTgt spid="99350"/>
                                        </p:tgtEl>
                                        <p:attrNameLst>
                                          <p:attrName>style.visibility</p:attrName>
                                        </p:attrNameLst>
                                      </p:cBhvr>
                                      <p:to>
                                        <p:strVal val="visible"/>
                                      </p:to>
                                    </p:set>
                                    <p:anim calcmode="lin" valueType="num">
                                      <p:cBhvr>
                                        <p:cTn id="96" dur="1000" fill="hold"/>
                                        <p:tgtEl>
                                          <p:spTgt spid="99350"/>
                                        </p:tgtEl>
                                        <p:attrNameLst>
                                          <p:attrName>ppt_x</p:attrName>
                                        </p:attrNameLst>
                                      </p:cBhvr>
                                      <p:tavLst>
                                        <p:tav tm="0">
                                          <p:val>
                                            <p:strVal val="#ppt_x-.2"/>
                                          </p:val>
                                        </p:tav>
                                        <p:tav tm="100000">
                                          <p:val>
                                            <p:strVal val="#ppt_x"/>
                                          </p:val>
                                        </p:tav>
                                      </p:tavLst>
                                    </p:anim>
                                    <p:anim calcmode="lin" valueType="num">
                                      <p:cBhvr>
                                        <p:cTn id="97" dur="1000" fill="hold"/>
                                        <p:tgtEl>
                                          <p:spTgt spid="99350"/>
                                        </p:tgtEl>
                                        <p:attrNameLst>
                                          <p:attrName>ppt_y</p:attrName>
                                        </p:attrNameLst>
                                      </p:cBhvr>
                                      <p:tavLst>
                                        <p:tav tm="0">
                                          <p:val>
                                            <p:strVal val="#ppt_y"/>
                                          </p:val>
                                        </p:tav>
                                        <p:tav tm="100000">
                                          <p:val>
                                            <p:strVal val="#ppt_y"/>
                                          </p:val>
                                        </p:tav>
                                      </p:tavLst>
                                    </p:anim>
                                    <p:animEffect transition="in" filter="wipe(right)" prLst="gradientSize: 0.1">
                                      <p:cBhvr>
                                        <p:cTn id="98" dur="1000"/>
                                        <p:tgtEl>
                                          <p:spTgt spid="99350"/>
                                        </p:tgtEl>
                                      </p:cBhvr>
                                    </p:animEffect>
                                  </p:childTnLst>
                                </p:cTn>
                              </p:par>
                            </p:childTnLst>
                          </p:cTn>
                        </p:par>
                      </p:childTnLst>
                    </p:cTn>
                  </p:par>
                  <p:par>
                    <p:cTn id="99" fill="hold" nodeType="clickPar">
                      <p:stCondLst>
                        <p:cond delay="indefinite"/>
                      </p:stCondLst>
                      <p:childTnLst>
                        <p:par>
                          <p:cTn id="100" fill="hold">
                            <p:stCondLst>
                              <p:cond delay="0"/>
                            </p:stCondLst>
                            <p:childTnLst>
                              <p:par>
                                <p:cTn id="101" presetID="8" presetClass="exit" presetSubtype="16" fill="hold" nodeType="clickEffect">
                                  <p:stCondLst>
                                    <p:cond delay="0"/>
                                  </p:stCondLst>
                                  <p:childTnLst>
                                    <p:animEffect transition="out" filter="diamond(in)">
                                      <p:cBhvr>
                                        <p:cTn id="102" dur="500"/>
                                        <p:tgtEl>
                                          <p:spTgt spid="10"/>
                                        </p:tgtEl>
                                      </p:cBhvr>
                                    </p:animEffect>
                                    <p:set>
                                      <p:cBhvr>
                                        <p:cTn id="103" dur="1" fill="hold">
                                          <p:stCondLst>
                                            <p:cond delay="499"/>
                                          </p:stCondLst>
                                        </p:cTn>
                                        <p:tgtEl>
                                          <p:spTgt spid="10"/>
                                        </p:tgtEl>
                                        <p:attrNameLst>
                                          <p:attrName>style.visibility</p:attrName>
                                        </p:attrNameLst>
                                      </p:cBhvr>
                                      <p:to>
                                        <p:strVal val="hidden"/>
                                      </p:to>
                                    </p:set>
                                  </p:childTnLst>
                                </p:cTn>
                              </p:par>
                            </p:childTnLst>
                          </p:cTn>
                        </p:par>
                      </p:childTnLst>
                    </p:cTn>
                  </p:par>
                  <p:par>
                    <p:cTn id="104" fill="hold" nodeType="clickPar">
                      <p:stCondLst>
                        <p:cond delay="indefinite"/>
                      </p:stCondLst>
                      <p:childTnLst>
                        <p:par>
                          <p:cTn id="105" fill="hold">
                            <p:stCondLst>
                              <p:cond delay="0"/>
                            </p:stCondLst>
                            <p:childTnLst>
                              <p:par>
                                <p:cTn id="106" presetID="9" presetClass="entr" presetSubtype="0" fill="hold" nodeType="clickEffect">
                                  <p:stCondLst>
                                    <p:cond delay="0"/>
                                  </p:stCondLst>
                                  <p:childTnLst>
                                    <p:set>
                                      <p:cBhvr>
                                        <p:cTn id="107" dur="1" fill="hold">
                                          <p:stCondLst>
                                            <p:cond delay="0"/>
                                          </p:stCondLst>
                                        </p:cTn>
                                        <p:tgtEl>
                                          <p:spTgt spid="99364"/>
                                        </p:tgtEl>
                                        <p:attrNameLst>
                                          <p:attrName>style.visibility</p:attrName>
                                        </p:attrNameLst>
                                      </p:cBhvr>
                                      <p:to>
                                        <p:strVal val="visible"/>
                                      </p:to>
                                    </p:set>
                                    <p:animEffect transition="in" filter="dissolve">
                                      <p:cBhvr>
                                        <p:cTn id="108" dur="500"/>
                                        <p:tgtEl>
                                          <p:spTgt spid="99364"/>
                                        </p:tgtEl>
                                      </p:cBhvr>
                                    </p:animEffect>
                                  </p:childTnLst>
                                </p:cTn>
                              </p:par>
                              <p:par>
                                <p:cTn id="109" presetID="9" presetClass="entr" presetSubtype="0" fill="hold" nodeType="withEffect">
                                  <p:stCondLst>
                                    <p:cond delay="0"/>
                                  </p:stCondLst>
                                  <p:childTnLst>
                                    <p:set>
                                      <p:cBhvr>
                                        <p:cTn id="110" dur="1" fill="hold">
                                          <p:stCondLst>
                                            <p:cond delay="0"/>
                                          </p:stCondLst>
                                        </p:cTn>
                                        <p:tgtEl>
                                          <p:spTgt spid="99365"/>
                                        </p:tgtEl>
                                        <p:attrNameLst>
                                          <p:attrName>style.visibility</p:attrName>
                                        </p:attrNameLst>
                                      </p:cBhvr>
                                      <p:to>
                                        <p:strVal val="visible"/>
                                      </p:to>
                                    </p:set>
                                    <p:animEffect transition="in" filter="dissolve">
                                      <p:cBhvr>
                                        <p:cTn id="111" dur="500"/>
                                        <p:tgtEl>
                                          <p:spTgt spid="99365"/>
                                        </p:tgtEl>
                                      </p:cBhvr>
                                    </p:animEffect>
                                  </p:childTnLst>
                                </p:cTn>
                              </p:par>
                            </p:childTnLst>
                          </p:cTn>
                        </p:par>
                      </p:childTnLst>
                    </p:cTn>
                  </p:par>
                  <p:par>
                    <p:cTn id="112" fill="hold" nodeType="clickPar">
                      <p:stCondLst>
                        <p:cond delay="indefinite"/>
                      </p:stCondLst>
                      <p:childTnLst>
                        <p:par>
                          <p:cTn id="113" fill="hold">
                            <p:stCondLst>
                              <p:cond delay="0"/>
                            </p:stCondLst>
                            <p:childTnLst>
                              <p:par>
                                <p:cTn id="114" presetID="5" presetClass="exit" presetSubtype="10" fill="hold" nodeType="clickEffect">
                                  <p:stCondLst>
                                    <p:cond delay="0"/>
                                  </p:stCondLst>
                                  <p:childTnLst>
                                    <p:animEffect transition="out" filter="checkerboard(across)">
                                      <p:cBhvr>
                                        <p:cTn id="115" dur="500"/>
                                        <p:tgtEl>
                                          <p:spTgt spid="99364"/>
                                        </p:tgtEl>
                                      </p:cBhvr>
                                    </p:animEffect>
                                    <p:set>
                                      <p:cBhvr>
                                        <p:cTn id="116" dur="1" fill="hold">
                                          <p:stCondLst>
                                            <p:cond delay="499"/>
                                          </p:stCondLst>
                                        </p:cTn>
                                        <p:tgtEl>
                                          <p:spTgt spid="99364"/>
                                        </p:tgtEl>
                                        <p:attrNameLst>
                                          <p:attrName>style.visibility</p:attrName>
                                        </p:attrNameLst>
                                      </p:cBhvr>
                                      <p:to>
                                        <p:strVal val="hidden"/>
                                      </p:to>
                                    </p:set>
                                  </p:childTnLst>
                                </p:cTn>
                              </p:par>
                              <p:par>
                                <p:cTn id="117" presetID="5" presetClass="exit" presetSubtype="10" fill="hold" nodeType="withEffect">
                                  <p:stCondLst>
                                    <p:cond delay="0"/>
                                  </p:stCondLst>
                                  <p:childTnLst>
                                    <p:animEffect transition="out" filter="checkerboard(across)">
                                      <p:cBhvr>
                                        <p:cTn id="118" dur="500"/>
                                        <p:tgtEl>
                                          <p:spTgt spid="99365"/>
                                        </p:tgtEl>
                                      </p:cBhvr>
                                    </p:animEffect>
                                    <p:set>
                                      <p:cBhvr>
                                        <p:cTn id="119" dur="1" fill="hold">
                                          <p:stCondLst>
                                            <p:cond delay="499"/>
                                          </p:stCondLst>
                                        </p:cTn>
                                        <p:tgtEl>
                                          <p:spTgt spid="99365"/>
                                        </p:tgtEl>
                                        <p:attrNameLst>
                                          <p:attrName>style.visibility</p:attrName>
                                        </p:attrNameLst>
                                      </p:cBhvr>
                                      <p:to>
                                        <p:strVal val="hidden"/>
                                      </p:to>
                                    </p:set>
                                  </p:childTnLst>
                                </p:cTn>
                              </p:par>
                              <p:par>
                                <p:cTn id="120" presetID="5" presetClass="exit" presetSubtype="10" fill="hold" grpId="1" nodeType="withEffect">
                                  <p:stCondLst>
                                    <p:cond delay="0"/>
                                  </p:stCondLst>
                                  <p:childTnLst>
                                    <p:animEffect transition="out" filter="checkerboard(across)">
                                      <p:cBhvr>
                                        <p:cTn id="121" dur="500"/>
                                        <p:tgtEl>
                                          <p:spTgt spid="99360"/>
                                        </p:tgtEl>
                                      </p:cBhvr>
                                    </p:animEffect>
                                    <p:set>
                                      <p:cBhvr>
                                        <p:cTn id="122" dur="1" fill="hold">
                                          <p:stCondLst>
                                            <p:cond delay="499"/>
                                          </p:stCondLst>
                                        </p:cTn>
                                        <p:tgtEl>
                                          <p:spTgt spid="99360"/>
                                        </p:tgtEl>
                                        <p:attrNameLst>
                                          <p:attrName>style.visibility</p:attrName>
                                        </p:attrNameLst>
                                      </p:cBhvr>
                                      <p:to>
                                        <p:strVal val="hidden"/>
                                      </p:to>
                                    </p:set>
                                  </p:childTnLst>
                                </p:cTn>
                              </p:par>
                            </p:childTnLst>
                          </p:cTn>
                        </p:par>
                      </p:childTnLst>
                    </p:cTn>
                  </p:par>
                  <p:par>
                    <p:cTn id="123" fill="hold" nodeType="clickPar">
                      <p:stCondLst>
                        <p:cond delay="indefinite"/>
                      </p:stCondLst>
                      <p:childTnLst>
                        <p:par>
                          <p:cTn id="124" fill="hold">
                            <p:stCondLst>
                              <p:cond delay="0"/>
                            </p:stCondLst>
                            <p:childTnLst>
                              <p:par>
                                <p:cTn id="125" presetID="4" presetClass="entr" presetSubtype="16" fill="hold" nodeType="clickEffect">
                                  <p:stCondLst>
                                    <p:cond delay="0"/>
                                  </p:stCondLst>
                                  <p:childTnLst>
                                    <p:set>
                                      <p:cBhvr>
                                        <p:cTn id="126" dur="1" fill="hold">
                                          <p:stCondLst>
                                            <p:cond delay="0"/>
                                          </p:stCondLst>
                                        </p:cTn>
                                        <p:tgtEl>
                                          <p:spTgt spid="2"/>
                                        </p:tgtEl>
                                        <p:attrNameLst>
                                          <p:attrName>style.visibility</p:attrName>
                                        </p:attrNameLst>
                                      </p:cBhvr>
                                      <p:to>
                                        <p:strVal val="visible"/>
                                      </p:to>
                                    </p:set>
                                    <p:animEffect transition="in" filter="box(in)">
                                      <p:cBhvr>
                                        <p:cTn id="127" dur="500"/>
                                        <p:tgtEl>
                                          <p:spTgt spid="2"/>
                                        </p:tgtEl>
                                      </p:cBhvr>
                                    </p:animEffect>
                                  </p:childTnLst>
                                </p:cTn>
                              </p:par>
                            </p:childTnLst>
                          </p:cTn>
                        </p:par>
                      </p:childTnLst>
                    </p:cTn>
                  </p:par>
                  <p:par>
                    <p:cTn id="128" fill="hold" nodeType="clickPar">
                      <p:stCondLst>
                        <p:cond delay="indefinite"/>
                      </p:stCondLst>
                      <p:childTnLst>
                        <p:par>
                          <p:cTn id="129" fill="hold">
                            <p:stCondLst>
                              <p:cond delay="0"/>
                            </p:stCondLst>
                            <p:childTnLst>
                              <p:par>
                                <p:cTn id="130" presetID="8" presetClass="emph" presetSubtype="0" fill="hold" nodeType="clickEffect">
                                  <p:stCondLst>
                                    <p:cond delay="0"/>
                                  </p:stCondLst>
                                  <p:childTnLst>
                                    <p:animRot by="21600000">
                                      <p:cBhvr>
                                        <p:cTn id="131" dur="2000" fill="hold"/>
                                        <p:tgtEl>
                                          <p:spTgt spid="2"/>
                                        </p:tgtEl>
                                        <p:attrNameLst>
                                          <p:attrName>r</p:attrName>
                                        </p:attrNameLst>
                                      </p:cBhvr>
                                    </p:animRot>
                                  </p:childTnLst>
                                </p:cTn>
                              </p:par>
                            </p:childTnLst>
                          </p:cTn>
                        </p:par>
                      </p:childTnLst>
                    </p:cTn>
                  </p:par>
                  <p:par>
                    <p:cTn id="132" fill="hold" nodeType="clickPar">
                      <p:stCondLst>
                        <p:cond delay="indefinite"/>
                      </p:stCondLst>
                      <p:childTnLst>
                        <p:par>
                          <p:cTn id="133" fill="hold">
                            <p:stCondLst>
                              <p:cond delay="0"/>
                            </p:stCondLst>
                            <p:childTnLst>
                              <p:par>
                                <p:cTn id="134" presetID="20" presetClass="entr" presetSubtype="0" fill="hold" grpId="0" nodeType="clickEffect">
                                  <p:stCondLst>
                                    <p:cond delay="0"/>
                                  </p:stCondLst>
                                  <p:childTnLst>
                                    <p:set>
                                      <p:cBhvr>
                                        <p:cTn id="135" dur="1" fill="hold">
                                          <p:stCondLst>
                                            <p:cond delay="0"/>
                                          </p:stCondLst>
                                        </p:cTn>
                                        <p:tgtEl>
                                          <p:spTgt spid="99366"/>
                                        </p:tgtEl>
                                        <p:attrNameLst>
                                          <p:attrName>style.visibility</p:attrName>
                                        </p:attrNameLst>
                                      </p:cBhvr>
                                      <p:to>
                                        <p:strVal val="visible"/>
                                      </p:to>
                                    </p:set>
                                    <p:animEffect transition="in" filter="wedge">
                                      <p:cBhvr>
                                        <p:cTn id="136" dur="2000"/>
                                        <p:tgtEl>
                                          <p:spTgt spid="99366"/>
                                        </p:tgtEl>
                                      </p:cBhvr>
                                    </p:animEffect>
                                  </p:childTnLst>
                                </p:cTn>
                              </p:par>
                            </p:childTnLst>
                          </p:cTn>
                        </p:par>
                      </p:childTnLst>
                    </p:cTn>
                  </p:par>
                  <p:par>
                    <p:cTn id="137" fill="hold" nodeType="clickPar">
                      <p:stCondLst>
                        <p:cond delay="indefinite"/>
                      </p:stCondLst>
                      <p:childTnLst>
                        <p:par>
                          <p:cTn id="138" fill="hold">
                            <p:stCondLst>
                              <p:cond delay="0"/>
                            </p:stCondLst>
                            <p:childTnLst>
                              <p:par>
                                <p:cTn id="139" presetID="29" presetClass="entr" presetSubtype="0" fill="hold" grpId="0" nodeType="clickEffect">
                                  <p:stCondLst>
                                    <p:cond delay="0"/>
                                  </p:stCondLst>
                                  <p:childTnLst>
                                    <p:set>
                                      <p:cBhvr>
                                        <p:cTn id="140" dur="1" fill="hold">
                                          <p:stCondLst>
                                            <p:cond delay="0"/>
                                          </p:stCondLst>
                                        </p:cTn>
                                        <p:tgtEl>
                                          <p:spTgt spid="99351"/>
                                        </p:tgtEl>
                                        <p:attrNameLst>
                                          <p:attrName>style.visibility</p:attrName>
                                        </p:attrNameLst>
                                      </p:cBhvr>
                                      <p:to>
                                        <p:strVal val="visible"/>
                                      </p:to>
                                    </p:set>
                                    <p:anim calcmode="lin" valueType="num">
                                      <p:cBhvr>
                                        <p:cTn id="141" dur="1000" fill="hold"/>
                                        <p:tgtEl>
                                          <p:spTgt spid="99351"/>
                                        </p:tgtEl>
                                        <p:attrNameLst>
                                          <p:attrName>ppt_x</p:attrName>
                                        </p:attrNameLst>
                                      </p:cBhvr>
                                      <p:tavLst>
                                        <p:tav tm="0">
                                          <p:val>
                                            <p:strVal val="#ppt_x-.2"/>
                                          </p:val>
                                        </p:tav>
                                        <p:tav tm="100000">
                                          <p:val>
                                            <p:strVal val="#ppt_x"/>
                                          </p:val>
                                        </p:tav>
                                      </p:tavLst>
                                    </p:anim>
                                    <p:anim calcmode="lin" valueType="num">
                                      <p:cBhvr>
                                        <p:cTn id="142" dur="1000" fill="hold"/>
                                        <p:tgtEl>
                                          <p:spTgt spid="99351"/>
                                        </p:tgtEl>
                                        <p:attrNameLst>
                                          <p:attrName>ppt_y</p:attrName>
                                        </p:attrNameLst>
                                      </p:cBhvr>
                                      <p:tavLst>
                                        <p:tav tm="0">
                                          <p:val>
                                            <p:strVal val="#ppt_y"/>
                                          </p:val>
                                        </p:tav>
                                        <p:tav tm="100000">
                                          <p:val>
                                            <p:strVal val="#ppt_y"/>
                                          </p:val>
                                        </p:tav>
                                      </p:tavLst>
                                    </p:anim>
                                    <p:animEffect transition="in" filter="wipe(right)" prLst="gradientSize: 0.1">
                                      <p:cBhvr>
                                        <p:cTn id="143" dur="1000"/>
                                        <p:tgtEl>
                                          <p:spTgt spid="99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4" grpId="0"/>
      <p:bldP spid="99347" grpId="0" animBg="1"/>
      <p:bldP spid="99355" grpId="0" animBg="1"/>
      <p:bldP spid="99355" grpId="1" animBg="1"/>
      <p:bldP spid="99356" grpId="0" animBg="1"/>
      <p:bldP spid="99356" grpId="1" animBg="1"/>
      <p:bldP spid="99360" grpId="0" animBg="1"/>
      <p:bldP spid="99360" grpId="1" animBg="1"/>
      <p:bldP spid="99366" grpId="0" animBg="1"/>
      <p:bldP spid="99348" grpId="0" animBg="1"/>
      <p:bldP spid="99349" grpId="0" animBg="1"/>
      <p:bldP spid="99350" grpId="0" animBg="1"/>
      <p:bldP spid="99351" grpId="0" animBg="1"/>
    </p:bldLst>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6" name="文本框 5" title=""/>
          <p:cNvSpPr txBox="1"/>
          <p:nvPr>
            <p:custDataLst>
              <p:tags r:id="rId3"/>
            </p:custDataLst>
          </p:nvPr>
        </p:nvSpPr>
        <p:spPr>
          <a:xfrm>
            <a:off x="4543425" y="2765425"/>
            <a:ext cx="7551420" cy="119888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ctr">
              <a:lnSpc>
                <a:spcPct val="150000"/>
              </a:lnSpc>
            </a:pPr>
            <a:r>
              <a:rPr lang="zh-CN" altLang="en-US" sz="4800">
                <a:solidFill>
                  <a:schemeClr val="tx1"/>
                </a:solidFill>
                <a:latin typeface="宋体" panose="02010600030101010101" pitchFamily="2" charset="-122"/>
                <a:ea typeface="宋体" panose="02010600030101010101" pitchFamily="2" charset="-122"/>
                <a:cs typeface="楷体" panose="02010609060101010101" charset="-122"/>
                <a:sym typeface="+mn-ea"/>
              </a:rPr>
              <a:t>力的正交分解</a:t>
            </a:r>
            <a:endParaRPr lang="zh-CN" altLang="en-US" sz="4800">
              <a:solidFill>
                <a:schemeClr val="tx1"/>
              </a:solidFill>
              <a:latin typeface="宋体" panose="02010600030101010101" pitchFamily="2" charset="-122"/>
              <a:ea typeface="宋体" panose="02010600030101010101" pitchFamily="2" charset="-122"/>
              <a:cs typeface="楷体" panose="02010609060101010101" charset="-122"/>
              <a:sym typeface="+mn-ea"/>
            </a:endParaRPr>
          </a:p>
        </p:txBody>
      </p:sp>
      <p:sp>
        <p:nvSpPr>
          <p:cNvPr id="10" name="文本框 9" title=""/>
          <p:cNvSpPr txBox="1"/>
          <p:nvPr userDrawn="1">
            <p:custDataLst>
              <p:tags r:id="rId4"/>
            </p:custDataLst>
          </p:nvPr>
        </p:nvSpPr>
        <p:spPr>
          <a:xfrm>
            <a:off x="3307243" y="1676248"/>
            <a:ext cx="2507794" cy="829945"/>
          </a:xfrm>
          <a:prstGeom prst="rect">
            <a:avLst/>
          </a:prstGeom>
          <a:noFill/>
        </p:spPr>
        <p:txBody>
          <a:bodyPr wrap="square" rtlCol="0">
            <a:spAutoFit/>
            <a:scene3d>
              <a:camera prst="orthographicFront"/>
              <a:lightRig rig="threePt" dir="t"/>
            </a:scene3d>
            <a:sp3d contourW="12700"/>
          </a:bodyPr>
          <a:lstStyle/>
          <a:p>
            <a:pPr algn="ctr"/>
            <a:r>
              <a:rPr lang="en-US" altLang="zh-CN" sz="4800" b="1">
                <a:solidFill>
                  <a:srgbClr val="9A713C"/>
                </a:solidFill>
                <a:latin typeface="Century Gothic" panose="020b0502020202020204" pitchFamily="34" charset="0"/>
                <a:cs typeface="经典综艺体简" panose="02010609000101010101" pitchFamily="49" charset="-122"/>
              </a:rPr>
              <a:t>PART 04</a:t>
            </a:r>
            <a:endParaRPr lang="en-US" altLang="zh-CN" sz="4800" b="1">
              <a:solidFill>
                <a:srgbClr val="9A713C"/>
              </a:solidFill>
              <a:latin typeface="Century Gothic" panose="020b0502020202020204" pitchFamily="34" charset="0"/>
              <a:cs typeface="经典综艺体简" panose="02010609000101010101" pitchFamily="49" charset="-122"/>
            </a:endParaRPr>
          </a:p>
        </p:txBody>
      </p:sp>
    </p:spTree>
    <p:custDataLst>
      <p:tags r:id="rId5"/>
    </p:custDataLst>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63489" name="Text Box 2" title=""/>
          <p:cNvSpPr/>
          <p:nvPr>
            <p:custDataLst>
              <p:tags r:id="rId3"/>
            </p:custDataLst>
          </p:nvPr>
        </p:nvSpPr>
        <p:spPr>
          <a:xfrm>
            <a:off x="693420" y="1432560"/>
            <a:ext cx="6934200" cy="501650"/>
          </a:xfrm>
          <a:prstGeom prst="rect">
            <a:avLst/>
          </a:prstGeom>
          <a:noFill/>
          <a:ln>
            <a:noFill/>
            <a:miter lim="800000"/>
          </a:ln>
        </p:spPr>
        <p:txBody>
          <a:bodyPr wrap="squar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1pPr>
            <a:lvl2pPr marL="4572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2pPr>
            <a:lvl3pPr marL="9144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3pPr>
            <a:lvl4pPr marL="13716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4pPr>
            <a:lvl5pPr marL="18288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5pPr>
          </a:lstStyle>
          <a:p>
            <a:pPr marL="0" lvl="0" indent="0" algn="ctr" eaLnBrk="0" hangingPunct="0">
              <a:lnSpc>
                <a:spcPct val="100000"/>
              </a:lnSpc>
            </a:pPr>
            <a:r>
              <a:rPr lang="en-US" altLang="zh-CN" sz="2665" b="1">
                <a:solidFill>
                  <a:srgbClr val="0000FF"/>
                </a:solidFill>
                <a:effectLst/>
                <a:latin typeface="宋体" panose="02010600030101010101" pitchFamily="2" charset="-122"/>
                <a:ea typeface="宋体" panose="02010600030101010101" pitchFamily="2" charset="-122"/>
                <a:cs typeface="宋体" panose="02010600030101010101" pitchFamily="2" charset="-122"/>
                <a:sym typeface="+mn-ea"/>
              </a:rPr>
              <a:t>1.</a:t>
            </a:r>
            <a:r>
              <a:rPr sz="2665" b="1">
                <a:solidFill>
                  <a:srgbClr val="0000FF"/>
                </a:solidFill>
                <a:effectLst/>
                <a:latin typeface="宋体" panose="02010600030101010101" pitchFamily="2" charset="-122"/>
                <a:ea typeface="宋体" panose="02010600030101010101" pitchFamily="2" charset="-122"/>
                <a:cs typeface="宋体" panose="02010600030101010101" pitchFamily="2" charset="-122"/>
                <a:sym typeface="+mn-ea"/>
              </a:rPr>
              <a:t>力的正交分解</a:t>
            </a:r>
            <a:r>
              <a:rPr lang="en-US" altLang="zh-CN" sz="2665" b="1">
                <a:solidFill>
                  <a:srgbClr val="0000FF"/>
                </a:solidFill>
                <a:effectLst/>
                <a:latin typeface="宋体" panose="02010600030101010101" pitchFamily="2" charset="-122"/>
                <a:ea typeface="宋体" panose="02010600030101010101" pitchFamily="2" charset="-122"/>
                <a:cs typeface="宋体" panose="02010600030101010101" pitchFamily="2" charset="-122"/>
                <a:sym typeface="+mn-ea"/>
              </a:rPr>
              <a:t>:</a:t>
            </a:r>
            <a:r>
              <a:rPr lang="zh-CN" altLang="en-US" sz="2665" b="1">
                <a:solidFill>
                  <a:schemeClr val="tx1"/>
                </a:solidFill>
                <a:latin typeface="宋体" panose="02010600030101010101" pitchFamily="2" charset="-122"/>
                <a:ea typeface="宋体" panose="02010600030101010101" pitchFamily="2" charset="-122"/>
                <a:cs typeface="宋体" panose="02010600030101010101" pitchFamily="2" charset="-122"/>
              </a:rPr>
              <a:t>将力沿两互相垂的方向分解</a:t>
            </a:r>
            <a:endParaRPr lang="zh-CN" altLang="en-US" sz="2665"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cxnSp>
        <p:nvCxnSpPr>
          <p:cNvPr id="63491" name="Line 4" title=""/>
          <p:cNvCxnSpPr/>
          <p:nvPr>
            <p:custDataLst>
              <p:tags r:id="rId4"/>
            </p:custDataLst>
          </p:nvPr>
        </p:nvCxnSpPr>
        <p:spPr>
          <a:xfrm>
            <a:off x="2700664" y="3608273"/>
            <a:ext cx="1292201" cy="0"/>
          </a:xfrm>
          <a:prstGeom prst="line">
            <a:avLst/>
          </a:prstGeom>
          <a:noFill/>
          <a:ln w="38100">
            <a:solidFill>
              <a:schemeClr val="tx1"/>
            </a:solidFill>
            <a:prstDash val="dash"/>
            <a:round/>
          </a:ln>
        </p:spPr>
      </p:cxnSp>
      <p:cxnSp>
        <p:nvCxnSpPr>
          <p:cNvPr id="63492" name="Line 5" title=""/>
          <p:cNvCxnSpPr/>
          <p:nvPr>
            <p:custDataLst>
              <p:tags r:id="rId5"/>
            </p:custDataLst>
          </p:nvPr>
        </p:nvCxnSpPr>
        <p:spPr>
          <a:xfrm flipH="1" flipV="1">
            <a:off x="3999199" y="3639945"/>
            <a:ext cx="0" cy="912143"/>
          </a:xfrm>
          <a:prstGeom prst="line">
            <a:avLst/>
          </a:prstGeom>
          <a:noFill/>
          <a:ln w="38100">
            <a:solidFill>
              <a:schemeClr val="tx1"/>
            </a:solidFill>
            <a:prstDash val="dash"/>
            <a:round/>
          </a:ln>
        </p:spPr>
      </p:cxnSp>
      <p:cxnSp>
        <p:nvCxnSpPr>
          <p:cNvPr id="63493" name="Line 6" title=""/>
          <p:cNvCxnSpPr/>
          <p:nvPr>
            <p:custDataLst>
              <p:tags r:id="rId6"/>
            </p:custDataLst>
          </p:nvPr>
        </p:nvCxnSpPr>
        <p:spPr>
          <a:xfrm flipH="1" flipV="1">
            <a:off x="2673741" y="3614608"/>
            <a:ext cx="0" cy="912143"/>
          </a:xfrm>
          <a:prstGeom prst="line">
            <a:avLst/>
          </a:prstGeom>
          <a:noFill/>
          <a:ln w="57150">
            <a:solidFill>
              <a:srgbClr val="FF0000"/>
            </a:solidFill>
            <a:round/>
            <a:tailEnd type="arrow"/>
          </a:ln>
        </p:spPr>
      </p:cxnSp>
      <p:cxnSp>
        <p:nvCxnSpPr>
          <p:cNvPr id="63494" name="Line 7" title=""/>
          <p:cNvCxnSpPr/>
          <p:nvPr>
            <p:custDataLst>
              <p:tags r:id="rId7"/>
            </p:custDataLst>
          </p:nvPr>
        </p:nvCxnSpPr>
        <p:spPr>
          <a:xfrm>
            <a:off x="2727584" y="4526751"/>
            <a:ext cx="1292201" cy="0"/>
          </a:xfrm>
          <a:prstGeom prst="line">
            <a:avLst/>
          </a:prstGeom>
          <a:noFill/>
          <a:ln w="57150">
            <a:solidFill>
              <a:srgbClr val="FF0000"/>
            </a:solidFill>
            <a:round/>
            <a:tailEnd type="arrow"/>
          </a:ln>
        </p:spPr>
      </p:cxnSp>
      <p:sp>
        <p:nvSpPr>
          <p:cNvPr id="63495" name="Rectangle 8" title=""/>
          <p:cNvSpPr/>
          <p:nvPr>
            <p:custDataLst>
              <p:tags r:id="rId8"/>
            </p:custDataLst>
          </p:nvPr>
        </p:nvSpPr>
        <p:spPr>
          <a:xfrm>
            <a:off x="3972936" y="4076261"/>
            <a:ext cx="3081647" cy="583565"/>
          </a:xfrm>
          <a:prstGeom prst="rect">
            <a:avLst/>
          </a:prstGeom>
          <a:noFill/>
          <a:ln>
            <a:noFill/>
            <a:miter lim="800000"/>
          </a:ln>
        </p:spPr>
        <p:txBody>
          <a:bodyPr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1pPr>
            <a:lvl2pPr marL="4572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2pPr>
            <a:lvl3pPr marL="9144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3pPr>
            <a:lvl4pPr marL="13716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4pPr>
            <a:lvl5pPr marL="18288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5pPr>
          </a:lstStyle>
          <a:p>
            <a:pPr marL="0" lvl="0" indent="0" eaLnBrk="0" hangingPunct="0"/>
            <a:r>
              <a:rPr lang="en-US" altLang="zh-CN" sz="3195" i="1">
                <a:solidFill>
                  <a:srgbClr val="FF0000"/>
                </a:solidFill>
                <a:latin typeface="Times New Roman" panose="02020603050405020304" charset="0"/>
                <a:ea typeface="黑体" panose="02010609060101010101" charset="-122"/>
              </a:rPr>
              <a:t>F</a:t>
            </a:r>
            <a:r>
              <a:rPr lang="en-US" altLang="zh-CN" sz="3195" i="1" baseline="-25000">
                <a:solidFill>
                  <a:srgbClr val="FF0000"/>
                </a:solidFill>
                <a:latin typeface="Times New Roman" panose="02020603050405020304" charset="0"/>
                <a:ea typeface="黑体" panose="02010609060101010101" charset="-122"/>
              </a:rPr>
              <a:t>x</a:t>
            </a:r>
            <a:endParaRPr lang="en-US" altLang="zh-CN" sz="2795" i="1">
              <a:solidFill>
                <a:srgbClr val="FF0000"/>
              </a:solidFill>
              <a:latin typeface="Times New Roman" panose="02020603050405020304" charset="0"/>
              <a:ea typeface="黑体" panose="02010609060101010101" charset="-122"/>
            </a:endParaRPr>
          </a:p>
        </p:txBody>
      </p:sp>
      <p:sp>
        <p:nvSpPr>
          <p:cNvPr id="63496" name="Rectangle 9" title=""/>
          <p:cNvSpPr/>
          <p:nvPr>
            <p:custDataLst>
              <p:tags r:id="rId9"/>
            </p:custDataLst>
          </p:nvPr>
        </p:nvSpPr>
        <p:spPr>
          <a:xfrm>
            <a:off x="2081483" y="3082525"/>
            <a:ext cx="674605" cy="583565"/>
          </a:xfrm>
          <a:prstGeom prst="rect">
            <a:avLst/>
          </a:prstGeom>
          <a:noFill/>
          <a:ln>
            <a:noFill/>
            <a:miter lim="800000"/>
          </a:ln>
        </p:spPr>
        <p:txBody>
          <a:bodyPr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1pPr>
            <a:lvl2pPr marL="4572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2pPr>
            <a:lvl3pPr marL="9144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3pPr>
            <a:lvl4pPr marL="13716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4pPr>
            <a:lvl5pPr marL="18288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5pPr>
          </a:lstStyle>
          <a:p>
            <a:pPr marL="0" lvl="0" indent="0" eaLnBrk="0" hangingPunct="0"/>
            <a:r>
              <a:rPr lang="en-US" altLang="zh-CN" sz="3195" i="1">
                <a:solidFill>
                  <a:srgbClr val="FF0000"/>
                </a:solidFill>
                <a:latin typeface="Times New Roman" panose="02020603050405020304" charset="0"/>
                <a:ea typeface="黑体" panose="02010609060101010101" charset="-122"/>
              </a:rPr>
              <a:t>F</a:t>
            </a:r>
            <a:r>
              <a:rPr lang="en-US" altLang="zh-CN" sz="3195" i="1" baseline="-25000">
                <a:solidFill>
                  <a:srgbClr val="FF0000"/>
                </a:solidFill>
                <a:latin typeface="Times New Roman" panose="02020603050405020304" charset="0"/>
                <a:ea typeface="黑体" panose="02010609060101010101" charset="-122"/>
              </a:rPr>
              <a:t>y</a:t>
            </a:r>
            <a:endParaRPr lang="en-US" altLang="zh-CN" sz="3195" i="1">
              <a:solidFill>
                <a:srgbClr val="FF0000"/>
              </a:solidFill>
              <a:latin typeface="Times New Roman" panose="02020603050405020304" charset="0"/>
              <a:ea typeface="黑体" panose="02010609060101010101" charset="-122"/>
            </a:endParaRPr>
          </a:p>
        </p:txBody>
      </p:sp>
      <p:sp>
        <p:nvSpPr>
          <p:cNvPr id="63497" name="Rectangle 10" title=""/>
          <p:cNvSpPr/>
          <p:nvPr>
            <p:custDataLst>
              <p:tags r:id="rId10"/>
            </p:custDataLst>
          </p:nvPr>
        </p:nvSpPr>
        <p:spPr>
          <a:xfrm>
            <a:off x="7748693" y="4506807"/>
            <a:ext cx="1800860" cy="501650"/>
          </a:xfrm>
          <a:prstGeom prst="rect">
            <a:avLst/>
          </a:prstGeom>
          <a:noFill/>
          <a:ln>
            <a:noFill/>
            <a:miter lim="800000"/>
          </a:ln>
        </p:spPr>
        <p:txBody>
          <a:bodyPr wrap="squar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1pPr>
            <a:lvl2pPr marL="4572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2pPr>
            <a:lvl3pPr marL="9144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3pPr>
            <a:lvl4pPr marL="13716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4pPr>
            <a:lvl5pPr marL="18288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5pPr>
          </a:lstStyle>
          <a:p>
            <a:pPr marL="0" lvl="0" indent="0" eaLnBrk="0" hangingPunct="0"/>
            <a:r>
              <a:rPr lang="en-US" altLang="zh-CN" sz="2665" b="1" i="1">
                <a:solidFill>
                  <a:srgbClr val="00B0F0"/>
                </a:solidFill>
                <a:latin typeface="Times New Roman" panose="02020603050405020304" charset="0"/>
                <a:ea typeface="黑体" panose="02010609060101010101" charset="-122"/>
              </a:rPr>
              <a:t>F</a:t>
            </a:r>
            <a:r>
              <a:rPr lang="en-US" altLang="zh-CN" sz="2665" b="1" i="1" baseline="-25000">
                <a:solidFill>
                  <a:srgbClr val="00B0F0"/>
                </a:solidFill>
                <a:latin typeface="Times New Roman" panose="02020603050405020304" charset="0"/>
                <a:ea typeface="黑体" panose="02010609060101010101" charset="-122"/>
              </a:rPr>
              <a:t>y</a:t>
            </a:r>
            <a:r>
              <a:rPr lang="en-US" altLang="zh-CN" sz="2665" b="1" i="1">
                <a:solidFill>
                  <a:srgbClr val="00B0F0"/>
                </a:solidFill>
                <a:latin typeface="Times New Roman" panose="02020603050405020304" charset="0"/>
                <a:ea typeface="黑体" panose="02010609060101010101" charset="-122"/>
              </a:rPr>
              <a:t>=F·sinθ</a:t>
            </a:r>
            <a:endParaRPr lang="en-US" altLang="zh-CN" sz="2665" b="1" i="1">
              <a:solidFill>
                <a:srgbClr val="00B0F0"/>
              </a:solidFill>
              <a:latin typeface="Times New Roman" panose="02020603050405020304" charset="0"/>
              <a:ea typeface="黑体" panose="02010609060101010101" charset="-122"/>
            </a:endParaRPr>
          </a:p>
        </p:txBody>
      </p:sp>
      <p:sp>
        <p:nvSpPr>
          <p:cNvPr id="63498" name="Text Box 11" title=""/>
          <p:cNvSpPr/>
          <p:nvPr>
            <p:custDataLst>
              <p:tags r:id="rId11"/>
            </p:custDataLst>
          </p:nvPr>
        </p:nvSpPr>
        <p:spPr>
          <a:xfrm>
            <a:off x="5187527" y="3163147"/>
            <a:ext cx="2424007" cy="501650"/>
          </a:xfrm>
          <a:prstGeom prst="rect">
            <a:avLst/>
          </a:prstGeom>
          <a:noFill/>
          <a:ln>
            <a:noFill/>
            <a:miter lim="800000"/>
          </a:ln>
        </p:spPr>
        <p:txBody>
          <a:bodyPr wrap="squar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1pPr>
            <a:lvl2pPr marL="4572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2pPr>
            <a:lvl3pPr marL="9144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3pPr>
            <a:lvl4pPr marL="13716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4pPr>
            <a:lvl5pPr marL="18288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5pPr>
          </a:lstStyle>
          <a:p>
            <a:pPr marL="0" lvl="0" indent="0" eaLnBrk="0" hangingPunct="0">
              <a:lnSpc>
                <a:spcPct val="100000"/>
              </a:lnSpc>
            </a:pPr>
            <a:r>
              <a:rPr lang="en-US" altLang="zh-CN" sz="2665" b="1" i="1">
                <a:latin typeface="Times New Roman" panose="02020603050405020304" charset="0"/>
                <a:ea typeface="宋体" panose="02010600030101010101" pitchFamily="2" charset="-122"/>
                <a:cs typeface="Times New Roman" panose="02020603050405020304" charset="0"/>
              </a:rPr>
              <a:t>x</a:t>
            </a:r>
            <a:r>
              <a:rPr lang="zh-CN" altLang="en-US" sz="2665" b="1">
                <a:latin typeface="宋体" panose="02010600030101010101" pitchFamily="2" charset="-122"/>
                <a:ea typeface="宋体" panose="02010600030101010101" pitchFamily="2" charset="-122"/>
                <a:cs typeface="宋体" panose="02010600030101010101" pitchFamily="2" charset="-122"/>
              </a:rPr>
              <a:t>方向的分力</a:t>
            </a:r>
            <a:r>
              <a:rPr lang="en-US" altLang="zh-CN" sz="2665" b="1">
                <a:latin typeface="宋体" panose="02010600030101010101" pitchFamily="2" charset="-122"/>
                <a:ea typeface="宋体" panose="02010600030101010101" pitchFamily="2" charset="-122"/>
                <a:cs typeface="宋体" panose="02010600030101010101" pitchFamily="2" charset="-122"/>
              </a:rPr>
              <a:t>:</a:t>
            </a:r>
            <a:endParaRPr lang="en-US" altLang="zh-CN" sz="2665" b="1">
              <a:latin typeface="宋体" panose="02010600030101010101" pitchFamily="2" charset="-122"/>
              <a:ea typeface="宋体" panose="02010600030101010101" pitchFamily="2" charset="-122"/>
              <a:cs typeface="宋体" panose="02010600030101010101" pitchFamily="2" charset="-122"/>
            </a:endParaRPr>
          </a:p>
        </p:txBody>
      </p:sp>
      <p:sp>
        <p:nvSpPr>
          <p:cNvPr id="63499" name="Rectangle 12" title=""/>
          <p:cNvSpPr/>
          <p:nvPr>
            <p:custDataLst>
              <p:tags r:id="rId12"/>
            </p:custDataLst>
          </p:nvPr>
        </p:nvSpPr>
        <p:spPr>
          <a:xfrm>
            <a:off x="7611533" y="3163147"/>
            <a:ext cx="2075180" cy="501650"/>
          </a:xfrm>
          <a:prstGeom prst="rect">
            <a:avLst/>
          </a:prstGeom>
          <a:noFill/>
          <a:ln>
            <a:noFill/>
            <a:miter lim="800000"/>
          </a:ln>
        </p:spPr>
        <p:txBody>
          <a:bodyPr wrap="squar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1pPr>
            <a:lvl2pPr marL="4572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2pPr>
            <a:lvl3pPr marL="9144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3pPr>
            <a:lvl4pPr marL="13716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4pPr>
            <a:lvl5pPr marL="18288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5pPr>
          </a:lstStyle>
          <a:p>
            <a:pPr marL="0" lvl="0" indent="0" eaLnBrk="0" hangingPunct="0"/>
            <a:r>
              <a:rPr lang="en-US" altLang="zh-CN" sz="2665" b="1" i="1">
                <a:solidFill>
                  <a:srgbClr val="00B0F0"/>
                </a:solidFill>
                <a:latin typeface="Times New Roman" panose="02020603050405020304" charset="0"/>
                <a:ea typeface="黑体" panose="02010609060101010101" charset="-122"/>
              </a:rPr>
              <a:t>F</a:t>
            </a:r>
            <a:r>
              <a:rPr lang="en-US" altLang="zh-CN" sz="2665" b="1" i="1" baseline="-25000">
                <a:solidFill>
                  <a:srgbClr val="00B0F0"/>
                </a:solidFill>
                <a:latin typeface="Times New Roman" panose="02020603050405020304" charset="0"/>
                <a:ea typeface="黑体" panose="02010609060101010101" charset="-122"/>
              </a:rPr>
              <a:t>x </a:t>
            </a:r>
            <a:r>
              <a:rPr lang="en-US" altLang="zh-CN" sz="2665" b="1" i="1">
                <a:solidFill>
                  <a:srgbClr val="00B0F0"/>
                </a:solidFill>
                <a:latin typeface="Times New Roman" panose="02020603050405020304" charset="0"/>
                <a:ea typeface="黑体" panose="02010609060101010101" charset="-122"/>
              </a:rPr>
              <a:t>=F·cosθ</a:t>
            </a:r>
            <a:endParaRPr lang="en-US" altLang="zh-CN" sz="2665" b="1" i="1">
              <a:solidFill>
                <a:srgbClr val="00B0F0"/>
              </a:solidFill>
              <a:latin typeface="Times New Roman" panose="02020603050405020304" charset="0"/>
              <a:ea typeface="黑体" panose="02010609060101010101" charset="-122"/>
            </a:endParaRPr>
          </a:p>
        </p:txBody>
      </p:sp>
      <p:grpSp>
        <p:nvGrpSpPr>
          <p:cNvPr id="63500" name="Group 13" title=""/>
          <p:cNvGrpSpPr/>
          <p:nvPr>
            <p:custDataLst>
              <p:tags r:id="rId13"/>
            </p:custDataLst>
          </p:nvPr>
        </p:nvGrpSpPr>
        <p:grpSpPr>
          <a:xfrm>
            <a:off x="1213681" y="2072201"/>
            <a:ext cx="3708744" cy="3743584"/>
            <a:chOff x="117" y="-48"/>
            <a:chExt cx="2342" cy="2364"/>
          </a:xfrm>
        </p:grpSpPr>
        <p:grpSp>
          <p:nvGrpSpPr>
            <p:cNvPr id="63501" name="Group 14"/>
            <p:cNvGrpSpPr/>
            <p:nvPr>
              <p:custDataLst>
                <p:tags r:id="rId14"/>
              </p:custDataLst>
            </p:nvPr>
          </p:nvGrpSpPr>
          <p:grpSpPr>
            <a:xfrm>
              <a:off x="117" y="132"/>
              <a:ext cx="2184" cy="2184"/>
              <a:chOff x="117" y="120"/>
              <a:chExt cx="2184" cy="2184"/>
            </a:xfrm>
          </p:grpSpPr>
          <p:cxnSp>
            <p:nvCxnSpPr>
              <p:cNvPr id="63503" name="Line 16"/>
              <p:cNvCxnSpPr/>
              <p:nvPr>
                <p:custDataLst>
                  <p:tags r:id="rId15"/>
                </p:custDataLst>
              </p:nvPr>
            </p:nvCxnSpPr>
            <p:spPr>
              <a:xfrm rot="5400000">
                <a:off x="1208" y="394"/>
                <a:ext cx="1" cy="2184"/>
              </a:xfrm>
              <a:prstGeom prst="line">
                <a:avLst/>
              </a:prstGeom>
              <a:noFill/>
              <a:ln w="38100">
                <a:solidFill>
                  <a:schemeClr val="accent2"/>
                </a:solidFill>
                <a:round/>
                <a:headEnd type="triangle"/>
              </a:ln>
            </p:spPr>
          </p:cxnSp>
          <p:sp>
            <p:nvSpPr>
              <p:cNvPr id="63504" name="Rectangle 17"/>
              <p:cNvSpPr/>
              <p:nvPr>
                <p:custDataLst>
                  <p:tags r:id="rId16"/>
                </p:custDataLst>
              </p:nvPr>
            </p:nvSpPr>
            <p:spPr>
              <a:xfrm>
                <a:off x="827" y="1440"/>
                <a:ext cx="228" cy="330"/>
              </a:xfrm>
              <a:prstGeom prst="rect">
                <a:avLst/>
              </a:prstGeom>
              <a:noFill/>
              <a:ln>
                <a:noFill/>
                <a:miter lim="800000"/>
              </a:ln>
            </p:spPr>
            <p:txBody>
              <a:bodyPr wrap="non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1pPr>
                <a:lvl2pPr marL="4572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2pPr>
                <a:lvl3pPr marL="9144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3pPr>
                <a:lvl4pPr marL="13716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4pPr>
                <a:lvl5pPr marL="18288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5pPr>
              </a:lstStyle>
              <a:p>
                <a:pPr marL="0" lvl="0" indent="0" eaLnBrk="0" hangingPunct="0"/>
                <a:r>
                  <a:rPr lang="en-US" altLang="zh-CN" sz="2795">
                    <a:solidFill>
                      <a:srgbClr val="FF0000"/>
                    </a:solidFill>
                    <a:latin typeface="Times New Roman" panose="02020603050405020304" charset="0"/>
                    <a:ea typeface="黑体" panose="02010609060101010101" charset="-122"/>
                  </a:rPr>
                  <a:t>0</a:t>
                </a:r>
                <a:endParaRPr lang="en-US" altLang="zh-CN" sz="2795">
                  <a:solidFill>
                    <a:srgbClr val="FF0000"/>
                  </a:solidFill>
                  <a:latin typeface="Times New Roman" panose="02020603050405020304" charset="0"/>
                  <a:ea typeface="黑体" panose="02010609060101010101" charset="-122"/>
                </a:endParaRPr>
              </a:p>
            </p:txBody>
          </p:sp>
          <p:cxnSp>
            <p:nvCxnSpPr>
              <p:cNvPr id="63502" name="Line 15"/>
              <p:cNvCxnSpPr/>
              <p:nvPr>
                <p:custDataLst>
                  <p:tags r:id="rId17"/>
                </p:custDataLst>
              </p:nvPr>
            </p:nvCxnSpPr>
            <p:spPr>
              <a:xfrm flipH="1">
                <a:off x="1043" y="120"/>
                <a:ext cx="0" cy="2184"/>
              </a:xfrm>
              <a:prstGeom prst="line">
                <a:avLst/>
              </a:prstGeom>
              <a:noFill/>
              <a:ln w="38100">
                <a:solidFill>
                  <a:schemeClr val="accent2"/>
                </a:solidFill>
                <a:round/>
                <a:headEnd type="stealth" w="lg" len="lg"/>
              </a:ln>
            </p:spPr>
          </p:cxnSp>
        </p:grpSp>
        <p:sp>
          <p:nvSpPr>
            <p:cNvPr id="63505" name="Rectangle 18"/>
            <p:cNvSpPr/>
            <p:nvPr>
              <p:custDataLst>
                <p:tags r:id="rId18"/>
              </p:custDataLst>
            </p:nvPr>
          </p:nvSpPr>
          <p:spPr>
            <a:xfrm>
              <a:off x="2244" y="1246"/>
              <a:ext cx="215" cy="330"/>
            </a:xfrm>
            <a:prstGeom prst="rect">
              <a:avLst/>
            </a:prstGeom>
            <a:noFill/>
            <a:ln>
              <a:noFill/>
              <a:miter lim="800000"/>
            </a:ln>
          </p:spPr>
          <p:txBody>
            <a:bodyPr wrap="non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1pPr>
              <a:lvl2pPr marL="4572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2pPr>
              <a:lvl3pPr marL="9144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3pPr>
              <a:lvl4pPr marL="13716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4pPr>
              <a:lvl5pPr marL="18288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5pPr>
            </a:lstStyle>
            <a:p>
              <a:pPr marL="0" lvl="0" indent="0" eaLnBrk="0" hangingPunct="0"/>
              <a:r>
                <a:rPr lang="en-US" altLang="zh-CN" sz="2795" i="1">
                  <a:solidFill>
                    <a:schemeClr val="accent2"/>
                  </a:solidFill>
                  <a:latin typeface="Times New Roman" panose="02020603050405020304" charset="0"/>
                  <a:ea typeface="黑体" panose="02010609060101010101" charset="-122"/>
                </a:rPr>
                <a:t>x</a:t>
              </a:r>
              <a:endParaRPr lang="en-US" altLang="zh-CN" sz="2795" i="1">
                <a:solidFill>
                  <a:schemeClr val="accent2"/>
                </a:solidFill>
                <a:latin typeface="Times New Roman" panose="02020603050405020304" charset="0"/>
                <a:ea typeface="黑体" panose="02010609060101010101" charset="-122"/>
              </a:endParaRPr>
            </a:p>
          </p:txBody>
        </p:sp>
        <p:sp>
          <p:nvSpPr>
            <p:cNvPr id="63506" name="Rectangle 19"/>
            <p:cNvSpPr/>
            <p:nvPr>
              <p:custDataLst>
                <p:tags r:id="rId19"/>
              </p:custDataLst>
            </p:nvPr>
          </p:nvSpPr>
          <p:spPr>
            <a:xfrm>
              <a:off x="1079" y="-48"/>
              <a:ext cx="215" cy="330"/>
            </a:xfrm>
            <a:prstGeom prst="rect">
              <a:avLst/>
            </a:prstGeom>
            <a:noFill/>
            <a:ln>
              <a:noFill/>
              <a:miter lim="800000"/>
            </a:ln>
          </p:spPr>
          <p:txBody>
            <a:bodyPr wrap="non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1pPr>
              <a:lvl2pPr marL="4572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2pPr>
              <a:lvl3pPr marL="9144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3pPr>
              <a:lvl4pPr marL="13716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4pPr>
              <a:lvl5pPr marL="18288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5pPr>
            </a:lstStyle>
            <a:p>
              <a:pPr marL="0" lvl="0" indent="0" eaLnBrk="0" hangingPunct="0"/>
              <a:r>
                <a:rPr lang="en-US" altLang="zh-CN" sz="2795" i="1">
                  <a:solidFill>
                    <a:schemeClr val="accent2"/>
                  </a:solidFill>
                  <a:latin typeface="Times New Roman" panose="02020603050405020304" charset="0"/>
                  <a:ea typeface="黑体" panose="02010609060101010101" charset="-122"/>
                </a:rPr>
                <a:t>y</a:t>
              </a:r>
              <a:endParaRPr lang="en-US" altLang="zh-CN" sz="2795" i="1">
                <a:solidFill>
                  <a:schemeClr val="accent2"/>
                </a:solidFill>
                <a:latin typeface="Times New Roman" panose="02020603050405020304" charset="0"/>
                <a:ea typeface="黑体" panose="02010609060101010101" charset="-122"/>
              </a:endParaRPr>
            </a:p>
          </p:txBody>
        </p:sp>
      </p:grpSp>
      <p:sp>
        <p:nvSpPr>
          <p:cNvPr id="63507" name="Text Box 20" title=""/>
          <p:cNvSpPr/>
          <p:nvPr>
            <p:custDataLst>
              <p:tags r:id="rId20"/>
            </p:custDataLst>
          </p:nvPr>
        </p:nvSpPr>
        <p:spPr>
          <a:xfrm>
            <a:off x="5277273" y="4554220"/>
            <a:ext cx="2332567" cy="501650"/>
          </a:xfrm>
          <a:prstGeom prst="rect">
            <a:avLst/>
          </a:prstGeom>
          <a:noFill/>
          <a:ln>
            <a:noFill/>
            <a:miter lim="800000"/>
          </a:ln>
        </p:spPr>
        <p:txBody>
          <a:bodyPr wrap="squar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1pPr>
            <a:lvl2pPr marL="4572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2pPr>
            <a:lvl3pPr marL="9144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3pPr>
            <a:lvl4pPr marL="13716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4pPr>
            <a:lvl5pPr marL="18288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5pPr>
          </a:lstStyle>
          <a:p>
            <a:pPr marL="0" lvl="0" indent="0" eaLnBrk="0" hangingPunct="0">
              <a:lnSpc>
                <a:spcPct val="100000"/>
              </a:lnSpc>
            </a:pPr>
            <a:r>
              <a:rPr lang="en-US" altLang="zh-CN" sz="2665" b="1" i="1">
                <a:latin typeface="Times New Roman" panose="02020603050405020304" charset="0"/>
                <a:ea typeface="宋体" panose="02010600030101010101" pitchFamily="2" charset="-122"/>
                <a:cs typeface="Times New Roman" panose="02020603050405020304" charset="0"/>
              </a:rPr>
              <a:t>y</a:t>
            </a:r>
            <a:r>
              <a:rPr lang="zh-CN" altLang="en-US" sz="2665" b="1">
                <a:latin typeface="宋体" panose="02010600030101010101" pitchFamily="2" charset="-122"/>
                <a:ea typeface="宋体" panose="02010600030101010101" pitchFamily="2" charset="-122"/>
                <a:cs typeface="宋体" panose="02010600030101010101" pitchFamily="2" charset="-122"/>
              </a:rPr>
              <a:t>方向的分力</a:t>
            </a:r>
            <a:r>
              <a:rPr lang="en-US" altLang="zh-CN" sz="2665" b="1">
                <a:latin typeface="宋体" panose="02010600030101010101" pitchFamily="2" charset="-122"/>
                <a:ea typeface="宋体" panose="02010600030101010101" pitchFamily="2" charset="-122"/>
                <a:cs typeface="宋体" panose="02010600030101010101" pitchFamily="2" charset="-122"/>
              </a:rPr>
              <a:t>:</a:t>
            </a:r>
            <a:endParaRPr lang="en-US" altLang="zh-CN" sz="2665" b="1">
              <a:latin typeface="宋体" panose="02010600030101010101" pitchFamily="2" charset="-122"/>
              <a:ea typeface="宋体" panose="02010600030101010101" pitchFamily="2" charset="-122"/>
              <a:cs typeface="宋体" panose="02010600030101010101" pitchFamily="2" charset="-122"/>
            </a:endParaRPr>
          </a:p>
        </p:txBody>
      </p:sp>
      <p:grpSp>
        <p:nvGrpSpPr>
          <p:cNvPr id="63508" name="Group 21" title=""/>
          <p:cNvGrpSpPr/>
          <p:nvPr>
            <p:custDataLst>
              <p:tags r:id="rId21"/>
            </p:custDataLst>
          </p:nvPr>
        </p:nvGrpSpPr>
        <p:grpSpPr>
          <a:xfrm>
            <a:off x="1505060" y="3293141"/>
            <a:ext cx="3087981" cy="1569328"/>
            <a:chOff x="476" y="2341"/>
            <a:chExt cx="1950" cy="991"/>
          </a:xfrm>
        </p:grpSpPr>
        <p:grpSp>
          <p:nvGrpSpPr>
            <p:cNvPr id="63509" name="Group 22"/>
            <p:cNvGrpSpPr/>
            <p:nvPr>
              <p:custDataLst>
                <p:tags r:id="rId22"/>
              </p:custDataLst>
            </p:nvPr>
          </p:nvGrpSpPr>
          <p:grpSpPr>
            <a:xfrm>
              <a:off x="476" y="2341"/>
              <a:ext cx="1938" cy="991"/>
              <a:chOff x="476" y="2341"/>
              <a:chExt cx="1938" cy="991"/>
            </a:xfrm>
          </p:grpSpPr>
          <p:grpSp>
            <p:nvGrpSpPr>
              <p:cNvPr id="63510" name="Group 23"/>
              <p:cNvGrpSpPr/>
              <p:nvPr>
                <p:custDataLst>
                  <p:tags r:id="rId23"/>
                </p:custDataLst>
              </p:nvPr>
            </p:nvGrpSpPr>
            <p:grpSpPr>
              <a:xfrm>
                <a:off x="476" y="2341"/>
                <a:ext cx="1938" cy="991"/>
                <a:chOff x="476" y="2341"/>
                <a:chExt cx="1938" cy="991"/>
              </a:xfrm>
            </p:grpSpPr>
            <p:sp>
              <p:nvSpPr>
                <p:cNvPr id="63513" name="Rectangle 26"/>
                <p:cNvSpPr/>
                <p:nvPr>
                  <p:custDataLst>
                    <p:tags r:id="rId24"/>
                  </p:custDataLst>
                </p:nvPr>
              </p:nvSpPr>
              <p:spPr>
                <a:xfrm>
                  <a:off x="1022" y="2976"/>
                  <a:ext cx="384" cy="288"/>
                </a:xfrm>
                <a:prstGeom prst="rect">
                  <a:avLst/>
                </a:prstGeom>
                <a:solidFill>
                  <a:schemeClr val="accent1"/>
                </a:solidFill>
                <a:ln>
                  <a:solidFill>
                    <a:schemeClr val="tx1"/>
                  </a:solidFill>
                  <a:miter lim="800000"/>
                </a:ln>
              </p:spPr>
              <p:txBody>
                <a:bodyPr wrap="none" anchor="ctr" anchorCtr="0"/>
                <a:lstStyle>
                  <a:defPPr>
                    <a:defRPr lang="zh-CN"/>
                  </a:defPPr>
                  <a:lvl1pPr marL="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1pPr>
                  <a:lvl2pPr marL="4572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2pPr>
                  <a:lvl3pPr marL="9144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3pPr>
                  <a:lvl4pPr marL="13716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4pPr>
                  <a:lvl5pPr marL="18288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5pPr>
                </a:lstStyle>
                <a:p>
                  <a:pPr marL="0" lvl="0" indent="0"/>
                  <a:endParaRPr lang="zh-CN" altLang="en-US" sz="1795">
                    <a:latin typeface="Arial" panose="020b0604020202020204" pitchFamily="34" charset="0"/>
                    <a:ea typeface="宋体" panose="02010600030101010101" pitchFamily="2" charset="-122"/>
                  </a:endParaRPr>
                </a:p>
              </p:txBody>
            </p:sp>
            <p:cxnSp>
              <p:nvCxnSpPr>
                <p:cNvPr id="63511" name="Line 24"/>
                <p:cNvCxnSpPr/>
                <p:nvPr>
                  <p:custDataLst>
                    <p:tags r:id="rId25"/>
                  </p:custDataLst>
                </p:nvPr>
              </p:nvCxnSpPr>
              <p:spPr>
                <a:xfrm>
                  <a:off x="476" y="3288"/>
                  <a:ext cx="1824" cy="0"/>
                </a:xfrm>
                <a:prstGeom prst="line">
                  <a:avLst/>
                </a:prstGeom>
                <a:noFill/>
                <a:ln w="38100">
                  <a:solidFill>
                    <a:schemeClr val="tx1"/>
                  </a:solidFill>
                  <a:round/>
                </a:ln>
              </p:spPr>
            </p:cxnSp>
            <p:cxnSp>
              <p:nvCxnSpPr>
                <p:cNvPr id="63512" name="Line 25"/>
                <p:cNvCxnSpPr/>
                <p:nvPr>
                  <p:custDataLst>
                    <p:tags r:id="rId26"/>
                  </p:custDataLst>
                </p:nvPr>
              </p:nvCxnSpPr>
              <p:spPr>
                <a:xfrm>
                  <a:off x="481" y="3332"/>
                  <a:ext cx="1824" cy="0"/>
                </a:xfrm>
                <a:prstGeom prst="line">
                  <a:avLst/>
                </a:prstGeom>
                <a:noFill/>
                <a:ln w="76200">
                  <a:pattFill>
                    <a:fgClr>
                      <a:schemeClr val="tx1"/>
                    </a:fgClr>
                    <a:bgClr>
                      <a:srgbClr val="FFFFFF"/>
                    </a:bgClr>
                  </a:pattFill>
                  <a:round/>
                </a:ln>
              </p:spPr>
            </p:cxnSp>
            <p:cxnSp>
              <p:nvCxnSpPr>
                <p:cNvPr id="63514" name="Line 27"/>
                <p:cNvCxnSpPr/>
                <p:nvPr>
                  <p:custDataLst>
                    <p:tags r:id="rId27"/>
                  </p:custDataLst>
                </p:nvPr>
              </p:nvCxnSpPr>
              <p:spPr>
                <a:xfrm flipV="1">
                  <a:off x="1231" y="2520"/>
                  <a:ext cx="816" cy="576"/>
                </a:xfrm>
                <a:prstGeom prst="line">
                  <a:avLst/>
                </a:prstGeom>
                <a:noFill/>
                <a:ln w="38100">
                  <a:solidFill>
                    <a:schemeClr val="tx1"/>
                  </a:solidFill>
                  <a:round/>
                  <a:tailEnd type="stealth" w="lg" len="lg"/>
                </a:ln>
              </p:spPr>
            </p:cxnSp>
            <p:sp>
              <p:nvSpPr>
                <p:cNvPr id="63515" name="Rectangle 28"/>
                <p:cNvSpPr/>
                <p:nvPr>
                  <p:custDataLst>
                    <p:tags r:id="rId28"/>
                  </p:custDataLst>
                </p:nvPr>
              </p:nvSpPr>
              <p:spPr>
                <a:xfrm>
                  <a:off x="1414" y="2868"/>
                  <a:ext cx="223" cy="330"/>
                </a:xfrm>
                <a:prstGeom prst="rect">
                  <a:avLst/>
                </a:prstGeom>
                <a:noFill/>
                <a:ln>
                  <a:noFill/>
                  <a:miter lim="800000"/>
                </a:ln>
              </p:spPr>
              <p:txBody>
                <a:bodyPr wrap="non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1pPr>
                  <a:lvl2pPr marL="4572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2pPr>
                  <a:lvl3pPr marL="9144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3pPr>
                  <a:lvl4pPr marL="13716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4pPr>
                  <a:lvl5pPr marL="18288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5pPr>
                </a:lstStyle>
                <a:p>
                  <a:pPr marL="0" lvl="0" indent="0" eaLnBrk="0" hangingPunct="0"/>
                  <a:r>
                    <a:rPr lang="el-GR" altLang="zh-CN" sz="2795">
                      <a:latin typeface="Times New Roman" panose="02020603050405020304" charset="0"/>
                      <a:ea typeface="黑体" panose="02010609060101010101" charset="-122"/>
                    </a:rPr>
                    <a:t>θ</a:t>
                  </a:r>
                  <a:endParaRPr lang="en-US" altLang="zh-CN" sz="2795">
                    <a:latin typeface="Times New Roman" panose="02020603050405020304" charset="0"/>
                    <a:ea typeface="黑体" panose="02010609060101010101" charset="-122"/>
                  </a:endParaRPr>
                </a:p>
              </p:txBody>
            </p:sp>
            <p:sp>
              <p:nvSpPr>
                <p:cNvPr id="63516" name="Text Box 29"/>
                <p:cNvSpPr/>
                <p:nvPr>
                  <p:custDataLst>
                    <p:tags r:id="rId29"/>
                  </p:custDataLst>
                </p:nvPr>
              </p:nvSpPr>
              <p:spPr>
                <a:xfrm>
                  <a:off x="2078" y="2341"/>
                  <a:ext cx="336" cy="369"/>
                </a:xfrm>
                <a:prstGeom prst="rect">
                  <a:avLst/>
                </a:prstGeom>
                <a:noFill/>
                <a:ln>
                  <a:noFill/>
                  <a:miter lim="800000"/>
                </a:ln>
              </p:spPr>
              <p:txBody>
                <a:bodyPr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1pPr>
                  <a:lvl2pPr marL="4572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2pPr>
                  <a:lvl3pPr marL="9144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3pPr>
                  <a:lvl4pPr marL="13716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4pPr>
                  <a:lvl5pPr marL="18288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5pPr>
                </a:lstStyle>
                <a:p>
                  <a:pPr marL="0" lvl="0" indent="0" eaLnBrk="0" hangingPunct="0"/>
                  <a:r>
                    <a:rPr lang="en-US" altLang="zh-CN" sz="3195" i="1">
                      <a:latin typeface="Times New Roman" panose="02020603050405020304" charset="0"/>
                      <a:ea typeface="黑体" panose="02010609060101010101" charset="-122"/>
                    </a:rPr>
                    <a:t>F</a:t>
                  </a:r>
                  <a:endParaRPr lang="en-US" altLang="zh-CN" sz="3195" i="1">
                    <a:latin typeface="Times New Roman" panose="02020603050405020304" charset="0"/>
                    <a:ea typeface="黑体" panose="02010609060101010101" charset="-122"/>
                  </a:endParaRPr>
                </a:p>
              </p:txBody>
            </p:sp>
          </p:grpSp>
          <p:sp>
            <p:nvSpPr>
              <p:cNvPr id="63517" name="Arc 30"/>
              <p:cNvSpPr/>
              <p:nvPr>
                <p:custDataLst>
                  <p:tags r:id="rId30"/>
                </p:custDataLst>
              </p:nvPr>
            </p:nvSpPr>
            <p:spPr>
              <a:xfrm>
                <a:off x="1335" y="3006"/>
                <a:ext cx="91" cy="91"/>
              </a:xfrm>
              <a:custGeom>
                <a:cxnLst>
                  <a:cxn ang="0">
                    <a:pos x="0" y="0"/>
                  </a:cxn>
                  <a:cxn ang="0">
                    <a:pos x="0" y="0"/>
                  </a:cxn>
                  <a:cxn ang="0">
                    <a:pos x="0" y="0"/>
                  </a:cxn>
                </a:cxnLst>
                <a:rect l="l" t="t"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38100">
                <a:solidFill>
                  <a:schemeClr val="tx1"/>
                </a:solidFill>
                <a:round/>
              </a:ln>
            </p:spPr>
            <p:txBody>
              <a:bodyPr anchor="t" anchorCtr="0"/>
              <a:lstStyle>
                <a:defPPr>
                  <a:defRPr lang="zh-CN"/>
                </a:defPPr>
                <a:lvl1pPr marL="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1pPr>
                <a:lvl2pPr marL="4572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2pPr>
                <a:lvl3pPr marL="9144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3pPr>
                <a:lvl4pPr marL="13716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4pPr>
                <a:lvl5pPr marL="18288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5pPr>
              </a:lstStyle>
              <a:p>
                <a:pPr marL="0" lvl="0" indent="0"/>
                <a:endParaRPr lang="zh-CN" altLang="en-US" sz="1795">
                  <a:latin typeface="Arial" panose="020b0604020202020204" pitchFamily="34" charset="0"/>
                  <a:ea typeface="华文新魏" panose="02010800040101010101" charset="-122"/>
                </a:endParaRPr>
              </a:p>
            </p:txBody>
          </p:sp>
        </p:grpSp>
        <p:cxnSp>
          <p:nvCxnSpPr>
            <p:cNvPr id="63518" name="Line 31"/>
            <p:cNvCxnSpPr/>
            <p:nvPr>
              <p:custDataLst>
                <p:tags r:id="rId31"/>
              </p:custDataLst>
            </p:nvPr>
          </p:nvCxnSpPr>
          <p:spPr>
            <a:xfrm>
              <a:off x="1111" y="3113"/>
              <a:ext cx="1315" cy="0"/>
            </a:xfrm>
            <a:prstGeom prst="line">
              <a:avLst/>
            </a:prstGeom>
            <a:noFill/>
            <a:ln w="38100" cap="rnd">
              <a:solidFill>
                <a:schemeClr val="tx1"/>
              </a:solidFill>
              <a:prstDash val="sysDot"/>
              <a:round/>
              <a:tailEnd type="stealth" w="lg" len="lg"/>
            </a:ln>
          </p:spPr>
        </p:cxnSp>
      </p:grpSp>
      <p:sp>
        <p:nvSpPr>
          <p:cNvPr id="2" name="线形标注 1(带边框和强调线) 1" title=""/>
          <p:cNvSpPr/>
          <p:nvPr>
            <p:custDataLst>
              <p:tags r:id="rId32"/>
            </p:custDataLst>
          </p:nvPr>
        </p:nvSpPr>
        <p:spPr>
          <a:xfrm>
            <a:off x="10028767" y="2564554"/>
            <a:ext cx="773853" cy="2890520"/>
          </a:xfrm>
          <a:prstGeom prst="accentBorderCallout1">
            <a:avLst>
              <a:gd name="adj1" fmla="val 48652"/>
              <a:gd name="adj2" fmla="val -10940"/>
              <a:gd name="adj3" fmla="val 50527"/>
              <a:gd name="adj4" fmla="val -555470"/>
            </a:avLst>
          </a:prstGeom>
          <a:solidFill>
            <a:schemeClr val="accent3">
              <a:lumMod val="20000"/>
              <a:lumOff val="80000"/>
            </a:schemeClr>
          </a:solidFill>
          <a:ln w="12700" cap="flat">
            <a:solidFill>
              <a:srgbClr val="BBE0E3"/>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60958" tIns="60958" rIns="60958" bIns="60958" numCol="1" spcCol="38100" rtlCol="0" anchor="ctr" forceAA="0">
            <a:spAutoFit/>
          </a:bodyPr>
          <a:lstStyle/>
          <a:p>
            <a:pPr marL="0" marR="0" indent="0" algn="l" defTabSz="914400" rtl="0" fontAlgn="auto" latinLnBrk="1" hangingPunct="0">
              <a:lnSpc>
                <a:spcPct val="150000"/>
              </a:lnSpc>
              <a:spcBef>
                <a:spcPct val="0"/>
              </a:spcBef>
              <a:spcAft>
                <a:spcPct val="0"/>
              </a:spcAft>
              <a:buClrTx/>
              <a:buSzTx/>
              <a:buFontTx/>
              <a:buNone/>
            </a:pPr>
            <a:r>
              <a:rPr kumimoji="0" lang="zh-CN" altLang="en-US" sz="2400" b="0" i="0" u="none" strike="noStrike" cap="none" spc="0" normalizeH="0" baseline="0">
                <a:ln>
                  <a:noFill/>
                </a:ln>
                <a:solidFill>
                  <a:srgbClr val="000000"/>
                </a:solidFill>
                <a:effectLst/>
                <a:uFillTx/>
                <a:latin typeface="微软雅黑" panose="020b0503020204020204" charset="-122"/>
                <a:ea typeface="微软雅黑"/>
                <a:cs typeface="微软雅黑" panose="020b0503020204020204" charset="-122"/>
                <a:sym typeface="微软雅黑" panose="020b0503020204020204" charset="-122"/>
              </a:rPr>
              <a:t>为什么要正交分解呢？</a:t>
            </a:r>
            <a:endParaRPr kumimoji="0" lang="zh-CN" altLang="en-US" sz="2400" b="0" i="0" u="none" strike="noStrike" cap="none" spc="0" normalizeH="0" baseline="0">
              <a:ln>
                <a:noFill/>
              </a:ln>
              <a:solidFill>
                <a:srgbClr val="000000"/>
              </a:solidFill>
              <a:effectLst/>
              <a:uFillTx/>
              <a:latin typeface="微软雅黑" panose="020b0503020204020204" charset="-122"/>
              <a:ea typeface="微软雅黑"/>
              <a:cs typeface="微软雅黑" panose="020b0503020204020204" charset="-122"/>
              <a:sym typeface="微软雅黑" panose="020b0503020204020204" charset="-122"/>
            </a:endParaRPr>
          </a:p>
        </p:txBody>
      </p:sp>
      <p:grpSp>
        <p:nvGrpSpPr>
          <p:cNvPr id="3" name="Group 28" title=""/>
          <p:cNvGrpSpPr/>
          <p:nvPr>
            <p:custDataLst>
              <p:tags r:id="rId33"/>
            </p:custDataLst>
          </p:nvPr>
        </p:nvGrpSpPr>
        <p:grpSpPr>
          <a:xfrm>
            <a:off x="1061085" y="5715"/>
            <a:ext cx="3268401" cy="713105"/>
            <a:chOff x="711" y="-11"/>
            <a:chExt cx="2034" cy="449"/>
          </a:xfrm>
        </p:grpSpPr>
        <p:sp>
          <p:nvSpPr>
            <p:cNvPr id="19" name="Rectangle 8"/>
            <p:cNvSpPr>
              <a:spLocks noChangeArrowheads="1"/>
            </p:cNvSpPr>
            <p:nvPr>
              <p:custDataLst>
                <p:tags r:id="rId34"/>
              </p:custDataLst>
            </p:nvPr>
          </p:nvSpPr>
          <p:spPr bwMode="auto">
            <a:xfrm>
              <a:off x="711" y="-10"/>
              <a:ext cx="2034"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42" name="TextBox 3"/>
            <p:cNvSpPr txBox="1">
              <a:spLocks noChangeArrowheads="1"/>
            </p:cNvSpPr>
            <p:nvPr>
              <p:custDataLst>
                <p:tags r:id="rId35"/>
              </p:custDataLst>
            </p:nvPr>
          </p:nvSpPr>
          <p:spPr bwMode="auto">
            <a:xfrm>
              <a:off x="723" y="-11"/>
              <a:ext cx="2022"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rPr>
                <a:t>力的正交分解</a:t>
              </a:r>
              <a:endPar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43" name="AutoShape 10" title=""/>
          <p:cNvSpPr>
            <a:spLocks noChangeArrowheads="1"/>
          </p:cNvSpPr>
          <p:nvPr userDrawn="1">
            <p:custDataLst>
              <p:tags r:id="rId36"/>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57" name="Text Box 24" title=""/>
          <p:cNvSpPr txBox="1">
            <a:spLocks noChangeArrowheads="1"/>
          </p:cNvSpPr>
          <p:nvPr userDrawn="1">
            <p:custDataLst>
              <p:tags r:id="rId37"/>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01</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3489"/>
                                        </p:tgtEl>
                                        <p:attrNameLst>
                                          <p:attrName>style.visibility</p:attrName>
                                        </p:attrNameLst>
                                      </p:cBhvr>
                                      <p:to>
                                        <p:strVal val="visible"/>
                                      </p:to>
                                    </p:set>
                                    <p:animEffect transition="in" filter="wipe(left)">
                                      <p:cBhvr>
                                        <p:cTn id="7" dur="500" fill="hold"/>
                                        <p:tgtEl>
                                          <p:spTgt spid="63489"/>
                                        </p:tgtEl>
                                      </p:cBhvr>
                                    </p:animEffect>
                                  </p:childTnLst>
                                </p:cTn>
                              </p:par>
                            </p:childTnLst>
                          </p:cTn>
                        </p:par>
                      </p:childTnLst>
                    </p:cTn>
                  </p:par>
                  <p:par>
                    <p:cTn id="8" fill="hold" nodeType="clickPar">
                      <p:stCondLst>
                        <p:cond delay="indefinite"/>
                        <p:cond evt="onBegin" delay="0">
                          <p:tn val="7"/>
                        </p:cond>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3508"/>
                                        </p:tgtEl>
                                        <p:attrNameLst>
                                          <p:attrName>style.visibility</p:attrName>
                                        </p:attrNameLst>
                                      </p:cBhvr>
                                      <p:to>
                                        <p:strVal val="visible"/>
                                      </p:to>
                                    </p:set>
                                  </p:childTnLst>
                                </p:cTn>
                              </p:par>
                            </p:childTnLst>
                          </p:cTn>
                        </p:par>
                      </p:childTnLst>
                    </p:cTn>
                  </p:par>
                  <p:par>
                    <p:cTn id="12" fill="hold" nodeType="clickPar">
                      <p:stCondLst>
                        <p:cond delay="indefinite"/>
                        <p:cond evt="onBegin" delay="0">
                          <p:tn val="11"/>
                        </p:cond>
                      </p:stCondLst>
                      <p:childTnLst>
                        <p:par>
                          <p:cTn id="13" fill="hold">
                            <p:stCondLst>
                              <p:cond delay="0"/>
                            </p:stCondLst>
                            <p:childTnLst>
                              <p:par>
                                <p:cTn id="14" presetID="18" presetClass="entr" presetSubtype="3" fill="hold" nodeType="clickEffect">
                                  <p:stCondLst>
                                    <p:cond delay="0"/>
                                  </p:stCondLst>
                                  <p:childTnLst>
                                    <p:set>
                                      <p:cBhvr>
                                        <p:cTn id="15" dur="1" fill="hold">
                                          <p:stCondLst>
                                            <p:cond delay="0"/>
                                          </p:stCondLst>
                                        </p:cTn>
                                        <p:tgtEl>
                                          <p:spTgt spid="63500"/>
                                        </p:tgtEl>
                                        <p:attrNameLst>
                                          <p:attrName>style.visibility</p:attrName>
                                        </p:attrNameLst>
                                      </p:cBhvr>
                                      <p:to>
                                        <p:strVal val="visible"/>
                                      </p:to>
                                    </p:set>
                                    <p:animEffect transition="in" filter="strips(upRight)">
                                      <p:cBhvr>
                                        <p:cTn id="16" dur="500" fill="hold"/>
                                        <p:tgtEl>
                                          <p:spTgt spid="63500"/>
                                        </p:tgtEl>
                                      </p:cBhvr>
                                    </p:animEffec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3492"/>
                                        </p:tgtEl>
                                        <p:attrNameLst>
                                          <p:attrName>style.visibility</p:attrName>
                                        </p:attrNameLst>
                                      </p:cBhvr>
                                      <p:to>
                                        <p:strVal val="visible"/>
                                      </p:to>
                                    </p:set>
                                    <p:animEffect transition="in" filter="wipe(up)">
                                      <p:cBhvr>
                                        <p:cTn id="21" dur="500" fill="hold"/>
                                        <p:tgtEl>
                                          <p:spTgt spid="63492"/>
                                        </p:tgtEl>
                                      </p:cBhvr>
                                    </p:animEffect>
                                  </p:childTnLst>
                                </p:cTn>
                              </p:par>
                            </p:childTnLst>
                          </p:cTn>
                        </p:par>
                      </p:childTnLst>
                    </p:cTn>
                  </p:par>
                  <p:par>
                    <p:cTn id="22" fill="hold" nodeType="clickPar">
                      <p:stCondLst>
                        <p:cond delay="indefinite"/>
                        <p:cond evt="onBegin" delay="0">
                          <p:tn val="21"/>
                        </p:cond>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3491"/>
                                        </p:tgtEl>
                                        <p:attrNameLst>
                                          <p:attrName>style.visibility</p:attrName>
                                        </p:attrNameLst>
                                      </p:cBhvr>
                                      <p:to>
                                        <p:strVal val="visible"/>
                                      </p:to>
                                    </p:set>
                                    <p:animEffect transition="in" filter="wipe(right)">
                                      <p:cBhvr>
                                        <p:cTn id="26" dur="500" fill="hold"/>
                                        <p:tgtEl>
                                          <p:spTgt spid="63491"/>
                                        </p:tgtEl>
                                      </p:cBhvr>
                                    </p:animEffec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3494"/>
                                        </p:tgtEl>
                                        <p:attrNameLst>
                                          <p:attrName>style.visibility</p:attrName>
                                        </p:attrNameLst>
                                      </p:cBhvr>
                                      <p:to>
                                        <p:strVal val="visible"/>
                                      </p:to>
                                    </p:set>
                                    <p:animEffect transition="in" filter="wipe(left)">
                                      <p:cBhvr>
                                        <p:cTn id="31" dur="500" fill="hold"/>
                                        <p:tgtEl>
                                          <p:spTgt spid="63494"/>
                                        </p:tgtEl>
                                      </p:cBhvr>
                                    </p:animEffect>
                                  </p:childTnLst>
                                </p:cTn>
                              </p:par>
                            </p:childTnLst>
                          </p:cTn>
                        </p:par>
                        <p:par>
                          <p:cTn id="32" fill="hold" nodeType="afterGroup">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63495"/>
                                        </p:tgtEl>
                                        <p:attrNameLst>
                                          <p:attrName>style.visibility</p:attrName>
                                        </p:attrNameLst>
                                      </p:cBhvr>
                                      <p:to>
                                        <p:strVal val="visible"/>
                                      </p:to>
                                    </p:set>
                                    <p:animEffect transition="in" filter="wipe(left)">
                                      <p:cBhvr>
                                        <p:cTn id="35" dur="500" fill="hold"/>
                                        <p:tgtEl>
                                          <p:spTgt spid="63495"/>
                                        </p:tgtEl>
                                      </p:cBhvr>
                                    </p:animEffect>
                                  </p:childTnLst>
                                </p:cTn>
                              </p:par>
                            </p:childTnLst>
                          </p:cTn>
                        </p:par>
                      </p:childTnLst>
                    </p:cTn>
                  </p:par>
                  <p:par>
                    <p:cTn id="36" fill="hold" nodeType="clickPar">
                      <p:stCondLst>
                        <p:cond delay="indefinite"/>
                        <p:cond evt="onBegin" delay="0">
                          <p:tn val="35"/>
                        </p:cond>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63493"/>
                                        </p:tgtEl>
                                        <p:attrNameLst>
                                          <p:attrName>style.visibility</p:attrName>
                                        </p:attrNameLst>
                                      </p:cBhvr>
                                      <p:to>
                                        <p:strVal val="visible"/>
                                      </p:to>
                                    </p:set>
                                    <p:animEffect transition="in" filter="wipe(down)">
                                      <p:cBhvr>
                                        <p:cTn id="40" dur="500" fill="hold"/>
                                        <p:tgtEl>
                                          <p:spTgt spid="63493"/>
                                        </p:tgtEl>
                                      </p:cBhvr>
                                    </p:animEffect>
                                  </p:childTnLst>
                                </p:cTn>
                              </p:par>
                            </p:childTnLst>
                          </p:cTn>
                        </p:par>
                        <p:par>
                          <p:cTn id="41" fill="hold" nodeType="afterGroup">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63496"/>
                                        </p:tgtEl>
                                        <p:attrNameLst>
                                          <p:attrName>style.visibility</p:attrName>
                                        </p:attrNameLst>
                                      </p:cBhvr>
                                      <p:to>
                                        <p:strVal val="visible"/>
                                      </p:to>
                                    </p:set>
                                    <p:animEffect transition="in" filter="wipe(left)">
                                      <p:cBhvr>
                                        <p:cTn id="44" dur="500" fill="hold"/>
                                        <p:tgtEl>
                                          <p:spTgt spid="63496"/>
                                        </p:tgtEl>
                                      </p:cBhvr>
                                    </p:animEffect>
                                  </p:childTnLst>
                                </p:cTn>
                              </p:par>
                            </p:childTnLst>
                          </p:cTn>
                        </p:par>
                      </p:childTnLst>
                    </p:cTn>
                  </p:par>
                  <p:par>
                    <p:cTn id="45" fill="hold" nodeType="clickPar">
                      <p:stCondLst>
                        <p:cond delay="indefinite"/>
                        <p:cond evt="onBegin" delay="0">
                          <p:tn val="44"/>
                        </p:cond>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63498"/>
                                        </p:tgtEl>
                                        <p:attrNameLst>
                                          <p:attrName>style.visibility</p:attrName>
                                        </p:attrNameLst>
                                      </p:cBhvr>
                                      <p:to>
                                        <p:strVal val="visible"/>
                                      </p:to>
                                    </p:set>
                                    <p:animEffect transition="in" filter="wipe(left)">
                                      <p:cBhvr>
                                        <p:cTn id="49" dur="500" fill="hold"/>
                                        <p:tgtEl>
                                          <p:spTgt spid="63498"/>
                                        </p:tgtEl>
                                      </p:cBhvr>
                                    </p:animEffect>
                                  </p:childTnLst>
                                </p:cTn>
                              </p:par>
                            </p:childTnLst>
                          </p:cTn>
                        </p:par>
                      </p:childTnLst>
                    </p:cTn>
                  </p:par>
                  <p:par>
                    <p:cTn id="50" fill="hold" nodeType="clickPar">
                      <p:stCondLst>
                        <p:cond delay="indefinite"/>
                        <p:cond evt="onBegin" delay="0">
                          <p:tn val="49"/>
                        </p:cond>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63499"/>
                                        </p:tgtEl>
                                        <p:attrNameLst>
                                          <p:attrName>style.visibility</p:attrName>
                                        </p:attrNameLst>
                                      </p:cBhvr>
                                      <p:to>
                                        <p:strVal val="visible"/>
                                      </p:to>
                                    </p:set>
                                    <p:anim calcmode="lin" valueType="num">
                                      <p:cBhvr>
                                        <p:cTn id="54" dur="500" fill="hold"/>
                                        <p:tgtEl>
                                          <p:spTgt spid="63499"/>
                                        </p:tgtEl>
                                        <p:attrNameLst>
                                          <p:attrName>ppt_w</p:attrName>
                                        </p:attrNameLst>
                                      </p:cBhvr>
                                      <p:tavLst>
                                        <p:tav tm="0">
                                          <p:val>
                                            <p:fltVal val="0"/>
                                          </p:val>
                                        </p:tav>
                                        <p:tav tm="100000">
                                          <p:val>
                                            <p:strVal val="#ppt_w"/>
                                          </p:val>
                                        </p:tav>
                                      </p:tavLst>
                                    </p:anim>
                                    <p:anim calcmode="lin" valueType="num">
                                      <p:cBhvr>
                                        <p:cTn id="55" dur="500" fill="hold"/>
                                        <p:tgtEl>
                                          <p:spTgt spid="63499"/>
                                        </p:tgtEl>
                                        <p:attrNameLst>
                                          <p:attrName>ppt_h</p:attrName>
                                        </p:attrNameLst>
                                      </p:cBhvr>
                                      <p:tavLst>
                                        <p:tav tm="0">
                                          <p:val>
                                            <p:fltVal val="0"/>
                                          </p:val>
                                        </p:tav>
                                        <p:tav tm="100000">
                                          <p:val>
                                            <p:strVal val="#ppt_h"/>
                                          </p:val>
                                        </p:tav>
                                      </p:tavLst>
                                    </p:anim>
                                    <p:animEffect transition="in" filter="fade">
                                      <p:cBhvr>
                                        <p:cTn id="56" dur="500" fill="hold"/>
                                        <p:tgtEl>
                                          <p:spTgt spid="63499"/>
                                        </p:tgtEl>
                                      </p:cBhvr>
                                    </p:animEffect>
                                  </p:childTnLst>
                                </p:cTn>
                              </p:par>
                            </p:childTnLst>
                          </p:cTn>
                        </p:par>
                      </p:childTnLst>
                    </p:cTn>
                  </p:par>
                  <p:par>
                    <p:cTn id="57" fill="hold" nodeType="clickPar">
                      <p:stCondLst>
                        <p:cond delay="indefinite"/>
                        <p:cond evt="onBegin" delay="0">
                          <p:tn val="56"/>
                        </p:cond>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63507"/>
                                        </p:tgtEl>
                                        <p:attrNameLst>
                                          <p:attrName>style.visibility</p:attrName>
                                        </p:attrNameLst>
                                      </p:cBhvr>
                                      <p:to>
                                        <p:strVal val="visible"/>
                                      </p:to>
                                    </p:set>
                                    <p:animEffect transition="in" filter="wipe(left)">
                                      <p:cBhvr>
                                        <p:cTn id="61" dur="500" fill="hold"/>
                                        <p:tgtEl>
                                          <p:spTgt spid="63507"/>
                                        </p:tgtEl>
                                      </p:cBhvr>
                                    </p:animEffect>
                                  </p:childTnLst>
                                </p:cTn>
                              </p:par>
                            </p:childTnLst>
                          </p:cTn>
                        </p:par>
                      </p:childTnLst>
                    </p:cTn>
                  </p:par>
                  <p:par>
                    <p:cTn id="62" fill="hold" nodeType="clickPar">
                      <p:stCondLst>
                        <p:cond delay="indefinite"/>
                        <p:cond evt="onBegin" delay="0">
                          <p:tn val="61"/>
                        </p:cond>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63497"/>
                                        </p:tgtEl>
                                        <p:attrNameLst>
                                          <p:attrName>style.visibility</p:attrName>
                                        </p:attrNameLst>
                                      </p:cBhvr>
                                      <p:to>
                                        <p:strVal val="visible"/>
                                      </p:to>
                                    </p:set>
                                    <p:animEffect transition="in" filter="wipe(left)">
                                      <p:cBhvr>
                                        <p:cTn id="66" dur="500" fill="hold"/>
                                        <p:tgtEl>
                                          <p:spTgt spid="63497"/>
                                        </p:tgtEl>
                                      </p:cBhvr>
                                    </p:animEffect>
                                  </p:childTnLst>
                                </p:cTn>
                              </p:par>
                            </p:childTnLst>
                          </p:cTn>
                        </p:par>
                      </p:childTnLst>
                    </p:cTn>
                  </p:par>
                  <p:par>
                    <p:cTn id="67" fill="hold" nodeType="clickPar">
                      <p:stCondLst>
                        <p:cond delay="indefinite"/>
                        <p:cond evt="onBegin" delay="0">
                          <p:tn val="66"/>
                        </p:cond>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89" grpId="0"/>
      <p:bldP spid="63495" grpId="0"/>
      <p:bldP spid="63496" grpId="0"/>
      <p:bldP spid="63497" grpId="0"/>
      <p:bldP spid="63498" grpId="0"/>
      <p:bldP spid="63499" grpId="0"/>
      <p:bldP spid="63507" grpId="0"/>
      <p:bldP spid="2" grpId="0" animBg="1"/>
    </p:bldLst>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32773" name="矩形 32772" title=""/>
          <p:cNvSpPr/>
          <p:nvPr>
            <p:custDataLst>
              <p:tags r:id="rId3"/>
            </p:custDataLst>
          </p:nvPr>
        </p:nvSpPr>
        <p:spPr>
          <a:xfrm>
            <a:off x="781473" y="1910080"/>
            <a:ext cx="10542693" cy="1323340"/>
          </a:xfrm>
          <a:prstGeom prst="rect">
            <a:avLst/>
          </a:prstGeom>
          <a:noFill/>
          <a:ln w="9525">
            <a:noFill/>
          </a:ln>
        </p:spPr>
        <p:txBody>
          <a:bodyPr wrap="square">
            <a:spAutoFit/>
          </a:bodyPr>
          <a:lstStyle/>
          <a:p>
            <a:pPr>
              <a:lnSpc>
                <a:spcPct val="150000"/>
              </a:lnSpc>
              <a:spcBef>
                <a:spcPct val="50000"/>
              </a:spcBef>
            </a:pPr>
            <a:r>
              <a:rPr lang="en-US" altLang="zh-CN" sz="2665"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665" b="1">
                <a:solidFill>
                  <a:schemeClr val="tx1"/>
                </a:solidFill>
                <a:latin typeface="宋体" panose="02010600030101010101" pitchFamily="2" charset="-122"/>
                <a:ea typeface="宋体" panose="02010600030101010101" pitchFamily="2" charset="-122"/>
                <a:cs typeface="宋体" panose="02010600030101010101" pitchFamily="2" charset="-122"/>
              </a:rPr>
              <a:t>化复杂的</a:t>
            </a:r>
            <a:r>
              <a:rPr lang="zh-CN" altLang="en-US" sz="2665" b="1">
                <a:solidFill>
                  <a:srgbClr val="00B0F0"/>
                </a:solidFill>
                <a:latin typeface="宋体" panose="02010600030101010101" pitchFamily="2" charset="-122"/>
                <a:ea typeface="宋体" panose="02010600030101010101" pitchFamily="2" charset="-122"/>
                <a:cs typeface="宋体" panose="02010600030101010101" pitchFamily="2" charset="-122"/>
              </a:rPr>
              <a:t>矢量运算</a:t>
            </a:r>
            <a:r>
              <a:rPr lang="zh-CN" altLang="en-US" sz="2665" b="1">
                <a:solidFill>
                  <a:schemeClr val="tx1"/>
                </a:solidFill>
                <a:latin typeface="宋体" panose="02010600030101010101" pitchFamily="2" charset="-122"/>
                <a:ea typeface="宋体" panose="02010600030101010101" pitchFamily="2" charset="-122"/>
                <a:cs typeface="宋体" panose="02010600030101010101" pitchFamily="2" charset="-122"/>
              </a:rPr>
              <a:t>为普通的</a:t>
            </a:r>
            <a:r>
              <a:rPr lang="zh-CN" altLang="en-US" sz="2665" b="1">
                <a:solidFill>
                  <a:srgbClr val="00B0F0"/>
                </a:solidFill>
                <a:latin typeface="宋体" panose="02010600030101010101" pitchFamily="2" charset="-122"/>
                <a:ea typeface="宋体" panose="02010600030101010101" pitchFamily="2" charset="-122"/>
                <a:cs typeface="宋体" panose="02010600030101010101" pitchFamily="2" charset="-122"/>
              </a:rPr>
              <a:t>代数运算</a:t>
            </a:r>
            <a:r>
              <a:rPr lang="zh-CN" altLang="en-US" sz="2665" b="1">
                <a:solidFill>
                  <a:schemeClr val="tx1"/>
                </a:solidFill>
                <a:latin typeface="宋体" panose="02010600030101010101" pitchFamily="2" charset="-122"/>
                <a:ea typeface="宋体" panose="02010600030101010101" pitchFamily="2" charset="-122"/>
                <a:cs typeface="宋体" panose="02010600030101010101" pitchFamily="2" charset="-122"/>
              </a:rPr>
              <a:t>，将力的合成化简为同向或反向或垂直方向。便于运用普通代数运算公式来解决矢量的运算。</a:t>
            </a:r>
            <a:endParaRPr lang="zh-CN" altLang="en-US" sz="2665"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32775" name="文本框 32774" title=""/>
          <p:cNvSpPr txBox="1"/>
          <p:nvPr>
            <p:custDataLst>
              <p:tags r:id="rId4"/>
            </p:custDataLst>
          </p:nvPr>
        </p:nvSpPr>
        <p:spPr>
          <a:xfrm>
            <a:off x="781253" y="1238297"/>
            <a:ext cx="2912745" cy="501650"/>
          </a:xfrm>
          <a:prstGeom prst="rect">
            <a:avLst/>
          </a:prstGeom>
          <a:noFill/>
          <a:ln w="9525">
            <a:noFill/>
          </a:ln>
        </p:spPr>
        <p:txBody>
          <a:bodyPr wrap="none" anchor="t">
            <a:spAutoFit/>
          </a:bodyPr>
          <a:lstStyle/>
          <a:p>
            <a:r>
              <a:rPr lang="en-US" altLang="zh-CN" sz="2665" b="1">
                <a:solidFill>
                  <a:srgbClr val="0000FF"/>
                </a:solidFill>
                <a:latin typeface="宋体" panose="02010600030101010101" pitchFamily="2" charset="-122"/>
                <a:ea typeface="宋体" panose="02010600030101010101" pitchFamily="2" charset="-122"/>
                <a:cs typeface="宋体" panose="02010600030101010101" pitchFamily="2" charset="-122"/>
              </a:rPr>
              <a:t>2.</a:t>
            </a:r>
            <a:r>
              <a:rPr lang="zh-CN" altLang="en-US" sz="2665" b="1">
                <a:solidFill>
                  <a:srgbClr val="0000FF"/>
                </a:solidFill>
                <a:latin typeface="宋体" panose="02010600030101010101" pitchFamily="2" charset="-122"/>
                <a:ea typeface="宋体" panose="02010600030101010101" pitchFamily="2" charset="-122"/>
                <a:cs typeface="宋体" panose="02010600030101010101" pitchFamily="2" charset="-122"/>
              </a:rPr>
              <a:t>正交分解的目的</a:t>
            </a:r>
            <a:endParaRPr lang="zh-CN" altLang="en-US" sz="2665" b="1">
              <a:solidFill>
                <a:srgbClr val="0000FF"/>
              </a:solidFill>
              <a:latin typeface="宋体" panose="02010600030101010101" pitchFamily="2" charset="-122"/>
              <a:ea typeface="宋体" panose="02010600030101010101" pitchFamily="2" charset="-122"/>
              <a:cs typeface="宋体" panose="02010600030101010101" pitchFamily="2" charset="-122"/>
            </a:endParaRPr>
          </a:p>
        </p:txBody>
      </p:sp>
      <p:sp>
        <p:nvSpPr>
          <p:cNvPr id="21510" name="文本框 21509" title=""/>
          <p:cNvSpPr txBox="1"/>
          <p:nvPr>
            <p:custDataLst>
              <p:tags r:id="rId5"/>
            </p:custDataLst>
          </p:nvPr>
        </p:nvSpPr>
        <p:spPr>
          <a:xfrm>
            <a:off x="781473" y="4240107"/>
            <a:ext cx="10471573" cy="1241425"/>
          </a:xfrm>
          <a:prstGeom prst="rect">
            <a:avLst/>
          </a:prstGeom>
          <a:noFill/>
          <a:ln w="9525">
            <a:noFill/>
          </a:ln>
        </p:spPr>
        <p:txBody>
          <a:bodyPr wrap="square">
            <a:spAutoFit/>
          </a:bodyPr>
          <a:lstStyle/>
          <a:p>
            <a:pPr>
              <a:lnSpc>
                <a:spcPct val="140000"/>
              </a:lnSpc>
            </a:pPr>
            <a:r>
              <a:rPr lang="en-US" altLang="zh-CN" sz="2665" b="1">
                <a:latin typeface="宋体" panose="02010600030101010101" pitchFamily="2" charset="-122"/>
                <a:ea typeface="宋体" panose="02010600030101010101" pitchFamily="2" charset="-122"/>
                <a:cs typeface="宋体" panose="02010600030101010101" pitchFamily="2" charset="-122"/>
              </a:rPr>
              <a:t>    </a:t>
            </a:r>
            <a:r>
              <a:rPr lang="zh-CN" altLang="en-US" sz="2665" b="1">
                <a:latin typeface="宋体" panose="02010600030101010101" pitchFamily="2" charset="-122"/>
                <a:ea typeface="宋体" panose="02010600030101010101" pitchFamily="2" charset="-122"/>
                <a:cs typeface="宋体" panose="02010600030101010101" pitchFamily="2" charset="-122"/>
              </a:rPr>
              <a:t>正交分解法求合力，运用了“</a:t>
            </a:r>
            <a:r>
              <a:rPr lang="zh-CN" altLang="en-US" sz="2665" b="1">
                <a:solidFill>
                  <a:srgbClr val="FF0000"/>
                </a:solidFill>
                <a:latin typeface="宋体" panose="02010600030101010101" pitchFamily="2" charset="-122"/>
                <a:ea typeface="宋体" panose="02010600030101010101" pitchFamily="2" charset="-122"/>
                <a:cs typeface="宋体" panose="02010600030101010101" pitchFamily="2" charset="-122"/>
              </a:rPr>
              <a:t>欲合先分</a:t>
            </a:r>
            <a:r>
              <a:rPr lang="zh-CN" altLang="en-US" sz="2665" b="1">
                <a:latin typeface="宋体" panose="02010600030101010101" pitchFamily="2" charset="-122"/>
                <a:ea typeface="宋体" panose="02010600030101010101" pitchFamily="2" charset="-122"/>
                <a:cs typeface="宋体" panose="02010600030101010101" pitchFamily="2" charset="-122"/>
              </a:rPr>
              <a:t>”的</a:t>
            </a:r>
            <a:r>
              <a:rPr lang="zh-CN" altLang="en-US" sz="2665" b="1">
                <a:solidFill>
                  <a:srgbClr val="00B0F0"/>
                </a:solidFill>
                <a:latin typeface="宋体" panose="02010600030101010101" pitchFamily="2" charset="-122"/>
                <a:ea typeface="宋体" panose="02010600030101010101" pitchFamily="2" charset="-122"/>
                <a:cs typeface="宋体" panose="02010600030101010101" pitchFamily="2" charset="-122"/>
              </a:rPr>
              <a:t>策略</a:t>
            </a:r>
            <a:r>
              <a:rPr lang="zh-CN" altLang="en-US" sz="2665" b="1">
                <a:latin typeface="宋体" panose="02010600030101010101" pitchFamily="2" charset="-122"/>
                <a:ea typeface="宋体" panose="02010600030101010101" pitchFamily="2" charset="-122"/>
                <a:cs typeface="宋体" panose="02010600030101010101" pitchFamily="2" charset="-122"/>
              </a:rPr>
              <a:t>，即</a:t>
            </a:r>
            <a:r>
              <a:rPr lang="zh-CN" altLang="en-US" sz="2665" b="1">
                <a:solidFill>
                  <a:srgbClr val="FF3300"/>
                </a:solidFill>
                <a:latin typeface="宋体" panose="02010600030101010101" pitchFamily="2" charset="-122"/>
                <a:ea typeface="宋体" panose="02010600030101010101" pitchFamily="2" charset="-122"/>
                <a:cs typeface="宋体" panose="02010600030101010101" pitchFamily="2" charset="-122"/>
              </a:rPr>
              <a:t>为了合成而分解</a:t>
            </a:r>
            <a:r>
              <a:rPr lang="zh-CN" altLang="en-US" sz="2665" b="1">
                <a:latin typeface="宋体" panose="02010600030101010101" pitchFamily="2" charset="-122"/>
                <a:ea typeface="宋体" panose="02010600030101010101" pitchFamily="2" charset="-122"/>
                <a:cs typeface="宋体" panose="02010600030101010101" pitchFamily="2" charset="-122"/>
              </a:rPr>
              <a:t>，</a:t>
            </a:r>
            <a:r>
              <a:rPr lang="zh-CN" altLang="en-US" sz="2665" b="1">
                <a:solidFill>
                  <a:srgbClr val="00B0F0"/>
                </a:solidFill>
                <a:latin typeface="宋体" panose="02010600030101010101" pitchFamily="2" charset="-122"/>
                <a:ea typeface="宋体" panose="02010600030101010101" pitchFamily="2" charset="-122"/>
                <a:cs typeface="宋体" panose="02010600030101010101" pitchFamily="2" charset="-122"/>
              </a:rPr>
              <a:t>降低了运算的难度</a:t>
            </a:r>
            <a:r>
              <a:rPr lang="zh-CN" altLang="en-US" sz="2665" b="1">
                <a:latin typeface="宋体" panose="02010600030101010101" pitchFamily="2" charset="-122"/>
                <a:ea typeface="宋体" panose="02010600030101010101" pitchFamily="2" charset="-122"/>
                <a:cs typeface="宋体" panose="02010600030101010101" pitchFamily="2" charset="-122"/>
              </a:rPr>
              <a:t>，是一种重要思想方法。</a:t>
            </a:r>
            <a:endParaRPr lang="zh-CN" altLang="en-US" sz="2665" b="1">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title=""/>
          <p:cNvSpPr txBox="1"/>
          <p:nvPr>
            <p:custDataLst>
              <p:tags r:id="rId6"/>
            </p:custDataLst>
          </p:nvPr>
        </p:nvSpPr>
        <p:spPr>
          <a:xfrm>
            <a:off x="851747" y="3485727"/>
            <a:ext cx="3782060" cy="501650"/>
          </a:xfrm>
          <a:prstGeom prst="rect">
            <a:avLst/>
          </a:prstGeom>
          <a:noFill/>
          <a:ln w="9525">
            <a:noFill/>
          </a:ln>
        </p:spPr>
        <p:txBody>
          <a:bodyPr wrap="square" anchor="t">
            <a:spAutoFit/>
          </a:bodyPr>
          <a:lstStyle/>
          <a:p>
            <a:r>
              <a:rPr lang="en-US" altLang="zh-CN" sz="2665" b="1">
                <a:solidFill>
                  <a:srgbClr val="0000FF"/>
                </a:solidFill>
                <a:latin typeface="宋体" panose="02010600030101010101" pitchFamily="2" charset="-122"/>
                <a:ea typeface="宋体" panose="02010600030101010101" pitchFamily="2" charset="-122"/>
                <a:cs typeface="宋体" panose="02010600030101010101" pitchFamily="2" charset="-122"/>
              </a:rPr>
              <a:t>3.</a:t>
            </a:r>
            <a:r>
              <a:rPr lang="zh-CN" altLang="en-US" sz="2665" b="1">
                <a:solidFill>
                  <a:srgbClr val="0000FF"/>
                </a:solidFill>
                <a:latin typeface="宋体" panose="02010600030101010101" pitchFamily="2" charset="-122"/>
                <a:ea typeface="宋体" panose="02010600030101010101" pitchFamily="2" charset="-122"/>
                <a:cs typeface="宋体" panose="02010600030101010101" pitchFamily="2" charset="-122"/>
              </a:rPr>
              <a:t>正交分解的基本思想</a:t>
            </a:r>
            <a:endParaRPr lang="zh-CN" altLang="en-US" sz="2665" b="1">
              <a:solidFill>
                <a:srgbClr val="0000FF"/>
              </a:solidFill>
              <a:latin typeface="宋体" panose="02010600030101010101" pitchFamily="2" charset="-122"/>
              <a:ea typeface="宋体" panose="02010600030101010101" pitchFamily="2" charset="-122"/>
              <a:cs typeface="宋体" panose="02010600030101010101" pitchFamily="2" charset="-122"/>
            </a:endParaRPr>
          </a:p>
        </p:txBody>
      </p:sp>
      <p:sp>
        <p:nvSpPr>
          <p:cNvPr id="6" name="圆角矩形标注 5" title=""/>
          <p:cNvSpPr/>
          <p:nvPr>
            <p:custDataLst>
              <p:tags r:id="rId7"/>
            </p:custDataLst>
          </p:nvPr>
        </p:nvSpPr>
        <p:spPr>
          <a:xfrm>
            <a:off x="6788573" y="5735375"/>
            <a:ext cx="4676140" cy="588324"/>
          </a:xfrm>
          <a:prstGeom prst="wedgeRoundRectCallout">
            <a:avLst>
              <a:gd name="adj1" fmla="val 15811"/>
              <a:gd name="adj2" fmla="val -92366"/>
              <a:gd name="adj3" fmla="val 16667"/>
            </a:avLst>
          </a:prstGeom>
          <a:solidFill>
            <a:schemeClr val="accent3">
              <a:lumMod val="20000"/>
              <a:lumOff val="80000"/>
            </a:schemeClr>
          </a:solidFill>
          <a:ln w="12700" cap="flat">
            <a:solidFill>
              <a:srgbClr val="BBE0E3"/>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60958" tIns="60958" rIns="60958" bIns="60958" numCol="1" spcCol="38100" rtlCol="0" anchor="ctr" forceAA="0">
            <a:spAutoFit/>
          </a:bodyPr>
          <a:lstStyle/>
          <a:p>
            <a:pPr marL="0" marR="0" indent="0" algn="l" defTabSz="914400" rtl="0" fontAlgn="auto" latinLnBrk="1" hangingPunct="0">
              <a:lnSpc>
                <a:spcPct val="100000"/>
              </a:lnSpc>
              <a:spcBef>
                <a:spcPct val="0"/>
              </a:spcBef>
              <a:spcAft>
                <a:spcPct val="0"/>
              </a:spcAft>
              <a:buClrTx/>
              <a:buSzTx/>
              <a:buFontTx/>
              <a:buNone/>
            </a:pPr>
            <a:r>
              <a:rPr lang="zh-CN" altLang="en-US" sz="2665" b="1">
                <a:latin typeface="宋体" panose="02010600030101010101" pitchFamily="2" charset="-122"/>
                <a:ea typeface="宋体" panose="02010600030101010101" pitchFamily="2" charset="-122"/>
                <a:sym typeface="+mn-ea"/>
              </a:rPr>
              <a:t>分解时最好兼顾力的实际效果</a:t>
            </a:r>
            <a:endParaRPr kumimoji="0" lang="zh-CN" altLang="en-US" sz="2665"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微软雅黑" panose="020b0503020204020204" charset="-122"/>
              <a:sym typeface="+mn-ea"/>
            </a:endParaRPr>
          </a:p>
        </p:txBody>
      </p:sp>
      <p:grpSp>
        <p:nvGrpSpPr>
          <p:cNvPr id="3" name="Group 28" title=""/>
          <p:cNvGrpSpPr/>
          <p:nvPr>
            <p:custDataLst>
              <p:tags r:id="rId8"/>
            </p:custDataLst>
          </p:nvPr>
        </p:nvGrpSpPr>
        <p:grpSpPr>
          <a:xfrm>
            <a:off x="1061085" y="5715"/>
            <a:ext cx="4982946" cy="713105"/>
            <a:chOff x="711" y="-11"/>
            <a:chExt cx="3101" cy="449"/>
          </a:xfrm>
        </p:grpSpPr>
        <p:sp>
          <p:nvSpPr>
            <p:cNvPr id="19" name="Rectangle 8"/>
            <p:cNvSpPr>
              <a:spLocks noChangeArrowheads="1"/>
            </p:cNvSpPr>
            <p:nvPr>
              <p:custDataLst>
                <p:tags r:id="rId9"/>
              </p:custDataLst>
            </p:nvPr>
          </p:nvSpPr>
          <p:spPr bwMode="auto">
            <a:xfrm>
              <a:off x="711" y="-10"/>
              <a:ext cx="3101"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42" name="TextBox 3"/>
            <p:cNvSpPr txBox="1">
              <a:spLocks noChangeArrowheads="1"/>
            </p:cNvSpPr>
            <p:nvPr>
              <p:custDataLst>
                <p:tags r:id="rId10"/>
              </p:custDataLst>
            </p:nvPr>
          </p:nvSpPr>
          <p:spPr bwMode="auto">
            <a:xfrm>
              <a:off x="723" y="-11"/>
              <a:ext cx="3089"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rPr>
                <a:t>正交分解的目的和思想</a:t>
              </a:r>
              <a:endPar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43" name="AutoShape 10" title=""/>
          <p:cNvSpPr>
            <a:spLocks noChangeArrowheads="1"/>
          </p:cNvSpPr>
          <p:nvPr userDrawn="1">
            <p:custDataLst>
              <p:tags r:id="rId11"/>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57" name="Text Box 24" title=""/>
          <p:cNvSpPr txBox="1">
            <a:spLocks noChangeArrowheads="1"/>
          </p:cNvSpPr>
          <p:nvPr userDrawn="1">
            <p:custDataLst>
              <p:tags r:id="rId12"/>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02</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775"/>
                                        </p:tgtEl>
                                        <p:attrNameLst>
                                          <p:attrName>style.visibility</p:attrName>
                                        </p:attrNameLst>
                                      </p:cBhvr>
                                      <p:to>
                                        <p:strVal val="visible"/>
                                      </p:to>
                                    </p:set>
                                    <p:animEffect transition="in" filter="fade">
                                      <p:cBhvr>
                                        <p:cTn id="7" dur="1000"/>
                                        <p:tgtEl>
                                          <p:spTgt spid="32775"/>
                                        </p:tgtEl>
                                      </p:cBhvr>
                                    </p:animEffect>
                                  </p:childTnLst>
                                </p:cTn>
                              </p:par>
                            </p:childTnLst>
                          </p:cTn>
                        </p:par>
                        <p:par>
                          <p:cTn id="8" fill="hold" nodeType="afterGroup">
                            <p:stCondLst>
                              <p:cond delay="1000"/>
                            </p:stCondLst>
                            <p:childTnLst>
                              <p:par>
                                <p:cTn id="9" presetID="23" presetClass="entr" presetSubtype="16" fill="hold" grpId="0" nodeType="afterEffect">
                                  <p:stCondLst>
                                    <p:cond delay="0"/>
                                  </p:stCondLst>
                                  <p:childTnLst>
                                    <p:set>
                                      <p:cBhvr>
                                        <p:cTn id="10" dur="1" fill="hold">
                                          <p:stCondLst>
                                            <p:cond delay="0"/>
                                          </p:stCondLst>
                                        </p:cTn>
                                        <p:tgtEl>
                                          <p:spTgt spid="32773"/>
                                        </p:tgtEl>
                                        <p:attrNameLst>
                                          <p:attrName>style.visibility</p:attrName>
                                        </p:attrNameLst>
                                      </p:cBhvr>
                                      <p:to>
                                        <p:strVal val="visible"/>
                                      </p:to>
                                    </p:set>
                                    <p:anim calcmode="lin" valueType="num">
                                      <p:cBhvr>
                                        <p:cTn id="11" dur="1000" fill="hold"/>
                                        <p:tgtEl>
                                          <p:spTgt spid="32773"/>
                                        </p:tgtEl>
                                        <p:attrNameLst>
                                          <p:attrName>ppt_w</p:attrName>
                                        </p:attrNameLst>
                                      </p:cBhvr>
                                      <p:tavLst>
                                        <p:tav tm="0">
                                          <p:val>
                                            <p:fltVal val="0"/>
                                          </p:val>
                                        </p:tav>
                                        <p:tav tm="100000">
                                          <p:val>
                                            <p:strVal val="#ppt_w"/>
                                          </p:val>
                                        </p:tav>
                                      </p:tavLst>
                                    </p:anim>
                                    <p:anim calcmode="lin" valueType="num">
                                      <p:cBhvr>
                                        <p:cTn id="12" dur="1000" fill="hold"/>
                                        <p:tgtEl>
                                          <p:spTgt spid="32773"/>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1510"/>
                                        </p:tgtEl>
                                        <p:attrNameLst>
                                          <p:attrName>style.visibility</p:attrName>
                                        </p:attrNameLst>
                                      </p:cBhvr>
                                      <p:to>
                                        <p:strVal val="visible"/>
                                      </p:to>
                                    </p:set>
                                    <p:anim calcmode="lin" valueType="num">
                                      <p:cBhvr>
                                        <p:cTn id="15" dur="1000" fill="hold"/>
                                        <p:tgtEl>
                                          <p:spTgt spid="21510"/>
                                        </p:tgtEl>
                                        <p:attrNameLst>
                                          <p:attrName>ppt_w</p:attrName>
                                        </p:attrNameLst>
                                      </p:cBhvr>
                                      <p:tavLst>
                                        <p:tav tm="0">
                                          <p:val>
                                            <p:fltVal val="0"/>
                                          </p:val>
                                        </p:tav>
                                        <p:tav tm="100000">
                                          <p:val>
                                            <p:strVal val="#ppt_w"/>
                                          </p:val>
                                        </p:tav>
                                      </p:tavLst>
                                    </p:anim>
                                    <p:anim calcmode="lin" valueType="num">
                                      <p:cBhvr>
                                        <p:cTn id="16" dur="1000" fill="hold"/>
                                        <p:tgtEl>
                                          <p:spTgt spid="21510"/>
                                        </p:tgtEl>
                                        <p:attrNameLst>
                                          <p:attrName>ppt_h</p:attrName>
                                        </p:attrNameLst>
                                      </p:cBhvr>
                                      <p:tavLst>
                                        <p:tav tm="0">
                                          <p:val>
                                            <p:fltVal val="0"/>
                                          </p:val>
                                        </p:tav>
                                        <p:tav tm="100000">
                                          <p:val>
                                            <p:strVal val="#ppt_h"/>
                                          </p:val>
                                        </p:tav>
                                      </p:tavLst>
                                    </p:anim>
                                  </p:childTnLst>
                                </p:cTn>
                              </p:par>
                            </p:childTnLst>
                          </p:cTn>
                        </p:par>
                        <p:par>
                          <p:cTn id="17" fill="hold" nodeType="afterGroup">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p:bldP spid="32775" grpId="0"/>
      <p:bldP spid="21510" grpId="0"/>
      <p:bldP spid="2" grpId="0"/>
      <p:bldP spid="6" grpId="0" animBg="1"/>
    </p:bldLst>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7" name="矩形 6" title=""/>
          <p:cNvSpPr/>
          <p:nvPr>
            <p:custDataLst>
              <p:tags r:id="rId4"/>
            </p:custDataLst>
          </p:nvPr>
        </p:nvSpPr>
        <p:spPr>
          <a:xfrm>
            <a:off x="810472" y="964988"/>
            <a:ext cx="10571480" cy="707390"/>
          </a:xfrm>
          <a:prstGeom prst="rect">
            <a:avLst/>
          </a:prstGeom>
        </p:spPr>
        <p:txBody>
          <a:bodyPr wrap="square">
            <a:spAutoFit/>
          </a:bodyPr>
          <a:lstStyle/>
          <a:p>
            <a:pPr algn="just" fontAlgn="base">
              <a:lnSpc>
                <a:spcPct val="150000"/>
              </a:lnSpc>
              <a:spcBef>
                <a:spcPct val="20000"/>
              </a:spcBef>
              <a:spcAft>
                <a:spcPct val="0"/>
              </a:spcAft>
              <a:buClr>
                <a:srgbClr val="DC5900"/>
              </a:buClr>
              <a:buSzPct val="75000"/>
              <a:defRPr/>
            </a:pPr>
            <a:r>
              <a:rPr lang="zh-CN" sz="2665" b="1" kern="0" smtClean="0">
                <a:solidFill>
                  <a:schemeClr val="tx1"/>
                </a:solidFill>
                <a:latin typeface="宋体" panose="02010600030101010101" pitchFamily="2" charset="-122"/>
                <a:ea typeface="宋体" panose="02010600030101010101" pitchFamily="2" charset="-122"/>
                <a:cs typeface="宋体" panose="02010600030101010101" pitchFamily="2" charset="-122"/>
              </a:rPr>
              <a:t>通过上一节课的学习我们知道，</a:t>
            </a:r>
            <a:r>
              <a:rPr lang="zh-CN" altLang="en-US" sz="2665" b="1" kern="0" smtClean="0">
                <a:solidFill>
                  <a:schemeClr val="tx1"/>
                </a:solidFill>
                <a:latin typeface="宋体" panose="02010600030101010101" pitchFamily="2" charset="-122"/>
                <a:ea typeface="宋体" panose="02010600030101010101" pitchFamily="2" charset="-122"/>
                <a:cs typeface="宋体" panose="02010600030101010101" pitchFamily="2" charset="-122"/>
              </a:rPr>
              <a:t>求几个力的合力的过程叫</a:t>
            </a:r>
            <a:r>
              <a:rPr lang="zh-CN" altLang="en-US" sz="2665" b="1" smtClean="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力的合成</a:t>
            </a:r>
            <a:r>
              <a:rPr lang="zh-CN" altLang="en-US" sz="2665"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665" b="1" kern="0"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3" name="矩形 7" title=""/>
          <p:cNvSpPr/>
          <p:nvPr>
            <p:custDataLst>
              <p:tags r:id="rId5"/>
            </p:custDataLst>
          </p:nvPr>
        </p:nvSpPr>
        <p:spPr>
          <a:xfrm>
            <a:off x="2528933" y="3391262"/>
            <a:ext cx="2155664" cy="618412"/>
          </a:xfrm>
          <a:prstGeom prst="rect">
            <a:avLst/>
          </a:prstGeom>
          <a:noFill/>
          <a:ln w="539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Calibri" panose="020f0502020204030204"/>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Calibri" panose="020f0502020204030204"/>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Calibri" panose="020f0502020204030204"/>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Calibri" panose="020f0502020204030204"/>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Calibri" panose="020f0502020204030204"/>
                <a:ea typeface="宋体" panose="02010600030101010101" pitchFamily="2" charset="-122"/>
              </a:defRPr>
            </a:lvl5pPr>
          </a:lstStyle>
          <a:p>
            <a:pPr marL="0" marR="0" lvl="0" indent="0" algn="ctr" fontAlgn="base">
              <a:spcBef>
                <a:spcPct val="0"/>
              </a:spcBef>
              <a:spcAft>
                <a:spcPct val="0"/>
              </a:spcAft>
            </a:pPr>
            <a:r>
              <a:rPr lang="zh-CN" altLang="en-US" sz="2535" b="1" u="none" spc="0" baseline="0">
                <a:solidFill>
                  <a:schemeClr val="tx1"/>
                </a:solidFill>
                <a:latin typeface="宋体" panose="02010600030101010101" pitchFamily="2" charset="-122"/>
              </a:rPr>
              <a:t>分力</a:t>
            </a:r>
            <a:endParaRPr lang="zh-CN" altLang="en-US" sz="2535" b="1" u="none" spc="0" baseline="0">
              <a:solidFill>
                <a:schemeClr val="tx1"/>
              </a:solidFill>
              <a:latin typeface="宋体" panose="02010600030101010101" pitchFamily="2" charset="-122"/>
            </a:endParaRPr>
          </a:p>
        </p:txBody>
      </p:sp>
      <p:sp>
        <p:nvSpPr>
          <p:cNvPr id="14" name="矩形 8" title=""/>
          <p:cNvSpPr/>
          <p:nvPr>
            <p:custDataLst>
              <p:tags r:id="rId6"/>
            </p:custDataLst>
          </p:nvPr>
        </p:nvSpPr>
        <p:spPr>
          <a:xfrm>
            <a:off x="6844312" y="3392100"/>
            <a:ext cx="2157333" cy="616735"/>
          </a:xfrm>
          <a:prstGeom prst="rect">
            <a:avLst/>
          </a:prstGeom>
          <a:noFill/>
          <a:ln w="539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Calibri" panose="020f0502020204030204"/>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Calibri" panose="020f0502020204030204"/>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Calibri" panose="020f0502020204030204"/>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Calibri" panose="020f0502020204030204"/>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Calibri" panose="020f0502020204030204"/>
                <a:ea typeface="宋体" panose="02010600030101010101" pitchFamily="2" charset="-122"/>
              </a:defRPr>
            </a:lvl5pPr>
          </a:lstStyle>
          <a:p>
            <a:pPr marL="0" marR="0" lvl="0" indent="0" algn="ctr" fontAlgn="base">
              <a:spcBef>
                <a:spcPct val="0"/>
              </a:spcBef>
              <a:spcAft>
                <a:spcPct val="0"/>
              </a:spcAft>
            </a:pPr>
            <a:r>
              <a:rPr lang="zh-CN" altLang="en-US" sz="2535" b="1" u="none" spc="0" baseline="0">
                <a:solidFill>
                  <a:schemeClr val="tx1"/>
                </a:solidFill>
                <a:latin typeface="宋体" panose="02010600030101010101" pitchFamily="2" charset="-122"/>
              </a:rPr>
              <a:t>合力</a:t>
            </a:r>
            <a:endParaRPr lang="zh-CN" altLang="en-US" sz="2535" b="1" u="none" spc="0" baseline="0">
              <a:solidFill>
                <a:schemeClr val="tx1"/>
              </a:solidFill>
              <a:latin typeface="宋体" panose="02010600030101010101" pitchFamily="2" charset="-122"/>
            </a:endParaRPr>
          </a:p>
        </p:txBody>
      </p:sp>
      <p:sp>
        <p:nvSpPr>
          <p:cNvPr id="16" name="文本框 11" title=""/>
          <p:cNvSpPr/>
          <p:nvPr>
            <p:custDataLst>
              <p:tags r:id="rId7"/>
            </p:custDataLst>
          </p:nvPr>
        </p:nvSpPr>
        <p:spPr>
          <a:xfrm>
            <a:off x="4933738" y="3444875"/>
            <a:ext cx="1726353" cy="501650"/>
          </a:xfrm>
          <a:prstGeom prst="rect">
            <a:avLst/>
          </a:prstGeom>
          <a:noFill/>
          <a:ln>
            <a:noFill/>
            <a:miter lim="800000"/>
          </a:ln>
        </p:spPr>
        <p:txBody>
          <a:bodyPr wrap="squar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Calibri" panose="020f0502020204030204"/>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Calibri" panose="020f0502020204030204"/>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Calibri" panose="020f0502020204030204"/>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Calibri" panose="020f0502020204030204"/>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Calibri" panose="020f0502020204030204"/>
                <a:ea typeface="宋体" panose="02010600030101010101" pitchFamily="2" charset="-122"/>
              </a:defRPr>
            </a:lvl5pPr>
          </a:lstStyle>
          <a:p>
            <a:pPr lvl="0" algn="ctr"/>
            <a:r>
              <a:rPr lang="zh-CN" altLang="en-US" sz="2665" b="1" baseline="0">
                <a:solidFill>
                  <a:srgbClr val="FF0000"/>
                </a:solidFill>
                <a:latin typeface="宋体" panose="02010600030101010101" pitchFamily="2" charset="-122"/>
              </a:rPr>
              <a:t>等效替代</a:t>
            </a:r>
            <a:endParaRPr lang="zh-CN" altLang="en-US" sz="2665" b="1" baseline="0">
              <a:solidFill>
                <a:srgbClr val="FF0000"/>
              </a:solidFill>
              <a:latin typeface="宋体" panose="02010600030101010101" pitchFamily="2" charset="-122"/>
            </a:endParaRPr>
          </a:p>
        </p:txBody>
      </p:sp>
      <p:sp>
        <p:nvSpPr>
          <p:cNvPr id="4" name="文本框 3" title=""/>
          <p:cNvSpPr txBox="1"/>
          <p:nvPr>
            <p:custDataLst>
              <p:tags r:id="rId8"/>
            </p:custDataLst>
          </p:nvPr>
        </p:nvSpPr>
        <p:spPr>
          <a:xfrm>
            <a:off x="8035520" y="4008835"/>
            <a:ext cx="372745" cy="546100"/>
          </a:xfrm>
          <a:prstGeom prst="rect">
            <a:avLst/>
          </a:prstGeom>
          <a:noFill/>
        </p:spPr>
        <p:txBody>
          <a:bodyPr wrap="none" rtlCol="0">
            <a:spAutoFit/>
          </a:bodyPr>
          <a:lstStyle/>
          <a:p>
            <a:r>
              <a:rPr lang="en-US" altLang="zh-CN" sz="2955" b="1" i="1" smtClean="0">
                <a:solidFill>
                  <a:schemeClr val="tx1"/>
                </a:solidFill>
                <a:latin typeface="宋体" panose="02010600030101010101" pitchFamily="2" charset="-122"/>
                <a:ea typeface="宋体" panose="02010600030101010101" pitchFamily="2" charset="-122"/>
              </a:rPr>
              <a:t>F</a:t>
            </a:r>
            <a:endParaRPr lang="en-US" altLang="zh-CN" sz="2955" b="1" i="1" smtClean="0">
              <a:solidFill>
                <a:schemeClr val="tx1"/>
              </a:solidFill>
              <a:latin typeface="宋体" panose="02010600030101010101" pitchFamily="2" charset="-122"/>
              <a:ea typeface="宋体" panose="02010600030101010101" pitchFamily="2" charset="-122"/>
            </a:endParaRPr>
          </a:p>
        </p:txBody>
      </p:sp>
      <p:sp>
        <p:nvSpPr>
          <p:cNvPr id="20" name="文本框 19" title=""/>
          <p:cNvSpPr txBox="1"/>
          <p:nvPr>
            <p:custDataLst>
              <p:tags r:id="rId9"/>
            </p:custDataLst>
          </p:nvPr>
        </p:nvSpPr>
        <p:spPr>
          <a:xfrm>
            <a:off x="2297882" y="4008835"/>
            <a:ext cx="2255520" cy="546100"/>
          </a:xfrm>
          <a:prstGeom prst="rect">
            <a:avLst/>
          </a:prstGeom>
          <a:noFill/>
        </p:spPr>
        <p:txBody>
          <a:bodyPr wrap="none" rtlCol="0">
            <a:spAutoFit/>
          </a:bodyPr>
          <a:lstStyle/>
          <a:p>
            <a:r>
              <a:rPr lang="en-US" altLang="zh-CN" sz="2955" b="1" i="1" smtClean="0">
                <a:solidFill>
                  <a:schemeClr val="tx1"/>
                </a:solidFill>
                <a:latin typeface="宋体" panose="02010600030101010101" pitchFamily="2" charset="-122"/>
                <a:ea typeface="宋体" panose="02010600030101010101" pitchFamily="2" charset="-122"/>
                <a:cs typeface="宋体" panose="02010600030101010101" pitchFamily="2" charset="-122"/>
              </a:rPr>
              <a:t>F</a:t>
            </a:r>
            <a:r>
              <a:rPr lang="en-US" altLang="zh-CN" sz="2955" b="1" baseline="-25000" smtClean="0">
                <a:solidFill>
                  <a:schemeClr val="tx1"/>
                </a:solidFill>
                <a:latin typeface="宋体" panose="02010600030101010101" pitchFamily="2" charset="-122"/>
                <a:ea typeface="宋体" panose="02010600030101010101" pitchFamily="2" charset="-122"/>
                <a:cs typeface="宋体" panose="02010600030101010101" pitchFamily="2" charset="-122"/>
              </a:rPr>
              <a:t>1</a:t>
            </a:r>
            <a:r>
              <a:rPr lang="zh-CN" altLang="en-US" sz="2955" b="1" smtClean="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2955" b="1" i="1" smtClean="0">
                <a:solidFill>
                  <a:schemeClr val="tx1"/>
                </a:solidFill>
                <a:latin typeface="宋体" panose="02010600030101010101" pitchFamily="2" charset="-122"/>
                <a:ea typeface="宋体" panose="02010600030101010101" pitchFamily="2" charset="-122"/>
                <a:cs typeface="宋体" panose="02010600030101010101" pitchFamily="2" charset="-122"/>
              </a:rPr>
              <a:t>F</a:t>
            </a:r>
            <a:r>
              <a:rPr lang="en-US" altLang="zh-CN" sz="2955" b="1" baseline="-25000" smtClean="0">
                <a:solidFill>
                  <a:schemeClr val="tx1"/>
                </a:solidFill>
                <a:latin typeface="宋体" panose="02010600030101010101" pitchFamily="2" charset="-122"/>
                <a:ea typeface="宋体" panose="02010600030101010101" pitchFamily="2" charset="-122"/>
                <a:cs typeface="宋体" panose="02010600030101010101" pitchFamily="2" charset="-122"/>
              </a:rPr>
              <a:t>2</a:t>
            </a:r>
            <a:r>
              <a:rPr lang="zh-CN" altLang="en-US" sz="2955" b="1" smtClean="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2955" b="1" i="1" smtClean="0">
                <a:solidFill>
                  <a:schemeClr val="tx1"/>
                </a:solidFill>
                <a:latin typeface="宋体" panose="02010600030101010101" pitchFamily="2" charset="-122"/>
                <a:ea typeface="宋体" panose="02010600030101010101" pitchFamily="2" charset="-122"/>
                <a:cs typeface="宋体" panose="02010600030101010101" pitchFamily="2" charset="-122"/>
              </a:rPr>
              <a:t>F</a:t>
            </a:r>
            <a:r>
              <a:rPr lang="en-US" altLang="zh-CN" sz="2955" b="1" baseline="-25000" smtClean="0">
                <a:solidFill>
                  <a:schemeClr val="tx1"/>
                </a:solidFill>
                <a:latin typeface="宋体" panose="02010600030101010101" pitchFamily="2" charset="-122"/>
                <a:ea typeface="宋体" panose="02010600030101010101" pitchFamily="2" charset="-122"/>
                <a:cs typeface="宋体" panose="02010600030101010101" pitchFamily="2" charset="-122"/>
              </a:rPr>
              <a:t>3</a:t>
            </a:r>
            <a:r>
              <a:rPr lang="en-US" altLang="zh-CN" sz="2955" b="1" smtClean="0">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sz="2955" b="1" smtClean="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grpSp>
        <p:nvGrpSpPr>
          <p:cNvPr id="33" name="组合 32" title=""/>
          <p:cNvGrpSpPr/>
          <p:nvPr>
            <p:custDataLst>
              <p:tags r:id="rId10"/>
            </p:custDataLst>
          </p:nvPr>
        </p:nvGrpSpPr>
        <p:grpSpPr>
          <a:xfrm>
            <a:off x="3607435" y="2191322"/>
            <a:ext cx="4315460" cy="826833"/>
            <a:chOff x="3175033" y="2772461"/>
            <a:chExt cx="4087803" cy="783214"/>
          </a:xfrm>
        </p:grpSpPr>
        <p:cxnSp>
          <p:nvCxnSpPr>
            <p:cNvPr id="8" name="肘形连接符 7"/>
            <p:cNvCxnSpPr>
              <a:stCxn id="14" idx="0"/>
              <a:endCxn id="13" idx="0"/>
            </p:cNvCxnSpPr>
            <p:nvPr>
              <p:custDataLst>
                <p:tags r:id="rId11"/>
              </p:custDataLst>
            </p:nvPr>
          </p:nvCxnSpPr>
          <p:spPr>
            <a:xfrm rot="16200000" flipV="1">
              <a:off x="5218633" y="1511472"/>
              <a:ext cx="602" cy="4087803"/>
            </a:xfrm>
            <a:prstGeom prst="bentConnector3">
              <a:avLst>
                <a:gd name="adj1" fmla="val 37640131"/>
              </a:avLst>
            </a:prstGeom>
            <a:ln w="41275">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31" name="文本框 30"/>
            <p:cNvSpPr txBox="1"/>
            <p:nvPr>
              <p:custDataLst>
                <p:tags r:id="rId12"/>
              </p:custDataLst>
            </p:nvPr>
          </p:nvSpPr>
          <p:spPr>
            <a:xfrm>
              <a:off x="4591240" y="2772461"/>
              <a:ext cx="1604806" cy="517291"/>
            </a:xfrm>
            <a:prstGeom prst="rect">
              <a:avLst/>
            </a:prstGeom>
            <a:noFill/>
          </p:spPr>
          <p:txBody>
            <a:bodyPr wrap="none" rtlCol="0">
              <a:spAutoFit/>
            </a:bodyPr>
            <a:lstStyle/>
            <a:p>
              <a:r>
                <a:rPr lang="zh-CN" altLang="en-US" sz="2955" b="1" smtClean="0">
                  <a:solidFill>
                    <a:schemeClr val="tx1"/>
                  </a:solidFill>
                  <a:latin typeface="宋体" panose="02010600030101010101" pitchFamily="2" charset="-122"/>
                  <a:ea typeface="宋体" panose="02010600030101010101" pitchFamily="2" charset="-122"/>
                </a:rPr>
                <a:t>力的合成</a:t>
              </a:r>
              <a:endParaRPr lang="zh-CN" altLang="en-US" sz="2955" b="1" smtClean="0">
                <a:solidFill>
                  <a:schemeClr val="tx1"/>
                </a:solidFill>
                <a:latin typeface="宋体" panose="02010600030101010101" pitchFamily="2" charset="-122"/>
                <a:ea typeface="宋体" panose="02010600030101010101" pitchFamily="2" charset="-122"/>
              </a:endParaRPr>
            </a:p>
          </p:txBody>
        </p:sp>
      </p:grpSp>
      <p:grpSp>
        <p:nvGrpSpPr>
          <p:cNvPr id="15" name="组合 14" title=""/>
          <p:cNvGrpSpPr/>
          <p:nvPr>
            <p:custDataLst>
              <p:tags r:id="rId13"/>
            </p:custDataLst>
          </p:nvPr>
        </p:nvGrpSpPr>
        <p:grpSpPr>
          <a:xfrm>
            <a:off x="1982258" y="4008755"/>
            <a:ext cx="8393007" cy="2059093"/>
            <a:chOff x="2570" y="5120"/>
            <a:chExt cx="9913" cy="2432"/>
          </a:xfrm>
        </p:grpSpPr>
        <p:grpSp>
          <p:nvGrpSpPr>
            <p:cNvPr id="10" name="组合 9"/>
            <p:cNvGrpSpPr/>
            <p:nvPr>
              <p:custDataLst>
                <p:tags r:id="rId14"/>
              </p:custDataLst>
            </p:nvPr>
          </p:nvGrpSpPr>
          <p:grpSpPr>
            <a:xfrm>
              <a:off x="4350" y="5120"/>
              <a:ext cx="5174" cy="1378"/>
              <a:chOff x="4065" y="4978"/>
              <a:chExt cx="5098" cy="1440"/>
            </a:xfrm>
          </p:grpSpPr>
          <p:cxnSp>
            <p:nvCxnSpPr>
              <p:cNvPr id="23" name="肘形连接符 22"/>
              <p:cNvCxnSpPr/>
              <p:nvPr>
                <p:custDataLst>
                  <p:tags r:id="rId15"/>
                </p:custDataLst>
              </p:nvPr>
            </p:nvCxnSpPr>
            <p:spPr>
              <a:xfrm rot="5400000">
                <a:off x="6613" y="2617"/>
                <a:ext cx="1" cy="5098"/>
              </a:xfrm>
              <a:prstGeom prst="bentConnector3">
                <a:avLst>
                  <a:gd name="adj1" fmla="val 51550000"/>
                </a:avLst>
              </a:prstGeom>
              <a:ln w="444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 name="图片 4" descr="303b32313537333932373bcecabac5"/>
              <p:cNvPicPr>
                <a:picLocks noChangeAspect="1"/>
              </p:cNvPicPr>
              <p:nvPr>
                <p:custDataLst>
                  <p:tags r:id="rId18"/>
                </p:custDataLst>
              </p:nvPr>
            </p:nvPicPr>
            <p:blipFill>
              <a:blip r:embed="rId16">
                <a:extLst>
                  <a:ext uri="{96DAC541-7B7A-43D3-8B79-37D633B846F1}">
                    <asvg:svgBlip xmlns:asvg="http://schemas.microsoft.com/office/drawing/2016/SVG/main" r:embed="rId17"/>
                  </a:ext>
                </a:extLst>
              </a:blip>
              <a:stretch>
                <a:fillRect/>
              </a:stretch>
            </p:blipFill>
            <p:spPr>
              <a:xfrm>
                <a:off x="5994" y="4978"/>
                <a:ext cx="1440" cy="1440"/>
              </a:xfrm>
              <a:prstGeom prst="rect">
                <a:avLst/>
              </a:prstGeom>
            </p:spPr>
          </p:pic>
        </p:grpSp>
        <p:sp>
          <p:nvSpPr>
            <p:cNvPr id="11" name="Text Box 6"/>
            <p:cNvSpPr txBox="1"/>
            <p:nvPr>
              <p:custDataLst>
                <p:tags r:id="rId19"/>
              </p:custDataLst>
            </p:nvPr>
          </p:nvSpPr>
          <p:spPr>
            <a:xfrm>
              <a:off x="2570" y="6935"/>
              <a:ext cx="9913" cy="617"/>
            </a:xfrm>
            <a:prstGeom prst="rect">
              <a:avLst/>
            </a:prstGeom>
            <a:noFill/>
            <a:ln w="9525">
              <a:noFill/>
            </a:ln>
          </p:spPr>
          <p:txBody>
            <a:bodyPr wrap="square" anchor="t">
              <a:spAutoFit/>
            </a:bodyPr>
            <a:lstStyle/>
            <a:p>
              <a:pPr>
                <a:spcBef>
                  <a:spcPct val="50000"/>
                </a:spcBef>
              </a:pPr>
              <a:r>
                <a:rPr lang="zh-CN" altLang="en-US" sz="2795" b="1">
                  <a:solidFill>
                    <a:schemeClr val="tx1">
                      <a:lumMod val="50000"/>
                    </a:schemeClr>
                  </a:solidFill>
                  <a:latin typeface="宋体" panose="02010600030101010101" pitchFamily="2" charset="-122"/>
                  <a:ea typeface="宋体" panose="02010600030101010101" pitchFamily="2" charset="-122"/>
                </a:rPr>
                <a:t>我们可不可以把一个力分解成几个力？该怎么分呢？</a:t>
              </a:r>
              <a:endParaRPr lang="zh-CN" altLang="en-US" sz="2795" b="1">
                <a:solidFill>
                  <a:schemeClr val="tx1">
                    <a:lumMod val="50000"/>
                  </a:schemeClr>
                </a:solidFill>
                <a:latin typeface="宋体" panose="02010600030101010101" pitchFamily="2" charset="-122"/>
                <a:ea typeface="宋体" panose="02010600030101010101" pitchFamily="2" charset="-122"/>
              </a:endParaRPr>
            </a:p>
          </p:txBody>
        </p:sp>
      </p:grpSp>
      <p:sp>
        <p:nvSpPr>
          <p:cNvPr id="12" name="线形标注 1(带强调线) 11" title=""/>
          <p:cNvSpPr/>
          <p:nvPr>
            <p:custDataLst>
              <p:tags r:id="rId20"/>
            </p:custDataLst>
          </p:nvPr>
        </p:nvSpPr>
        <p:spPr>
          <a:xfrm>
            <a:off x="9548918" y="2037293"/>
            <a:ext cx="1242060" cy="2707639"/>
          </a:xfrm>
          <a:prstGeom prst="accentCallout1">
            <a:avLst>
              <a:gd name="adj1" fmla="val 18750"/>
              <a:gd name="adj2" fmla="val -8333"/>
              <a:gd name="adj3" fmla="val 17675"/>
              <a:gd name="adj4" fmla="val -195279"/>
            </a:avLst>
          </a:prstGeom>
          <a:solidFill>
            <a:schemeClr val="accent3">
              <a:lumMod val="40000"/>
              <a:lumOff val="60000"/>
            </a:schemeClr>
          </a:solidFill>
          <a:ln w="12700" cap="flat">
            <a:solidFill>
              <a:srgbClr val="BBE0E3"/>
            </a:solidFill>
            <a:prstDash val="solid"/>
            <a:miter lim="800000"/>
            <a:headEnd type="triangle"/>
            <a:tailEnd type="triangle"/>
          </a:ln>
        </p:spPr>
        <p:style>
          <a:lnRef idx="0">
            <a:scrgbClr r="0" g="0" b="0"/>
          </a:lnRef>
          <a:fillRef idx="0">
            <a:scrgbClr r="0" g="0" b="0"/>
          </a:fillRef>
          <a:effectRef idx="0">
            <a:scrgbClr r="0" g="0" b="0"/>
          </a:effectRef>
          <a:fontRef idx="none"/>
        </p:style>
        <p:txBody>
          <a:bodyPr rot="0" vertOverflow="overflow" horzOverflow="overflow" vert="horz" wrap="square" lIns="60958" tIns="60958" rIns="60958" bIns="60958" numCol="1" spcCol="38100" rtlCol="0" anchor="ctr" forceAA="0">
            <a:spAutoFit/>
          </a:bodyPr>
          <a:lstStyle/>
          <a:p>
            <a:pPr algn="ctr">
              <a:lnSpc>
                <a:spcPct val="210000"/>
              </a:lnSpc>
              <a:spcBef>
                <a:spcPct val="50000"/>
              </a:spcBef>
            </a:pPr>
            <a:r>
              <a:rPr lang="zh-CN" altLang="en-US" sz="2665" b="1">
                <a:solidFill>
                  <a:schemeClr val="tx1">
                    <a:lumMod val="50000"/>
                  </a:schemeClr>
                </a:solidFill>
                <a:latin typeface="宋体" panose="02010600030101010101" pitchFamily="2" charset="-122"/>
                <a:ea typeface="宋体" panose="02010600030101010101" pitchFamily="2" charset="-122"/>
                <a:sym typeface="+mn-ea"/>
              </a:rPr>
              <a:t>遵循平行四边形定则</a:t>
            </a:r>
            <a:endParaRPr kumimoji="0" lang="zh-CN" altLang="en-US" sz="2665" b="1" i="0" u="none" strike="noStrike" cap="none" spc="0" normalizeH="0" baseline="0">
              <a:ln>
                <a:noFill/>
              </a:ln>
              <a:solidFill>
                <a:schemeClr val="tx1">
                  <a:lumMod val="50000"/>
                </a:schemeClr>
              </a:solidFill>
              <a:effectLst/>
              <a:uFillTx/>
              <a:latin typeface="宋体" panose="02010600030101010101" pitchFamily="2" charset="-122"/>
              <a:ea typeface="宋体" panose="02010600030101010101" pitchFamily="2" charset="-122"/>
              <a:cs typeface="微软雅黑" panose="020b0503020204020204" charset="-122"/>
              <a:sym typeface="+mn-ea"/>
            </a:endParaRPr>
          </a:p>
        </p:txBody>
      </p:sp>
      <p:sp>
        <p:nvSpPr>
          <p:cNvPr id="33793" name="文本框 4103" title=""/>
          <p:cNvSpPr txBox="1"/>
          <p:nvPr userDrawn="1">
            <p:custDataLst>
              <p:tags r:id="rId21"/>
            </p:custDataLst>
          </p:nvPr>
        </p:nvSpPr>
        <p:spPr>
          <a:xfrm>
            <a:off x="593725" y="28575"/>
            <a:ext cx="2084705" cy="646430"/>
          </a:xfrm>
          <a:prstGeom prst="rect">
            <a:avLst/>
          </a:prstGeom>
          <a:noFill/>
          <a:ln w="9525">
            <a:noFill/>
          </a:ln>
        </p:spPr>
        <p:txBody>
          <a:bodyPr wrap="square" lIns="90169" tIns="46989" rIns="90169" bIns="46989" anchor="t">
            <a:spAutoFit/>
          </a:bodyPr>
          <a:lstStyle/>
          <a:p>
            <a:r>
              <a:rPr lang="zh-CN" altLang="en-US" sz="3600" b="1">
                <a:solidFill>
                  <a:srgbClr val="9A713C"/>
                </a:solidFill>
                <a:latin typeface="黑体" panose="02010609060101010101" charset="-122"/>
                <a:ea typeface="黑体" panose="02010609060101010101" charset="-122"/>
              </a:rPr>
              <a:t>课堂引入</a:t>
            </a:r>
            <a:endParaRPr lang="zh-CN" altLang="en-US" sz="3600" b="1">
              <a:solidFill>
                <a:srgbClr val="9A713C"/>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2" grpId="0" animBg="1"/>
    </p:bldLst>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grpSp>
        <p:nvGrpSpPr>
          <p:cNvPr id="23555" name="组合 123950" title=""/>
          <p:cNvGrpSpPr/>
          <p:nvPr>
            <p:custDataLst>
              <p:tags r:id="rId3"/>
            </p:custDataLst>
          </p:nvPr>
        </p:nvGrpSpPr>
        <p:grpSpPr>
          <a:xfrm>
            <a:off x="1445352" y="3879564"/>
            <a:ext cx="3727748" cy="1149679"/>
            <a:chOff x="295" y="3022"/>
            <a:chExt cx="2354" cy="726"/>
          </a:xfrm>
        </p:grpSpPr>
        <p:sp>
          <p:nvSpPr>
            <p:cNvPr id="23556" name="直接连接符 123908"/>
            <p:cNvSpPr/>
            <p:nvPr>
              <p:custDataLst>
                <p:tags r:id="rId4"/>
              </p:custDataLst>
            </p:nvPr>
          </p:nvSpPr>
          <p:spPr>
            <a:xfrm flipV="1">
              <a:off x="1306" y="3172"/>
              <a:ext cx="998" cy="576"/>
            </a:xfrm>
            <a:prstGeom prst="line">
              <a:avLst/>
            </a:prstGeom>
            <a:ln w="38100" cap="flat" cmpd="sng">
              <a:solidFill>
                <a:srgbClr val="00B0F0"/>
              </a:solidFill>
              <a:prstDash val="solid"/>
              <a:round/>
              <a:headEnd type="none" w="med" len="med"/>
              <a:tailEnd type="triangle" w="med" len="med"/>
            </a:ln>
          </p:spPr>
          <p:txBody>
            <a:bodyPr/>
            <a:lstStyle/>
            <a:p>
              <a:endParaRPr sz="135"/>
            </a:p>
          </p:txBody>
        </p:sp>
        <p:sp>
          <p:nvSpPr>
            <p:cNvPr id="23557" name="直接连接符 123909"/>
            <p:cNvSpPr/>
            <p:nvPr>
              <p:custDataLst>
                <p:tags r:id="rId5"/>
              </p:custDataLst>
            </p:nvPr>
          </p:nvSpPr>
          <p:spPr>
            <a:xfrm flipH="1" flipV="1">
              <a:off x="399" y="3385"/>
              <a:ext cx="907" cy="363"/>
            </a:xfrm>
            <a:prstGeom prst="line">
              <a:avLst/>
            </a:prstGeom>
            <a:ln w="38100" cap="flat" cmpd="sng">
              <a:solidFill>
                <a:srgbClr val="00B0F0"/>
              </a:solidFill>
              <a:prstDash val="solid"/>
              <a:round/>
              <a:headEnd type="none" w="med" len="med"/>
              <a:tailEnd type="triangle" w="med" len="med"/>
            </a:ln>
          </p:spPr>
          <p:txBody>
            <a:bodyPr/>
            <a:lstStyle/>
            <a:p>
              <a:endParaRPr sz="135"/>
            </a:p>
          </p:txBody>
        </p:sp>
        <p:sp>
          <p:nvSpPr>
            <p:cNvPr id="23558" name="文本框 123911"/>
            <p:cNvSpPr txBox="1"/>
            <p:nvPr>
              <p:custDataLst>
                <p:tags r:id="rId6"/>
              </p:custDataLst>
            </p:nvPr>
          </p:nvSpPr>
          <p:spPr>
            <a:xfrm>
              <a:off x="2336" y="3022"/>
              <a:ext cx="313" cy="330"/>
            </a:xfrm>
            <a:prstGeom prst="rect">
              <a:avLst/>
            </a:prstGeom>
            <a:noFill/>
            <a:ln w="9525">
              <a:noFill/>
            </a:ln>
          </p:spPr>
          <p:txBody>
            <a:bodyPr wrap="none" anchor="t">
              <a:spAutoFit/>
            </a:bodyPr>
            <a:lstStyle/>
            <a:p>
              <a:r>
                <a:rPr lang="en-US" altLang="zh-CN" sz="2795">
                  <a:solidFill>
                    <a:srgbClr val="FF0000"/>
                  </a:solidFill>
                  <a:latin typeface="Times New Roman" panose="02020603050405020304" charset="0"/>
                  <a:ea typeface="宋体" panose="02010600030101010101" pitchFamily="2" charset="-122"/>
                </a:rPr>
                <a:t>F</a:t>
              </a:r>
              <a:r>
                <a:rPr lang="en-US" altLang="zh-CN" sz="2795" baseline="-25000">
                  <a:solidFill>
                    <a:srgbClr val="FF0000"/>
                  </a:solidFill>
                  <a:latin typeface="Times New Roman" panose="02020603050405020304" charset="0"/>
                  <a:ea typeface="宋体" panose="02010600030101010101" pitchFamily="2" charset="-122"/>
                </a:rPr>
                <a:t>1</a:t>
              </a:r>
              <a:endParaRPr lang="en-US" altLang="zh-CN" sz="2795" baseline="-25000">
                <a:solidFill>
                  <a:srgbClr val="FF0000"/>
                </a:solidFill>
                <a:latin typeface="Times New Roman" panose="02020603050405020304" charset="0"/>
                <a:ea typeface="宋体" panose="02010600030101010101" pitchFamily="2" charset="-122"/>
              </a:endParaRPr>
            </a:p>
          </p:txBody>
        </p:sp>
        <p:sp>
          <p:nvSpPr>
            <p:cNvPr id="23559" name="文本框 123912"/>
            <p:cNvSpPr txBox="1"/>
            <p:nvPr>
              <p:custDataLst>
                <p:tags r:id="rId7"/>
              </p:custDataLst>
            </p:nvPr>
          </p:nvSpPr>
          <p:spPr>
            <a:xfrm>
              <a:off x="295" y="3023"/>
              <a:ext cx="313" cy="330"/>
            </a:xfrm>
            <a:prstGeom prst="rect">
              <a:avLst/>
            </a:prstGeom>
            <a:noFill/>
            <a:ln w="9525">
              <a:noFill/>
            </a:ln>
          </p:spPr>
          <p:txBody>
            <a:bodyPr wrap="none" anchor="t">
              <a:spAutoFit/>
            </a:bodyPr>
            <a:lstStyle/>
            <a:p>
              <a:r>
                <a:rPr lang="en-US" altLang="zh-CN" sz="2795">
                  <a:solidFill>
                    <a:srgbClr val="FF0000"/>
                  </a:solidFill>
                  <a:latin typeface="Times New Roman" panose="02020603050405020304" charset="0"/>
                  <a:ea typeface="宋体" panose="02010600030101010101" pitchFamily="2" charset="-122"/>
                </a:rPr>
                <a:t>F</a:t>
              </a:r>
              <a:r>
                <a:rPr lang="en-US" altLang="zh-CN" sz="2795" baseline="-25000">
                  <a:solidFill>
                    <a:srgbClr val="FF0000"/>
                  </a:solidFill>
                  <a:latin typeface="Times New Roman" panose="02020603050405020304" charset="0"/>
                  <a:ea typeface="宋体" panose="02010600030101010101" pitchFamily="2" charset="-122"/>
                </a:rPr>
                <a:t>2</a:t>
              </a:r>
              <a:endParaRPr lang="en-US" altLang="zh-CN" sz="2795" baseline="-25000">
                <a:solidFill>
                  <a:srgbClr val="FF0000"/>
                </a:solidFill>
                <a:latin typeface="Times New Roman" panose="02020603050405020304" charset="0"/>
                <a:ea typeface="宋体" panose="02010600030101010101" pitchFamily="2" charset="-122"/>
              </a:endParaRPr>
            </a:p>
          </p:txBody>
        </p:sp>
      </p:grpSp>
      <p:grpSp>
        <p:nvGrpSpPr>
          <p:cNvPr id="23560" name="组合 123914" title=""/>
          <p:cNvGrpSpPr/>
          <p:nvPr>
            <p:custDataLst>
              <p:tags r:id="rId8"/>
            </p:custDataLst>
          </p:nvPr>
        </p:nvGrpSpPr>
        <p:grpSpPr>
          <a:xfrm>
            <a:off x="1250571" y="3417159"/>
            <a:ext cx="4362764" cy="3119653"/>
            <a:chOff x="3120" y="166"/>
            <a:chExt cx="2755" cy="1970"/>
          </a:xfrm>
        </p:grpSpPr>
        <p:grpSp>
          <p:nvGrpSpPr>
            <p:cNvPr id="23561" name="组合 123915"/>
            <p:cNvGrpSpPr/>
            <p:nvPr>
              <p:custDataLst>
                <p:tags r:id="rId9"/>
              </p:custDataLst>
            </p:nvPr>
          </p:nvGrpSpPr>
          <p:grpSpPr>
            <a:xfrm>
              <a:off x="3120" y="166"/>
              <a:ext cx="2755" cy="1970"/>
              <a:chOff x="2368" y="2158"/>
              <a:chExt cx="2755" cy="1970"/>
            </a:xfrm>
          </p:grpSpPr>
          <p:sp>
            <p:nvSpPr>
              <p:cNvPr id="23562" name="直接连接符 123916"/>
              <p:cNvSpPr/>
              <p:nvPr>
                <p:custDataLst>
                  <p:tags r:id="rId10"/>
                </p:custDataLst>
              </p:nvPr>
            </p:nvSpPr>
            <p:spPr>
              <a:xfrm>
                <a:off x="2368" y="3179"/>
                <a:ext cx="2676" cy="0"/>
              </a:xfrm>
              <a:prstGeom prst="line">
                <a:avLst/>
              </a:prstGeom>
              <a:ln w="22225" cap="flat" cmpd="sng">
                <a:solidFill>
                  <a:schemeClr val="tx1"/>
                </a:solidFill>
                <a:prstDash val="solid"/>
                <a:round/>
                <a:headEnd type="none" w="med" len="med"/>
                <a:tailEnd type="triangle" w="med" len="med"/>
              </a:ln>
            </p:spPr>
            <p:txBody>
              <a:bodyPr/>
              <a:lstStyle/>
              <a:p>
                <a:endParaRPr sz="135"/>
              </a:p>
            </p:txBody>
          </p:sp>
          <p:sp>
            <p:nvSpPr>
              <p:cNvPr id="23563" name="文本框 123917"/>
              <p:cNvSpPr txBox="1"/>
              <p:nvPr>
                <p:custDataLst>
                  <p:tags r:id="rId11"/>
                </p:custDataLst>
              </p:nvPr>
            </p:nvSpPr>
            <p:spPr>
              <a:xfrm>
                <a:off x="4895" y="3205"/>
                <a:ext cx="228" cy="330"/>
              </a:xfrm>
              <a:prstGeom prst="rect">
                <a:avLst/>
              </a:prstGeom>
              <a:noFill/>
              <a:ln w="9525">
                <a:noFill/>
              </a:ln>
            </p:spPr>
            <p:txBody>
              <a:bodyPr wrap="none" anchor="t">
                <a:spAutoFit/>
              </a:bodyPr>
              <a:lstStyle/>
              <a:p>
                <a:r>
                  <a:rPr lang="en-US" altLang="zh-CN" sz="2795">
                    <a:latin typeface="Times New Roman" panose="02020603050405020304" charset="0"/>
                    <a:ea typeface="宋体" panose="02010600030101010101" pitchFamily="2" charset="-122"/>
                  </a:rPr>
                  <a:t>x</a:t>
                </a:r>
                <a:endParaRPr lang="en-US" altLang="zh-CN" sz="2795">
                  <a:latin typeface="Times New Roman" panose="02020603050405020304" charset="0"/>
                  <a:ea typeface="宋体" panose="02010600030101010101" pitchFamily="2" charset="-122"/>
                </a:endParaRPr>
              </a:p>
            </p:txBody>
          </p:sp>
          <p:sp>
            <p:nvSpPr>
              <p:cNvPr id="23564" name="直接连接符 123918"/>
              <p:cNvSpPr/>
              <p:nvPr>
                <p:custDataLst>
                  <p:tags r:id="rId12"/>
                </p:custDataLst>
              </p:nvPr>
            </p:nvSpPr>
            <p:spPr>
              <a:xfrm flipH="1" flipV="1">
                <a:off x="3502" y="2268"/>
                <a:ext cx="0" cy="1860"/>
              </a:xfrm>
              <a:prstGeom prst="line">
                <a:avLst/>
              </a:prstGeom>
              <a:ln w="22225" cap="flat" cmpd="sng">
                <a:solidFill>
                  <a:schemeClr val="tx1"/>
                </a:solidFill>
                <a:prstDash val="solid"/>
                <a:round/>
                <a:headEnd type="none" w="med" len="med"/>
                <a:tailEnd type="triangle" w="med" len="med"/>
              </a:ln>
            </p:spPr>
            <p:txBody>
              <a:bodyPr/>
              <a:lstStyle/>
              <a:p>
                <a:endParaRPr sz="135"/>
              </a:p>
            </p:txBody>
          </p:sp>
          <p:sp>
            <p:nvSpPr>
              <p:cNvPr id="23565" name="文本框 123919"/>
              <p:cNvSpPr txBox="1"/>
              <p:nvPr>
                <p:custDataLst>
                  <p:tags r:id="rId13"/>
                </p:custDataLst>
              </p:nvPr>
            </p:nvSpPr>
            <p:spPr>
              <a:xfrm>
                <a:off x="3625" y="2158"/>
                <a:ext cx="228" cy="330"/>
              </a:xfrm>
              <a:prstGeom prst="rect">
                <a:avLst/>
              </a:prstGeom>
              <a:noFill/>
              <a:ln w="9525">
                <a:noFill/>
              </a:ln>
            </p:spPr>
            <p:txBody>
              <a:bodyPr wrap="none" anchor="t">
                <a:spAutoFit/>
              </a:bodyPr>
              <a:lstStyle/>
              <a:p>
                <a:r>
                  <a:rPr lang="en-US" altLang="zh-CN" sz="2795">
                    <a:latin typeface="Times New Roman" panose="02020603050405020304" charset="0"/>
                    <a:ea typeface="宋体" panose="02010600030101010101" pitchFamily="2" charset="-122"/>
                  </a:rPr>
                  <a:t>y</a:t>
                </a:r>
                <a:endParaRPr lang="en-US" altLang="zh-CN" sz="2795">
                  <a:latin typeface="Times New Roman" panose="02020603050405020304" charset="0"/>
                  <a:ea typeface="宋体" panose="02010600030101010101" pitchFamily="2" charset="-122"/>
                </a:endParaRPr>
              </a:p>
            </p:txBody>
          </p:sp>
        </p:grpSp>
        <p:sp>
          <p:nvSpPr>
            <p:cNvPr id="23566" name="文本框 123920"/>
            <p:cNvSpPr txBox="1"/>
            <p:nvPr>
              <p:custDataLst>
                <p:tags r:id="rId14"/>
              </p:custDataLst>
            </p:nvPr>
          </p:nvSpPr>
          <p:spPr>
            <a:xfrm>
              <a:off x="3984" y="1152"/>
              <a:ext cx="277" cy="330"/>
            </a:xfrm>
            <a:prstGeom prst="rect">
              <a:avLst/>
            </a:prstGeom>
            <a:noFill/>
            <a:ln w="9525">
              <a:noFill/>
            </a:ln>
          </p:spPr>
          <p:txBody>
            <a:bodyPr wrap="none" anchor="t">
              <a:spAutoFit/>
            </a:bodyPr>
            <a:lstStyle/>
            <a:p>
              <a:r>
                <a:rPr lang="en-US" altLang="zh-CN" sz="2795">
                  <a:latin typeface="Times New Roman" panose="02020603050405020304" charset="0"/>
                  <a:ea typeface="宋体" panose="02010600030101010101" pitchFamily="2" charset="-122"/>
                </a:rPr>
                <a:t>O</a:t>
              </a:r>
              <a:endParaRPr lang="en-US" altLang="zh-CN" sz="2795">
                <a:latin typeface="Times New Roman" panose="02020603050405020304" charset="0"/>
                <a:ea typeface="宋体" panose="02010600030101010101" pitchFamily="2" charset="-122"/>
              </a:endParaRPr>
            </a:p>
          </p:txBody>
        </p:sp>
      </p:grpSp>
      <p:grpSp>
        <p:nvGrpSpPr>
          <p:cNvPr id="123925" name="组合 123924" title=""/>
          <p:cNvGrpSpPr/>
          <p:nvPr>
            <p:custDataLst>
              <p:tags r:id="rId15"/>
            </p:custDataLst>
          </p:nvPr>
        </p:nvGrpSpPr>
        <p:grpSpPr>
          <a:xfrm>
            <a:off x="3002011" y="4117101"/>
            <a:ext cx="1580413" cy="946981"/>
            <a:chOff x="4224" y="608"/>
            <a:chExt cx="998" cy="598"/>
          </a:xfrm>
        </p:grpSpPr>
        <p:sp>
          <p:nvSpPr>
            <p:cNvPr id="23568" name="直接连接符 123925"/>
            <p:cNvSpPr/>
            <p:nvPr>
              <p:custDataLst>
                <p:tags r:id="rId16"/>
              </p:custDataLst>
            </p:nvPr>
          </p:nvSpPr>
          <p:spPr>
            <a:xfrm flipH="1">
              <a:off x="5210" y="661"/>
              <a:ext cx="0" cy="545"/>
            </a:xfrm>
            <a:prstGeom prst="line">
              <a:avLst/>
            </a:prstGeom>
            <a:ln w="28575" cap="flat" cmpd="sng">
              <a:solidFill>
                <a:schemeClr val="tx1"/>
              </a:solidFill>
              <a:prstDash val="dash"/>
              <a:round/>
              <a:headEnd type="none" w="med" len="med"/>
              <a:tailEnd type="none" w="med" len="med"/>
            </a:ln>
          </p:spPr>
          <p:txBody>
            <a:bodyPr/>
            <a:lstStyle/>
            <a:p>
              <a:endParaRPr sz="135"/>
            </a:p>
          </p:txBody>
        </p:sp>
        <p:sp>
          <p:nvSpPr>
            <p:cNvPr id="23569" name="直接连接符 123926"/>
            <p:cNvSpPr/>
            <p:nvPr>
              <p:custDataLst>
                <p:tags r:id="rId17"/>
              </p:custDataLst>
            </p:nvPr>
          </p:nvSpPr>
          <p:spPr>
            <a:xfrm flipH="1">
              <a:off x="4224" y="608"/>
              <a:ext cx="998" cy="0"/>
            </a:xfrm>
            <a:prstGeom prst="line">
              <a:avLst/>
            </a:prstGeom>
            <a:ln w="28575" cap="flat" cmpd="sng">
              <a:solidFill>
                <a:schemeClr val="tx1"/>
              </a:solidFill>
              <a:prstDash val="dash"/>
              <a:round/>
              <a:headEnd type="none" w="med" len="med"/>
              <a:tailEnd type="none" w="med" len="med"/>
            </a:ln>
          </p:spPr>
          <p:txBody>
            <a:bodyPr/>
            <a:lstStyle/>
            <a:p>
              <a:endParaRPr sz="135"/>
            </a:p>
          </p:txBody>
        </p:sp>
      </p:grpSp>
      <p:grpSp>
        <p:nvGrpSpPr>
          <p:cNvPr id="123928" name="组合 123927" title=""/>
          <p:cNvGrpSpPr/>
          <p:nvPr>
            <p:custDataLst>
              <p:tags r:id="rId18"/>
            </p:custDataLst>
          </p:nvPr>
        </p:nvGrpSpPr>
        <p:grpSpPr>
          <a:xfrm>
            <a:off x="1617961" y="4446487"/>
            <a:ext cx="1365047" cy="574840"/>
            <a:chOff x="1280" y="1328"/>
            <a:chExt cx="862" cy="363"/>
          </a:xfrm>
        </p:grpSpPr>
        <p:sp>
          <p:nvSpPr>
            <p:cNvPr id="23571" name="直接连接符 123928"/>
            <p:cNvSpPr/>
            <p:nvPr>
              <p:custDataLst>
                <p:tags r:id="rId19"/>
              </p:custDataLst>
            </p:nvPr>
          </p:nvSpPr>
          <p:spPr>
            <a:xfrm flipH="1">
              <a:off x="1280" y="1328"/>
              <a:ext cx="0" cy="363"/>
            </a:xfrm>
            <a:prstGeom prst="line">
              <a:avLst/>
            </a:prstGeom>
            <a:ln w="28575" cap="flat" cmpd="sng">
              <a:solidFill>
                <a:schemeClr val="tx1"/>
              </a:solidFill>
              <a:prstDash val="dash"/>
              <a:round/>
              <a:headEnd type="none" w="med" len="med"/>
              <a:tailEnd type="none" w="med" len="med"/>
            </a:ln>
          </p:spPr>
          <p:txBody>
            <a:bodyPr/>
            <a:lstStyle/>
            <a:p>
              <a:endParaRPr sz="135"/>
            </a:p>
          </p:txBody>
        </p:sp>
        <p:sp>
          <p:nvSpPr>
            <p:cNvPr id="23572" name="直接连接符 123929"/>
            <p:cNvSpPr/>
            <p:nvPr>
              <p:custDataLst>
                <p:tags r:id="rId20"/>
              </p:custDataLst>
            </p:nvPr>
          </p:nvSpPr>
          <p:spPr>
            <a:xfrm>
              <a:off x="1280" y="1328"/>
              <a:ext cx="862" cy="0"/>
            </a:xfrm>
            <a:prstGeom prst="line">
              <a:avLst/>
            </a:prstGeom>
            <a:ln w="38100" cap="flat" cmpd="sng">
              <a:solidFill>
                <a:schemeClr val="tx1"/>
              </a:solidFill>
              <a:prstDash val="dash"/>
              <a:round/>
              <a:headEnd type="none" w="med" len="med"/>
              <a:tailEnd type="none" w="med" len="med"/>
            </a:ln>
          </p:spPr>
          <p:txBody>
            <a:bodyPr/>
            <a:lstStyle/>
            <a:p>
              <a:endParaRPr sz="135"/>
            </a:p>
          </p:txBody>
        </p:sp>
      </p:grpSp>
      <p:grpSp>
        <p:nvGrpSpPr>
          <p:cNvPr id="123931" name="组合 123930" title=""/>
          <p:cNvGrpSpPr/>
          <p:nvPr>
            <p:custDataLst>
              <p:tags r:id="rId21"/>
            </p:custDataLst>
          </p:nvPr>
        </p:nvGrpSpPr>
        <p:grpSpPr>
          <a:xfrm>
            <a:off x="3046351" y="4001501"/>
            <a:ext cx="661937" cy="1011907"/>
            <a:chOff x="4332" y="1644"/>
            <a:chExt cx="418" cy="639"/>
          </a:xfrm>
        </p:grpSpPr>
        <p:sp>
          <p:nvSpPr>
            <p:cNvPr id="23574" name="直接连接符 123931"/>
            <p:cNvSpPr/>
            <p:nvPr>
              <p:custDataLst>
                <p:tags r:id="rId22"/>
              </p:custDataLst>
            </p:nvPr>
          </p:nvSpPr>
          <p:spPr>
            <a:xfrm flipH="1" flipV="1">
              <a:off x="4332" y="1874"/>
              <a:ext cx="0" cy="409"/>
            </a:xfrm>
            <a:prstGeom prst="line">
              <a:avLst/>
            </a:prstGeom>
            <a:ln w="38100" cap="flat" cmpd="sng">
              <a:solidFill>
                <a:srgbClr val="CC3300"/>
              </a:solidFill>
              <a:prstDash val="solid"/>
              <a:round/>
              <a:headEnd type="none" w="med" len="med"/>
              <a:tailEnd type="triangle" w="med" len="med"/>
            </a:ln>
          </p:spPr>
          <p:txBody>
            <a:bodyPr/>
            <a:lstStyle/>
            <a:p>
              <a:endParaRPr sz="135"/>
            </a:p>
          </p:txBody>
        </p:sp>
        <p:sp>
          <p:nvSpPr>
            <p:cNvPr id="23575" name="文本框 123932"/>
            <p:cNvSpPr txBox="1"/>
            <p:nvPr>
              <p:custDataLst>
                <p:tags r:id="rId23"/>
              </p:custDataLst>
            </p:nvPr>
          </p:nvSpPr>
          <p:spPr>
            <a:xfrm>
              <a:off x="4364" y="1644"/>
              <a:ext cx="386" cy="330"/>
            </a:xfrm>
            <a:prstGeom prst="rect">
              <a:avLst/>
            </a:prstGeom>
            <a:noFill/>
            <a:ln w="9525">
              <a:noFill/>
            </a:ln>
          </p:spPr>
          <p:txBody>
            <a:bodyPr wrap="none" anchor="t">
              <a:spAutoFit/>
            </a:bodyPr>
            <a:lstStyle/>
            <a:p>
              <a:r>
                <a:rPr lang="en-US" altLang="zh-CN" sz="2795">
                  <a:latin typeface="Times New Roman" panose="02020603050405020304" charset="0"/>
                  <a:ea typeface="宋体" panose="02010600030101010101" pitchFamily="2" charset="-122"/>
                </a:rPr>
                <a:t>F</a:t>
              </a:r>
              <a:r>
                <a:rPr lang="en-US" altLang="zh-CN" sz="2795" baseline="-25000">
                  <a:latin typeface="Times New Roman" panose="02020603050405020304" charset="0"/>
                  <a:ea typeface="宋体" panose="02010600030101010101" pitchFamily="2" charset="-122"/>
                </a:rPr>
                <a:t>2y</a:t>
              </a:r>
              <a:endParaRPr lang="en-US" altLang="zh-CN" sz="2795" baseline="-25000">
                <a:latin typeface="Times New Roman" panose="02020603050405020304" charset="0"/>
                <a:ea typeface="宋体" panose="02010600030101010101" pitchFamily="2" charset="-122"/>
              </a:endParaRPr>
            </a:p>
          </p:txBody>
        </p:sp>
      </p:grpSp>
      <p:grpSp>
        <p:nvGrpSpPr>
          <p:cNvPr id="123934" name="组合 123933" title=""/>
          <p:cNvGrpSpPr/>
          <p:nvPr>
            <p:custDataLst>
              <p:tags r:id="rId24"/>
            </p:custDataLst>
          </p:nvPr>
        </p:nvGrpSpPr>
        <p:grpSpPr>
          <a:xfrm>
            <a:off x="2309987" y="3925489"/>
            <a:ext cx="737948" cy="1143345"/>
            <a:chOff x="567" y="1480"/>
            <a:chExt cx="466" cy="722"/>
          </a:xfrm>
        </p:grpSpPr>
        <p:sp>
          <p:nvSpPr>
            <p:cNvPr id="23577" name="直接连接符 123934"/>
            <p:cNvSpPr/>
            <p:nvPr>
              <p:custDataLst>
                <p:tags r:id="rId25"/>
              </p:custDataLst>
            </p:nvPr>
          </p:nvSpPr>
          <p:spPr>
            <a:xfrm flipH="1" flipV="1">
              <a:off x="1033" y="1567"/>
              <a:ext cx="0" cy="635"/>
            </a:xfrm>
            <a:prstGeom prst="line">
              <a:avLst/>
            </a:prstGeom>
            <a:ln w="38100" cap="flat" cmpd="sng">
              <a:solidFill>
                <a:srgbClr val="CC3300"/>
              </a:solidFill>
              <a:prstDash val="solid"/>
              <a:round/>
              <a:headEnd type="none" w="med" len="med"/>
              <a:tailEnd type="triangle" w="med" len="med"/>
            </a:ln>
          </p:spPr>
          <p:txBody>
            <a:bodyPr/>
            <a:lstStyle/>
            <a:p>
              <a:endParaRPr sz="135"/>
            </a:p>
          </p:txBody>
        </p:sp>
        <p:sp>
          <p:nvSpPr>
            <p:cNvPr id="23578" name="文本框 123935"/>
            <p:cNvSpPr txBox="1"/>
            <p:nvPr>
              <p:custDataLst>
                <p:tags r:id="rId26"/>
              </p:custDataLst>
            </p:nvPr>
          </p:nvSpPr>
          <p:spPr>
            <a:xfrm>
              <a:off x="567" y="1480"/>
              <a:ext cx="386" cy="330"/>
            </a:xfrm>
            <a:prstGeom prst="rect">
              <a:avLst/>
            </a:prstGeom>
            <a:noFill/>
            <a:ln w="9525">
              <a:noFill/>
            </a:ln>
          </p:spPr>
          <p:txBody>
            <a:bodyPr wrap="none" anchor="t">
              <a:spAutoFit/>
            </a:bodyPr>
            <a:lstStyle/>
            <a:p>
              <a:r>
                <a:rPr lang="en-US" altLang="zh-CN" sz="2795">
                  <a:latin typeface="Times New Roman" panose="02020603050405020304" charset="0"/>
                  <a:ea typeface="宋体" panose="02010600030101010101" pitchFamily="2" charset="-122"/>
                </a:rPr>
                <a:t>F</a:t>
              </a:r>
              <a:r>
                <a:rPr lang="en-US" altLang="zh-CN" sz="2795" baseline="-25000">
                  <a:latin typeface="Times New Roman" panose="02020603050405020304" charset="0"/>
                  <a:ea typeface="宋体" panose="02010600030101010101" pitchFamily="2" charset="-122"/>
                </a:rPr>
                <a:t>1y</a:t>
              </a:r>
              <a:endParaRPr lang="en-US" altLang="zh-CN" sz="2795" baseline="-25000">
                <a:latin typeface="Times New Roman" panose="02020603050405020304" charset="0"/>
                <a:ea typeface="宋体" panose="02010600030101010101" pitchFamily="2" charset="-122"/>
              </a:endParaRPr>
            </a:p>
          </p:txBody>
        </p:sp>
      </p:grpSp>
      <p:grpSp>
        <p:nvGrpSpPr>
          <p:cNvPr id="123943" name="组合 123942" title=""/>
          <p:cNvGrpSpPr/>
          <p:nvPr>
            <p:custDataLst>
              <p:tags r:id="rId27"/>
            </p:custDataLst>
          </p:nvPr>
        </p:nvGrpSpPr>
        <p:grpSpPr>
          <a:xfrm>
            <a:off x="3027348" y="5030828"/>
            <a:ext cx="1772027" cy="500412"/>
            <a:chOff x="3651" y="2931"/>
            <a:chExt cx="1119" cy="316"/>
          </a:xfrm>
        </p:grpSpPr>
        <p:sp>
          <p:nvSpPr>
            <p:cNvPr id="23580" name="直接连接符 123943"/>
            <p:cNvSpPr/>
            <p:nvPr>
              <p:custDataLst>
                <p:tags r:id="rId28"/>
              </p:custDataLst>
            </p:nvPr>
          </p:nvSpPr>
          <p:spPr>
            <a:xfrm>
              <a:off x="3651" y="2931"/>
              <a:ext cx="953" cy="0"/>
            </a:xfrm>
            <a:prstGeom prst="line">
              <a:avLst/>
            </a:prstGeom>
            <a:ln w="38100" cap="flat" cmpd="sng">
              <a:solidFill>
                <a:srgbClr val="CC3300"/>
              </a:solidFill>
              <a:prstDash val="solid"/>
              <a:round/>
              <a:headEnd type="none" w="med" len="med"/>
              <a:tailEnd type="triangle" w="med" len="med"/>
            </a:ln>
          </p:spPr>
          <p:txBody>
            <a:bodyPr/>
            <a:lstStyle/>
            <a:p>
              <a:endParaRPr sz="135"/>
            </a:p>
          </p:txBody>
        </p:sp>
        <p:sp>
          <p:nvSpPr>
            <p:cNvPr id="23581" name="文本框 123944"/>
            <p:cNvSpPr txBox="1"/>
            <p:nvPr>
              <p:custDataLst>
                <p:tags r:id="rId29"/>
              </p:custDataLst>
            </p:nvPr>
          </p:nvSpPr>
          <p:spPr>
            <a:xfrm>
              <a:off x="4422" y="2956"/>
              <a:ext cx="348" cy="291"/>
            </a:xfrm>
            <a:prstGeom prst="rect">
              <a:avLst/>
            </a:prstGeom>
            <a:noFill/>
            <a:ln w="9525">
              <a:noFill/>
            </a:ln>
          </p:spPr>
          <p:txBody>
            <a:bodyPr wrap="none" anchor="t">
              <a:spAutoFit/>
            </a:bodyPr>
            <a:lstStyle/>
            <a:p>
              <a:r>
                <a:rPr lang="en-US" altLang="zh-CN" sz="2395">
                  <a:latin typeface="Times New Roman" panose="02020603050405020304" charset="0"/>
                  <a:ea typeface="宋体" panose="02010600030101010101" pitchFamily="2" charset="-122"/>
                </a:rPr>
                <a:t>F</a:t>
              </a:r>
              <a:r>
                <a:rPr lang="en-US" altLang="zh-CN" sz="2395" baseline="-25000">
                  <a:latin typeface="Times New Roman" panose="02020603050405020304" charset="0"/>
                  <a:ea typeface="宋体" panose="02010600030101010101" pitchFamily="2" charset="-122"/>
                </a:rPr>
                <a:t>1x</a:t>
              </a:r>
              <a:endParaRPr lang="en-US" altLang="zh-CN" sz="2395" baseline="-25000">
                <a:latin typeface="Times New Roman" panose="02020603050405020304" charset="0"/>
                <a:ea typeface="宋体" panose="02010600030101010101" pitchFamily="2" charset="-122"/>
              </a:endParaRPr>
            </a:p>
          </p:txBody>
        </p:sp>
      </p:grpSp>
      <p:grpSp>
        <p:nvGrpSpPr>
          <p:cNvPr id="123946" name="组合 123945" title=""/>
          <p:cNvGrpSpPr/>
          <p:nvPr>
            <p:custDataLst>
              <p:tags r:id="rId30"/>
            </p:custDataLst>
          </p:nvPr>
        </p:nvGrpSpPr>
        <p:grpSpPr>
          <a:xfrm>
            <a:off x="1516612" y="5016575"/>
            <a:ext cx="1491732" cy="522583"/>
            <a:chOff x="1156" y="2614"/>
            <a:chExt cx="942" cy="330"/>
          </a:xfrm>
        </p:grpSpPr>
        <p:sp>
          <p:nvSpPr>
            <p:cNvPr id="23583" name="直接连接符 123946"/>
            <p:cNvSpPr/>
            <p:nvPr>
              <p:custDataLst>
                <p:tags r:id="rId31"/>
              </p:custDataLst>
            </p:nvPr>
          </p:nvSpPr>
          <p:spPr>
            <a:xfrm flipH="1">
              <a:off x="1236" y="2614"/>
              <a:ext cx="862" cy="0"/>
            </a:xfrm>
            <a:prstGeom prst="line">
              <a:avLst/>
            </a:prstGeom>
            <a:ln w="38100" cap="flat" cmpd="sng">
              <a:solidFill>
                <a:srgbClr val="CC3300"/>
              </a:solidFill>
              <a:prstDash val="solid"/>
              <a:round/>
              <a:headEnd type="none" w="med" len="med"/>
              <a:tailEnd type="triangle" w="med" len="med"/>
            </a:ln>
          </p:spPr>
          <p:txBody>
            <a:bodyPr/>
            <a:lstStyle/>
            <a:p>
              <a:endParaRPr sz="135"/>
            </a:p>
          </p:txBody>
        </p:sp>
        <p:sp>
          <p:nvSpPr>
            <p:cNvPr id="23584" name="文本框 123947"/>
            <p:cNvSpPr txBox="1"/>
            <p:nvPr>
              <p:custDataLst>
                <p:tags r:id="rId32"/>
              </p:custDataLst>
            </p:nvPr>
          </p:nvSpPr>
          <p:spPr>
            <a:xfrm>
              <a:off x="1156" y="2614"/>
              <a:ext cx="249" cy="330"/>
            </a:xfrm>
            <a:prstGeom prst="rect">
              <a:avLst/>
            </a:prstGeom>
            <a:noFill/>
            <a:ln w="9525">
              <a:noFill/>
            </a:ln>
          </p:spPr>
          <p:txBody>
            <a:bodyPr wrap="none" anchor="t">
              <a:spAutoFit/>
            </a:bodyPr>
            <a:lstStyle/>
            <a:p>
              <a:r>
                <a:rPr lang="en-US" altLang="zh-CN" sz="2795">
                  <a:latin typeface="Times New Roman" panose="02020603050405020304" charset="0"/>
                  <a:ea typeface="宋体" panose="02010600030101010101" pitchFamily="2" charset="-122"/>
                </a:rPr>
                <a:t>F</a:t>
              </a:r>
              <a:r>
                <a:rPr lang="en-US" altLang="zh-CN" sz="135" baseline="-25000">
                  <a:latin typeface="Times New Roman" panose="02020603050405020304" charset="0"/>
                  <a:ea typeface="宋体" panose="02010600030101010101" pitchFamily="2" charset="-122"/>
                </a:rPr>
                <a:t>2X</a:t>
              </a:r>
              <a:endParaRPr lang="en-US" altLang="zh-CN" sz="135" baseline="-25000">
                <a:latin typeface="Times New Roman" panose="02020603050405020304" charset="0"/>
                <a:ea typeface="宋体" panose="02010600030101010101" pitchFamily="2" charset="-122"/>
              </a:endParaRPr>
            </a:p>
          </p:txBody>
        </p:sp>
      </p:grpSp>
      <p:sp>
        <p:nvSpPr>
          <p:cNvPr id="123950" name="文本框 123949" title=""/>
          <p:cNvSpPr txBox="1"/>
          <p:nvPr>
            <p:custDataLst>
              <p:tags r:id="rId33"/>
            </p:custDataLst>
          </p:nvPr>
        </p:nvSpPr>
        <p:spPr>
          <a:xfrm>
            <a:off x="1130379" y="2837784"/>
            <a:ext cx="6831330" cy="501650"/>
          </a:xfrm>
          <a:prstGeom prst="rect">
            <a:avLst/>
          </a:prstGeom>
          <a:noFill/>
          <a:ln w="9525">
            <a:noFill/>
          </a:ln>
        </p:spPr>
        <p:txBody>
          <a:bodyPr wrap="none" anchor="t">
            <a:spAutoFit/>
          </a:bodyPr>
          <a:lstStyle/>
          <a:p>
            <a:pPr lvl="0" algn="l">
              <a:buClrTx/>
              <a:buSzTx/>
              <a:buFontTx/>
            </a:pPr>
            <a:r>
              <a:rPr lang="zh-CN" altLang="en-US" sz="2665" b="1">
                <a:solidFill>
                  <a:schemeClr val="tx1">
                    <a:lumMod val="50000"/>
                  </a:schemeClr>
                </a:solidFill>
                <a:latin typeface="Times New Roman" panose="02020603050405020304" charset="0"/>
                <a:ea typeface="宋体" panose="02010600030101010101" pitchFamily="2" charset="-122"/>
                <a:cs typeface="Times New Roman" panose="02020603050405020304" charset="0"/>
                <a:sym typeface="+mn-ea"/>
              </a:rPr>
              <a:t>（</a:t>
            </a:r>
            <a:r>
              <a:rPr lang="en-US" altLang="zh-CN" sz="2665" b="1">
                <a:solidFill>
                  <a:schemeClr val="tx1">
                    <a:lumMod val="50000"/>
                  </a:schemeClr>
                </a:solidFill>
                <a:latin typeface="Times New Roman" panose="02020603050405020304" charset="0"/>
                <a:ea typeface="宋体" panose="02010600030101010101" pitchFamily="2" charset="-122"/>
                <a:cs typeface="Times New Roman" panose="02020603050405020304" charset="0"/>
                <a:sym typeface="+mn-ea"/>
              </a:rPr>
              <a:t>2</a:t>
            </a:r>
            <a:r>
              <a:rPr lang="zh-CN" altLang="en-US" sz="2665" b="1">
                <a:solidFill>
                  <a:schemeClr val="tx1">
                    <a:lumMod val="50000"/>
                  </a:schemeClr>
                </a:solidFill>
                <a:latin typeface="Times New Roman" panose="02020603050405020304" charset="0"/>
                <a:ea typeface="宋体" panose="02010600030101010101" pitchFamily="2" charset="-122"/>
                <a:cs typeface="Times New Roman" panose="02020603050405020304" charset="0"/>
                <a:sym typeface="+mn-ea"/>
              </a:rPr>
              <a:t>）</a:t>
            </a:r>
            <a:r>
              <a:rPr lang="en-US" altLang="zh-CN" sz="2665" b="1">
                <a:solidFill>
                  <a:schemeClr val="tx1">
                    <a:lumMod val="50000"/>
                  </a:schemeClr>
                </a:solidFill>
                <a:latin typeface="Times New Roman" panose="02020603050405020304" charset="0"/>
                <a:ea typeface="宋体" panose="02010600030101010101" pitchFamily="2" charset="-122"/>
                <a:cs typeface="Times New Roman" panose="02020603050405020304" charset="0"/>
                <a:sym typeface="+mn-ea"/>
              </a:rPr>
              <a:t>将不在坐标轴上的力分解到坐标轴上；</a:t>
            </a:r>
            <a:endParaRPr lang="en-US" altLang="zh-CN" sz="2665" b="1">
              <a:solidFill>
                <a:schemeClr val="tx1">
                  <a:lumMod val="50000"/>
                </a:schemeClr>
              </a:solidFill>
              <a:latin typeface="Times New Roman" panose="02020603050405020304" charset="0"/>
              <a:ea typeface="宋体" panose="02010600030101010101" pitchFamily="2" charset="-122"/>
              <a:cs typeface="Times New Roman" panose="02020603050405020304" charset="0"/>
              <a:sym typeface="+mn-ea"/>
            </a:endParaRPr>
          </a:p>
        </p:txBody>
      </p:sp>
      <p:sp>
        <p:nvSpPr>
          <p:cNvPr id="93190" name="文本框 93189" title=""/>
          <p:cNvSpPr txBox="1"/>
          <p:nvPr>
            <p:custDataLst>
              <p:tags r:id="rId34"/>
            </p:custDataLst>
          </p:nvPr>
        </p:nvSpPr>
        <p:spPr>
          <a:xfrm>
            <a:off x="1130093" y="2056691"/>
            <a:ext cx="4015105" cy="501650"/>
          </a:xfrm>
          <a:prstGeom prst="rect">
            <a:avLst/>
          </a:prstGeom>
          <a:noFill/>
          <a:ln w="9525">
            <a:noFill/>
          </a:ln>
        </p:spPr>
        <p:txBody>
          <a:bodyPr wrap="none" anchor="t">
            <a:spAutoFit/>
          </a:bodyPr>
          <a:lstStyle/>
          <a:p>
            <a:r>
              <a:rPr lang="zh-CN" altLang="en-US" sz="2665" b="1">
                <a:solidFill>
                  <a:schemeClr val="tx1">
                    <a:lumMod val="50000"/>
                  </a:schemeClr>
                </a:solidFill>
                <a:latin typeface="Times New Roman" panose="02020603050405020304" charset="0"/>
                <a:ea typeface="宋体" panose="02010600030101010101" pitchFamily="2" charset="-122"/>
                <a:cs typeface="Times New Roman" panose="02020603050405020304" charset="0"/>
              </a:rPr>
              <a:t>（</a:t>
            </a:r>
            <a:r>
              <a:rPr lang="en-US" altLang="zh-CN" sz="2665" b="1">
                <a:solidFill>
                  <a:schemeClr val="tx1">
                    <a:lumMod val="50000"/>
                  </a:schemeClr>
                </a:solidFill>
                <a:latin typeface="Times New Roman" panose="02020603050405020304" charset="0"/>
                <a:ea typeface="宋体" panose="02010600030101010101" pitchFamily="2" charset="-122"/>
                <a:cs typeface="Times New Roman" panose="02020603050405020304" charset="0"/>
              </a:rPr>
              <a:t>1</a:t>
            </a:r>
            <a:r>
              <a:rPr lang="zh-CN" altLang="en-US" sz="2665" b="1">
                <a:solidFill>
                  <a:schemeClr val="tx1">
                    <a:lumMod val="50000"/>
                  </a:schemeClr>
                </a:solidFill>
                <a:latin typeface="Times New Roman" panose="02020603050405020304" charset="0"/>
                <a:ea typeface="宋体" panose="02010600030101010101" pitchFamily="2" charset="-122"/>
                <a:cs typeface="Times New Roman" panose="02020603050405020304" charset="0"/>
              </a:rPr>
              <a:t>）建立</a:t>
            </a:r>
            <a:r>
              <a:rPr lang="en-US" altLang="zh-CN" sz="2665" b="1" err="1">
                <a:solidFill>
                  <a:schemeClr val="tx1">
                    <a:lumMod val="50000"/>
                  </a:schemeClr>
                </a:solidFill>
                <a:latin typeface="Times New Roman" panose="02020603050405020304" charset="0"/>
                <a:ea typeface="宋体" panose="02010600030101010101" pitchFamily="2" charset="-122"/>
                <a:cs typeface="Times New Roman" panose="02020603050405020304" charset="0"/>
              </a:rPr>
              <a:t>xoy</a:t>
            </a:r>
            <a:r>
              <a:rPr lang="zh-CN" altLang="en-US" sz="2665" b="1">
                <a:solidFill>
                  <a:schemeClr val="tx1">
                    <a:lumMod val="50000"/>
                  </a:schemeClr>
                </a:solidFill>
                <a:latin typeface="Times New Roman" panose="02020603050405020304" charset="0"/>
                <a:ea typeface="宋体" panose="02010600030101010101" pitchFamily="2" charset="-122"/>
                <a:cs typeface="Times New Roman" panose="02020603050405020304" charset="0"/>
              </a:rPr>
              <a:t>直角坐标系 </a:t>
            </a:r>
            <a:endParaRPr lang="zh-CN" altLang="en-US" sz="2665" b="1">
              <a:solidFill>
                <a:schemeClr val="tx1">
                  <a:lumMod val="50000"/>
                </a:schemeClr>
              </a:solidFill>
              <a:latin typeface="Times New Roman" panose="02020603050405020304" charset="0"/>
              <a:ea typeface="宋体" panose="02010600030101010101" pitchFamily="2" charset="-122"/>
              <a:cs typeface="Times New Roman" panose="02020603050405020304" charset="0"/>
            </a:endParaRPr>
          </a:p>
        </p:txBody>
      </p:sp>
      <p:sp>
        <p:nvSpPr>
          <p:cNvPr id="2" name="文本框 1" title=""/>
          <p:cNvSpPr txBox="1"/>
          <p:nvPr>
            <p:custDataLst>
              <p:tags r:id="rId35"/>
            </p:custDataLst>
          </p:nvPr>
        </p:nvSpPr>
        <p:spPr>
          <a:xfrm>
            <a:off x="7118773" y="3619500"/>
            <a:ext cx="2189480" cy="501650"/>
          </a:xfrm>
          <a:prstGeom prst="rect">
            <a:avLst/>
          </a:prstGeom>
          <a:noFill/>
        </p:spPr>
        <p:txBody>
          <a:bodyPr wrap="square" rtlCol="0">
            <a:spAutoFit/>
          </a:bodyPr>
          <a:lstStyle/>
          <a:p>
            <a:r>
              <a:rPr lang="en-US" altLang="zh-CN" sz="2665" b="1">
                <a:latin typeface="Times New Roman" panose="02020603050405020304" charset="0"/>
                <a:ea typeface="宋体" panose="02010600030101010101" pitchFamily="2" charset="-122"/>
                <a:cs typeface="Times New Roman" panose="02020603050405020304" charset="0"/>
              </a:rPr>
              <a:t>F</a:t>
            </a:r>
            <a:r>
              <a:rPr lang="en-US" altLang="zh-CN" sz="2665" b="1" baseline="-25000">
                <a:latin typeface="Times New Roman" panose="02020603050405020304" charset="0"/>
                <a:ea typeface="宋体" panose="02010600030101010101" pitchFamily="2" charset="-122"/>
                <a:cs typeface="Times New Roman" panose="02020603050405020304" charset="0"/>
              </a:rPr>
              <a:t>1X</a:t>
            </a:r>
            <a:r>
              <a:rPr lang="en-US" altLang="zh-CN" sz="2665" b="1">
                <a:latin typeface="Times New Roman" panose="02020603050405020304" charset="0"/>
                <a:ea typeface="宋体" panose="02010600030101010101" pitchFamily="2" charset="-122"/>
                <a:cs typeface="Times New Roman" panose="02020603050405020304" charset="0"/>
              </a:rPr>
              <a:t>=F</a:t>
            </a:r>
            <a:r>
              <a:rPr lang="en-US" altLang="zh-CN" sz="2665" b="1" baseline="-25000">
                <a:latin typeface="Times New Roman" panose="02020603050405020304" charset="0"/>
                <a:ea typeface="宋体" panose="02010600030101010101" pitchFamily="2" charset="-122"/>
                <a:cs typeface="Times New Roman" panose="02020603050405020304" charset="0"/>
              </a:rPr>
              <a:t>1</a:t>
            </a:r>
            <a:r>
              <a:rPr lang="en-US" altLang="zh-CN" sz="2665" b="1">
                <a:latin typeface="Times New Roman" panose="02020603050405020304" charset="0"/>
                <a:ea typeface="宋体" panose="02010600030101010101" pitchFamily="2" charset="-122"/>
                <a:cs typeface="Times New Roman" panose="02020603050405020304" charset="0"/>
              </a:rPr>
              <a:t>cosθ</a:t>
            </a:r>
            <a:r>
              <a:rPr lang="en-US" altLang="zh-CN" sz="2665" b="1" baseline="-25000">
                <a:latin typeface="Times New Roman" panose="02020603050405020304" charset="0"/>
                <a:ea typeface="宋体" panose="02010600030101010101" pitchFamily="2" charset="-122"/>
                <a:cs typeface="Times New Roman" panose="02020603050405020304" charset="0"/>
              </a:rPr>
              <a:t>1</a:t>
            </a:r>
            <a:endParaRPr lang="en-US" altLang="zh-CN" sz="2665" b="1" baseline="-25000">
              <a:latin typeface="Times New Roman" panose="02020603050405020304" charset="0"/>
              <a:ea typeface="宋体" panose="02010600030101010101" pitchFamily="2" charset="-122"/>
              <a:cs typeface="Times New Roman" panose="02020603050405020304" charset="0"/>
            </a:endParaRPr>
          </a:p>
        </p:txBody>
      </p:sp>
      <p:sp>
        <p:nvSpPr>
          <p:cNvPr id="4" name="文本框 3" title=""/>
          <p:cNvSpPr txBox="1"/>
          <p:nvPr>
            <p:custDataLst>
              <p:tags r:id="rId36"/>
            </p:custDataLst>
          </p:nvPr>
        </p:nvSpPr>
        <p:spPr>
          <a:xfrm>
            <a:off x="7156873" y="4202853"/>
            <a:ext cx="1997287" cy="501650"/>
          </a:xfrm>
          <a:prstGeom prst="rect">
            <a:avLst/>
          </a:prstGeom>
          <a:noFill/>
        </p:spPr>
        <p:txBody>
          <a:bodyPr wrap="square" rtlCol="0">
            <a:spAutoFit/>
          </a:bodyPr>
          <a:lstStyle/>
          <a:p>
            <a:r>
              <a:rPr lang="en-US" altLang="zh-CN" sz="2665" b="1">
                <a:latin typeface="Times New Roman" panose="02020603050405020304" charset="0"/>
                <a:ea typeface="宋体" panose="02010600030101010101" pitchFamily="2" charset="-122"/>
                <a:cs typeface="Times New Roman" panose="02020603050405020304" charset="0"/>
              </a:rPr>
              <a:t>F</a:t>
            </a:r>
            <a:r>
              <a:rPr lang="en-US" altLang="zh-CN" sz="2665" b="1" baseline="-25000">
                <a:latin typeface="Times New Roman" panose="02020603050405020304" charset="0"/>
                <a:ea typeface="宋体" panose="02010600030101010101" pitchFamily="2" charset="-122"/>
                <a:cs typeface="Times New Roman" panose="02020603050405020304" charset="0"/>
              </a:rPr>
              <a:t>1y</a:t>
            </a:r>
            <a:r>
              <a:rPr lang="en-US" altLang="zh-CN" sz="2665" b="1">
                <a:latin typeface="Times New Roman" panose="02020603050405020304" charset="0"/>
                <a:ea typeface="宋体" panose="02010600030101010101" pitchFamily="2" charset="-122"/>
                <a:cs typeface="Times New Roman" panose="02020603050405020304" charset="0"/>
              </a:rPr>
              <a:t>=F</a:t>
            </a:r>
            <a:r>
              <a:rPr lang="en-US" altLang="zh-CN" sz="2665" b="1" baseline="-25000">
                <a:latin typeface="Times New Roman" panose="02020603050405020304" charset="0"/>
                <a:ea typeface="宋体" panose="02010600030101010101" pitchFamily="2" charset="-122"/>
                <a:cs typeface="Times New Roman" panose="02020603050405020304" charset="0"/>
              </a:rPr>
              <a:t>1</a:t>
            </a:r>
            <a:r>
              <a:rPr lang="en-US" altLang="zh-CN" sz="2665" b="1">
                <a:latin typeface="Times New Roman" panose="02020603050405020304" charset="0"/>
                <a:ea typeface="宋体" panose="02010600030101010101" pitchFamily="2" charset="-122"/>
                <a:cs typeface="Times New Roman" panose="02020603050405020304" charset="0"/>
              </a:rPr>
              <a:t>sinθ</a:t>
            </a:r>
            <a:r>
              <a:rPr lang="en-US" altLang="zh-CN" sz="2665" b="1" baseline="-25000">
                <a:latin typeface="Times New Roman" panose="02020603050405020304" charset="0"/>
                <a:ea typeface="宋体" panose="02010600030101010101" pitchFamily="2" charset="-122"/>
                <a:cs typeface="Times New Roman" panose="02020603050405020304" charset="0"/>
              </a:rPr>
              <a:t>1</a:t>
            </a:r>
            <a:endParaRPr lang="en-US" altLang="zh-CN" sz="2665" b="1" baseline="-25000">
              <a:latin typeface="Times New Roman" panose="02020603050405020304" charset="0"/>
              <a:ea typeface="宋体" panose="02010600030101010101" pitchFamily="2" charset="-122"/>
              <a:cs typeface="Times New Roman" panose="02020603050405020304" charset="0"/>
            </a:endParaRPr>
          </a:p>
        </p:txBody>
      </p:sp>
      <p:sp>
        <p:nvSpPr>
          <p:cNvPr id="5" name="左大括号 4" title=""/>
          <p:cNvSpPr/>
          <p:nvPr>
            <p:custDataLst>
              <p:tags r:id="rId37"/>
            </p:custDataLst>
          </p:nvPr>
        </p:nvSpPr>
        <p:spPr>
          <a:xfrm>
            <a:off x="6886849" y="3849793"/>
            <a:ext cx="231836" cy="801925"/>
          </a:xfrm>
          <a:prstGeom prst="leftBrace">
            <a:avLst>
              <a:gd name="adj1" fmla="val 43162"/>
              <a:gd name="adj2" fmla="val 50000"/>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 b="1">
              <a:latin typeface="Times New Roman" panose="02020603050405020304" charset="0"/>
              <a:cs typeface="Times New Roman" panose="02020603050405020304" charset="0"/>
            </a:endParaRPr>
          </a:p>
        </p:txBody>
      </p:sp>
      <p:sp>
        <p:nvSpPr>
          <p:cNvPr id="6" name="文本框 5" title=""/>
          <p:cNvSpPr txBox="1"/>
          <p:nvPr>
            <p:custDataLst>
              <p:tags r:id="rId38"/>
            </p:custDataLst>
          </p:nvPr>
        </p:nvSpPr>
        <p:spPr>
          <a:xfrm>
            <a:off x="7169573" y="4950460"/>
            <a:ext cx="2139527" cy="501650"/>
          </a:xfrm>
          <a:prstGeom prst="rect">
            <a:avLst/>
          </a:prstGeom>
          <a:noFill/>
        </p:spPr>
        <p:txBody>
          <a:bodyPr wrap="square" rtlCol="0">
            <a:spAutoFit/>
          </a:bodyPr>
          <a:lstStyle/>
          <a:p>
            <a:r>
              <a:rPr lang="en-US" altLang="zh-CN" sz="2665" b="1">
                <a:latin typeface="Times New Roman" panose="02020603050405020304" charset="0"/>
                <a:ea typeface="宋体" panose="02010600030101010101" pitchFamily="2" charset="-122"/>
                <a:cs typeface="Times New Roman" panose="02020603050405020304" charset="0"/>
              </a:rPr>
              <a:t>F</a:t>
            </a:r>
            <a:r>
              <a:rPr lang="en-US" altLang="zh-CN" sz="2665" b="1" baseline="-25000">
                <a:latin typeface="Times New Roman" panose="02020603050405020304" charset="0"/>
                <a:ea typeface="宋体" panose="02010600030101010101" pitchFamily="2" charset="-122"/>
                <a:cs typeface="Times New Roman" panose="02020603050405020304" charset="0"/>
              </a:rPr>
              <a:t>2X</a:t>
            </a:r>
            <a:r>
              <a:rPr lang="en-US" altLang="zh-CN" sz="2665" b="1">
                <a:latin typeface="Times New Roman" panose="02020603050405020304" charset="0"/>
                <a:ea typeface="宋体" panose="02010600030101010101" pitchFamily="2" charset="-122"/>
                <a:cs typeface="Times New Roman" panose="02020603050405020304" charset="0"/>
              </a:rPr>
              <a:t>=F</a:t>
            </a:r>
            <a:r>
              <a:rPr lang="en-US" altLang="zh-CN" sz="2665" b="1" baseline="-25000">
                <a:latin typeface="Times New Roman" panose="02020603050405020304" charset="0"/>
                <a:ea typeface="宋体" panose="02010600030101010101" pitchFamily="2" charset="-122"/>
                <a:cs typeface="Times New Roman" panose="02020603050405020304" charset="0"/>
              </a:rPr>
              <a:t>2</a:t>
            </a:r>
            <a:r>
              <a:rPr lang="en-US" altLang="zh-CN" sz="2665" b="1">
                <a:latin typeface="Times New Roman" panose="02020603050405020304" charset="0"/>
                <a:ea typeface="宋体" panose="02010600030101010101" pitchFamily="2" charset="-122"/>
                <a:cs typeface="Times New Roman" panose="02020603050405020304" charset="0"/>
              </a:rPr>
              <a:t>cosθ</a:t>
            </a:r>
            <a:r>
              <a:rPr lang="en-US" altLang="zh-CN" sz="2665" b="1" baseline="-25000">
                <a:latin typeface="Times New Roman" panose="02020603050405020304" charset="0"/>
                <a:ea typeface="宋体" panose="02010600030101010101" pitchFamily="2" charset="-122"/>
                <a:cs typeface="Times New Roman" panose="02020603050405020304" charset="0"/>
              </a:rPr>
              <a:t>2</a:t>
            </a:r>
            <a:endParaRPr lang="en-US" altLang="zh-CN" sz="2665" b="1" baseline="-25000">
              <a:latin typeface="Times New Roman" panose="02020603050405020304" charset="0"/>
              <a:ea typeface="宋体" panose="02010600030101010101" pitchFamily="2" charset="-122"/>
              <a:cs typeface="Times New Roman" panose="02020603050405020304" charset="0"/>
            </a:endParaRPr>
          </a:p>
        </p:txBody>
      </p:sp>
      <p:sp>
        <p:nvSpPr>
          <p:cNvPr id="7" name="文本框 6" title=""/>
          <p:cNvSpPr txBox="1"/>
          <p:nvPr>
            <p:custDataLst>
              <p:tags r:id="rId39"/>
            </p:custDataLst>
          </p:nvPr>
        </p:nvSpPr>
        <p:spPr>
          <a:xfrm>
            <a:off x="7207673" y="5532967"/>
            <a:ext cx="2039620" cy="501650"/>
          </a:xfrm>
          <a:prstGeom prst="rect">
            <a:avLst/>
          </a:prstGeom>
          <a:noFill/>
        </p:spPr>
        <p:txBody>
          <a:bodyPr wrap="square" rtlCol="0">
            <a:spAutoFit/>
          </a:bodyPr>
          <a:lstStyle/>
          <a:p>
            <a:r>
              <a:rPr lang="en-US" altLang="zh-CN" sz="2665" b="1">
                <a:latin typeface="Times New Roman" panose="02020603050405020304" charset="0"/>
                <a:ea typeface="宋体" panose="02010600030101010101" pitchFamily="2" charset="-122"/>
                <a:cs typeface="Times New Roman" panose="02020603050405020304" charset="0"/>
              </a:rPr>
              <a:t>F</a:t>
            </a:r>
            <a:r>
              <a:rPr lang="en-US" altLang="zh-CN" sz="2665" b="1" baseline="-25000">
                <a:latin typeface="Times New Roman" panose="02020603050405020304" charset="0"/>
                <a:ea typeface="宋体" panose="02010600030101010101" pitchFamily="2" charset="-122"/>
                <a:cs typeface="Times New Roman" panose="02020603050405020304" charset="0"/>
              </a:rPr>
              <a:t>2y</a:t>
            </a:r>
            <a:r>
              <a:rPr lang="en-US" altLang="zh-CN" sz="2665" b="1">
                <a:latin typeface="Times New Roman" panose="02020603050405020304" charset="0"/>
                <a:ea typeface="宋体" panose="02010600030101010101" pitchFamily="2" charset="-122"/>
                <a:cs typeface="Times New Roman" panose="02020603050405020304" charset="0"/>
              </a:rPr>
              <a:t>=F</a:t>
            </a:r>
            <a:r>
              <a:rPr lang="en-US" altLang="zh-CN" sz="2665" b="1" baseline="-25000">
                <a:latin typeface="Times New Roman" panose="02020603050405020304" charset="0"/>
                <a:ea typeface="宋体" panose="02010600030101010101" pitchFamily="2" charset="-122"/>
                <a:cs typeface="Times New Roman" panose="02020603050405020304" charset="0"/>
              </a:rPr>
              <a:t>2</a:t>
            </a:r>
            <a:r>
              <a:rPr lang="en-US" altLang="zh-CN" sz="2665" b="1">
                <a:latin typeface="Times New Roman" panose="02020603050405020304" charset="0"/>
                <a:ea typeface="宋体" panose="02010600030101010101" pitchFamily="2" charset="-122"/>
                <a:cs typeface="Times New Roman" panose="02020603050405020304" charset="0"/>
              </a:rPr>
              <a:t>sinθ</a:t>
            </a:r>
            <a:r>
              <a:rPr lang="en-US" altLang="zh-CN" sz="2665" b="1" baseline="-25000">
                <a:latin typeface="Times New Roman" panose="02020603050405020304" charset="0"/>
                <a:ea typeface="宋体" panose="02010600030101010101" pitchFamily="2" charset="-122"/>
                <a:cs typeface="Times New Roman" panose="02020603050405020304" charset="0"/>
              </a:rPr>
              <a:t>2</a:t>
            </a:r>
            <a:endParaRPr lang="en-US" altLang="zh-CN" sz="2665" b="1" baseline="-25000">
              <a:latin typeface="Times New Roman" panose="02020603050405020304" charset="0"/>
              <a:ea typeface="宋体" panose="02010600030101010101" pitchFamily="2" charset="-122"/>
              <a:cs typeface="Times New Roman" panose="02020603050405020304" charset="0"/>
            </a:endParaRPr>
          </a:p>
        </p:txBody>
      </p:sp>
      <p:sp>
        <p:nvSpPr>
          <p:cNvPr id="8" name="左大括号 7" title=""/>
          <p:cNvSpPr/>
          <p:nvPr>
            <p:custDataLst>
              <p:tags r:id="rId40"/>
            </p:custDataLst>
          </p:nvPr>
        </p:nvSpPr>
        <p:spPr>
          <a:xfrm>
            <a:off x="6937524" y="5180001"/>
            <a:ext cx="231836" cy="801925"/>
          </a:xfrm>
          <a:prstGeom prst="leftBrace">
            <a:avLst>
              <a:gd name="adj1" fmla="val 43162"/>
              <a:gd name="adj2" fmla="val 50000"/>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 b="1">
              <a:latin typeface="Times New Roman" panose="02020603050405020304" charset="0"/>
              <a:cs typeface="Times New Roman" panose="02020603050405020304" charset="0"/>
            </a:endParaRPr>
          </a:p>
        </p:txBody>
      </p:sp>
      <p:sp>
        <p:nvSpPr>
          <p:cNvPr id="9" name="文本框 8" title=""/>
          <p:cNvSpPr txBox="1"/>
          <p:nvPr>
            <p:custDataLst>
              <p:tags r:id="rId41"/>
            </p:custDataLst>
          </p:nvPr>
        </p:nvSpPr>
        <p:spPr>
          <a:xfrm>
            <a:off x="6193875" y="3936573"/>
            <a:ext cx="760119" cy="501650"/>
          </a:xfrm>
          <a:prstGeom prst="rect">
            <a:avLst/>
          </a:prstGeom>
          <a:noFill/>
        </p:spPr>
        <p:txBody>
          <a:bodyPr wrap="square" rtlCol="0">
            <a:spAutoFit/>
          </a:bodyPr>
          <a:lstStyle/>
          <a:p>
            <a:r>
              <a:rPr lang="en-US" altLang="zh-CN" sz="2665" b="1">
                <a:solidFill>
                  <a:srgbClr val="FF0000"/>
                </a:solidFill>
                <a:latin typeface="Times New Roman" panose="02020603050405020304" charset="0"/>
                <a:ea typeface="宋体" panose="02010600030101010101" pitchFamily="2" charset="-122"/>
                <a:cs typeface="Times New Roman" panose="02020603050405020304" charset="0"/>
              </a:rPr>
              <a:t>F</a:t>
            </a:r>
            <a:r>
              <a:rPr lang="en-US" altLang="zh-CN" sz="2665" b="1" baseline="-25000">
                <a:solidFill>
                  <a:srgbClr val="FF0000"/>
                </a:solidFill>
                <a:latin typeface="Times New Roman" panose="02020603050405020304" charset="0"/>
                <a:ea typeface="宋体" panose="02010600030101010101" pitchFamily="2" charset="-122"/>
                <a:cs typeface="Times New Roman" panose="02020603050405020304" charset="0"/>
              </a:rPr>
              <a:t>1</a:t>
            </a:r>
            <a:endParaRPr lang="en-US" altLang="zh-CN" sz="2665" b="1" baseline="-25000">
              <a:solidFill>
                <a:srgbClr val="FF0000"/>
              </a:solidFill>
              <a:latin typeface="Times New Roman" panose="02020603050405020304" charset="0"/>
              <a:ea typeface="宋体" panose="02010600030101010101" pitchFamily="2" charset="-122"/>
              <a:cs typeface="Times New Roman" panose="02020603050405020304" charset="0"/>
            </a:endParaRPr>
          </a:p>
        </p:txBody>
      </p:sp>
      <p:sp>
        <p:nvSpPr>
          <p:cNvPr id="10" name="文本框 9" title=""/>
          <p:cNvSpPr txBox="1"/>
          <p:nvPr>
            <p:custDataLst>
              <p:tags r:id="rId42"/>
            </p:custDataLst>
          </p:nvPr>
        </p:nvSpPr>
        <p:spPr>
          <a:xfrm>
            <a:off x="6231880" y="5203437"/>
            <a:ext cx="760119" cy="501650"/>
          </a:xfrm>
          <a:prstGeom prst="rect">
            <a:avLst/>
          </a:prstGeom>
          <a:noFill/>
        </p:spPr>
        <p:txBody>
          <a:bodyPr wrap="square" rtlCol="0">
            <a:spAutoFit/>
          </a:bodyPr>
          <a:lstStyle/>
          <a:p>
            <a:r>
              <a:rPr lang="en-US" altLang="zh-CN" sz="2665" b="1">
                <a:solidFill>
                  <a:srgbClr val="FF0000"/>
                </a:solidFill>
                <a:latin typeface="Times New Roman" panose="02020603050405020304" charset="0"/>
                <a:ea typeface="宋体" panose="02010600030101010101" pitchFamily="2" charset="-122"/>
                <a:cs typeface="Times New Roman" panose="02020603050405020304" charset="0"/>
              </a:rPr>
              <a:t>F</a:t>
            </a:r>
            <a:r>
              <a:rPr lang="en-US" altLang="zh-CN" sz="2665" b="1" baseline="-25000">
                <a:solidFill>
                  <a:srgbClr val="FF0000"/>
                </a:solidFill>
                <a:latin typeface="Times New Roman" panose="02020603050405020304" charset="0"/>
                <a:ea typeface="宋体" panose="02010600030101010101" pitchFamily="2" charset="-122"/>
                <a:cs typeface="Times New Roman" panose="02020603050405020304" charset="0"/>
              </a:rPr>
              <a:t>2</a:t>
            </a:r>
            <a:endParaRPr lang="en-US" altLang="zh-CN" sz="2665" b="1" baseline="-25000">
              <a:solidFill>
                <a:srgbClr val="FF0000"/>
              </a:solidFill>
              <a:latin typeface="Times New Roman" panose="02020603050405020304" charset="0"/>
              <a:ea typeface="宋体" panose="02010600030101010101" pitchFamily="2" charset="-122"/>
              <a:cs typeface="Times New Roman" panose="02020603050405020304" charset="0"/>
            </a:endParaRPr>
          </a:p>
        </p:txBody>
      </p:sp>
      <p:sp>
        <p:nvSpPr>
          <p:cNvPr id="42" name="矩形 41" title=""/>
          <p:cNvSpPr/>
          <p:nvPr>
            <p:custDataLst>
              <p:tags r:id="rId43"/>
            </p:custDataLst>
          </p:nvPr>
        </p:nvSpPr>
        <p:spPr>
          <a:xfrm>
            <a:off x="3437812" y="4623848"/>
            <a:ext cx="800025" cy="460375"/>
          </a:xfrm>
          <a:prstGeom prst="rect">
            <a:avLst/>
          </a:prstGeom>
          <a:noFill/>
          <a:ln w="9525">
            <a:noFill/>
          </a:ln>
        </p:spPr>
        <p:txBody>
          <a:bodyPr wrap="square" anchor="t">
            <a:spAutoFit/>
          </a:bodyPr>
          <a:lstStyle/>
          <a:p>
            <a:r>
              <a:rPr lang="el-GR" altLang="zh-CN" sz="2395" b="1" i="1">
                <a:latin typeface="Times New Roman" panose="02020603050405020304" charset="0"/>
                <a:ea typeface="宋体" panose="02010600030101010101" pitchFamily="2" charset="-122"/>
                <a:cs typeface="Times New Roman" panose="02020603050405020304" charset="0"/>
              </a:rPr>
              <a:t>θ</a:t>
            </a:r>
            <a:r>
              <a:rPr lang="en-US" altLang="el-GR" sz="2395" b="1" i="1" baseline="-25000">
                <a:latin typeface="Times New Roman" panose="02020603050405020304" charset="0"/>
                <a:ea typeface="宋体" panose="02010600030101010101" pitchFamily="2" charset="-122"/>
                <a:cs typeface="Times New Roman" panose="02020603050405020304" charset="0"/>
              </a:rPr>
              <a:t>1</a:t>
            </a:r>
            <a:endParaRPr lang="en-US" altLang="el-GR" sz="2395" b="1" i="1" baseline="-25000">
              <a:latin typeface="Times New Roman" panose="02020603050405020304" charset="0"/>
              <a:ea typeface="宋体" panose="02010600030101010101" pitchFamily="2" charset="-122"/>
              <a:cs typeface="Times New Roman" panose="02020603050405020304" charset="0"/>
            </a:endParaRPr>
          </a:p>
        </p:txBody>
      </p:sp>
      <p:sp>
        <p:nvSpPr>
          <p:cNvPr id="11" name="矩形 10" title=""/>
          <p:cNvSpPr/>
          <p:nvPr>
            <p:custDataLst>
              <p:tags r:id="rId44"/>
            </p:custDataLst>
          </p:nvPr>
        </p:nvSpPr>
        <p:spPr>
          <a:xfrm>
            <a:off x="2094936" y="4626381"/>
            <a:ext cx="800025" cy="460375"/>
          </a:xfrm>
          <a:prstGeom prst="rect">
            <a:avLst/>
          </a:prstGeom>
          <a:noFill/>
          <a:ln w="9525">
            <a:noFill/>
          </a:ln>
        </p:spPr>
        <p:txBody>
          <a:bodyPr wrap="square" anchor="t">
            <a:spAutoFit/>
          </a:bodyPr>
          <a:lstStyle/>
          <a:p>
            <a:r>
              <a:rPr lang="el-GR" altLang="zh-CN" sz="2395" b="1" i="1">
                <a:latin typeface="Times New Roman" panose="02020603050405020304" charset="0"/>
                <a:ea typeface="宋体" panose="02010600030101010101" pitchFamily="2" charset="-122"/>
                <a:cs typeface="Times New Roman" panose="02020603050405020304" charset="0"/>
              </a:rPr>
              <a:t>θ</a:t>
            </a:r>
            <a:r>
              <a:rPr lang="en-US" altLang="el-GR" sz="2395" b="1" i="1" baseline="-25000">
                <a:latin typeface="Times New Roman" panose="02020603050405020304" charset="0"/>
                <a:ea typeface="宋体" panose="02010600030101010101" pitchFamily="2" charset="-122"/>
                <a:cs typeface="Times New Roman" panose="02020603050405020304" charset="0"/>
              </a:rPr>
              <a:t>2</a:t>
            </a:r>
            <a:endParaRPr lang="en-US" altLang="el-GR" sz="2395" b="1" i="1" baseline="-25000">
              <a:latin typeface="Times New Roman" panose="02020603050405020304" charset="0"/>
              <a:ea typeface="宋体" panose="02010600030101010101" pitchFamily="2" charset="-122"/>
              <a:cs typeface="Times New Roman" panose="02020603050405020304" charset="0"/>
            </a:endParaRPr>
          </a:p>
        </p:txBody>
      </p:sp>
      <p:sp>
        <p:nvSpPr>
          <p:cNvPr id="32775" name="文本框 32774" title=""/>
          <p:cNvSpPr txBox="1"/>
          <p:nvPr>
            <p:custDataLst>
              <p:tags r:id="rId45"/>
            </p:custDataLst>
          </p:nvPr>
        </p:nvSpPr>
        <p:spPr>
          <a:xfrm>
            <a:off x="803267" y="1310264"/>
            <a:ext cx="2912745" cy="501650"/>
          </a:xfrm>
          <a:prstGeom prst="rect">
            <a:avLst/>
          </a:prstGeom>
          <a:noFill/>
          <a:ln w="9525">
            <a:noFill/>
          </a:ln>
        </p:spPr>
        <p:txBody>
          <a:bodyPr wrap="none" anchor="t">
            <a:spAutoFit/>
          </a:bodyPr>
          <a:lstStyle/>
          <a:p>
            <a:r>
              <a:rPr lang="en-US" altLang="zh-CN" sz="2665" b="1">
                <a:solidFill>
                  <a:srgbClr val="0000FF"/>
                </a:solidFill>
                <a:latin typeface="宋体" panose="02010600030101010101" pitchFamily="2" charset="-122"/>
                <a:ea typeface="宋体" panose="02010600030101010101" pitchFamily="2" charset="-122"/>
                <a:cs typeface="宋体" panose="02010600030101010101" pitchFamily="2" charset="-122"/>
              </a:rPr>
              <a:t>4.</a:t>
            </a:r>
            <a:r>
              <a:rPr lang="zh-CN" altLang="en-US" sz="2665" b="1">
                <a:solidFill>
                  <a:srgbClr val="0000FF"/>
                </a:solidFill>
                <a:latin typeface="宋体" panose="02010600030101010101" pitchFamily="2" charset="-122"/>
                <a:ea typeface="宋体" panose="02010600030101010101" pitchFamily="2" charset="-122"/>
                <a:cs typeface="宋体" panose="02010600030101010101" pitchFamily="2" charset="-122"/>
              </a:rPr>
              <a:t>正交分解的步骤</a:t>
            </a:r>
            <a:endParaRPr lang="zh-CN" altLang="en-US" sz="2665" b="1">
              <a:solidFill>
                <a:srgbClr val="0000FF"/>
              </a:solidFill>
              <a:latin typeface="宋体" panose="02010600030101010101" pitchFamily="2" charset="-122"/>
              <a:ea typeface="宋体" panose="02010600030101010101" pitchFamily="2" charset="-122"/>
              <a:cs typeface="宋体" panose="02010600030101010101" pitchFamily="2" charset="-122"/>
            </a:endParaRPr>
          </a:p>
        </p:txBody>
      </p:sp>
      <p:grpSp>
        <p:nvGrpSpPr>
          <p:cNvPr id="3" name="Group 28" title=""/>
          <p:cNvGrpSpPr/>
          <p:nvPr>
            <p:custDataLst>
              <p:tags r:id="rId46"/>
            </p:custDataLst>
          </p:nvPr>
        </p:nvGrpSpPr>
        <p:grpSpPr>
          <a:xfrm>
            <a:off x="1061085" y="5715"/>
            <a:ext cx="3739218" cy="713105"/>
            <a:chOff x="711" y="-11"/>
            <a:chExt cx="2327" cy="449"/>
          </a:xfrm>
        </p:grpSpPr>
        <p:sp>
          <p:nvSpPr>
            <p:cNvPr id="19" name="Rectangle 8"/>
            <p:cNvSpPr>
              <a:spLocks noChangeArrowheads="1"/>
            </p:cNvSpPr>
            <p:nvPr>
              <p:custDataLst>
                <p:tags r:id="rId47"/>
              </p:custDataLst>
            </p:nvPr>
          </p:nvSpPr>
          <p:spPr bwMode="auto">
            <a:xfrm>
              <a:off x="711" y="-10"/>
              <a:ext cx="2327"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14" name="TextBox 3"/>
            <p:cNvSpPr txBox="1">
              <a:spLocks noChangeArrowheads="1"/>
            </p:cNvSpPr>
            <p:nvPr>
              <p:custDataLst>
                <p:tags r:id="rId48"/>
              </p:custDataLst>
            </p:nvPr>
          </p:nvSpPr>
          <p:spPr bwMode="auto">
            <a:xfrm>
              <a:off x="723" y="-11"/>
              <a:ext cx="2315"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rPr>
                <a:t>正交分解的步骤</a:t>
              </a:r>
              <a:endPar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43" name="AutoShape 10" title=""/>
          <p:cNvSpPr>
            <a:spLocks noChangeArrowheads="1"/>
          </p:cNvSpPr>
          <p:nvPr userDrawn="1">
            <p:custDataLst>
              <p:tags r:id="rId49"/>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57" name="Text Box 24" title=""/>
          <p:cNvSpPr txBox="1">
            <a:spLocks noChangeArrowheads="1"/>
          </p:cNvSpPr>
          <p:nvPr userDrawn="1">
            <p:custDataLst>
              <p:tags r:id="rId50"/>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03</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ustDataLst>
      <p:tags r:id="rId5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3950"/>
                                        </p:tgtEl>
                                        <p:attrNameLst>
                                          <p:attrName>style.visibility</p:attrName>
                                        </p:attrNameLst>
                                      </p:cBhvr>
                                      <p:to>
                                        <p:strVal val="visible"/>
                                      </p:to>
                                    </p:set>
                                    <p:animEffect transition="in" filter="blinds(horizontal)">
                                      <p:cBhvr>
                                        <p:cTn id="7" dur="500"/>
                                        <p:tgtEl>
                                          <p:spTgt spid="12395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23925"/>
                                        </p:tgtEl>
                                        <p:attrNameLst>
                                          <p:attrName>style.visibility</p:attrName>
                                        </p:attrNameLst>
                                      </p:cBhvr>
                                      <p:to>
                                        <p:strVal val="visible"/>
                                      </p:to>
                                    </p:set>
                                    <p:animEffect transition="in" filter="blinds(horizontal)">
                                      <p:cBhvr>
                                        <p:cTn id="23" dur="500"/>
                                        <p:tgtEl>
                                          <p:spTgt spid="123925"/>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3943"/>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1+#ppt_w/2"/>
                                          </p:val>
                                        </p:tav>
                                        <p:tav tm="100000">
                                          <p:val>
                                            <p:strVal val="#ppt_x"/>
                                          </p:val>
                                        </p:tav>
                                      </p:tavLst>
                                    </p:anim>
                                    <p:anim calcmode="lin" valueType="num">
                                      <p:cBhvr additive="base">
                                        <p:cTn id="3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23934"/>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500" fill="hold"/>
                                        <p:tgtEl>
                                          <p:spTgt spid="4"/>
                                        </p:tgtEl>
                                        <p:attrNameLst>
                                          <p:attrName>ppt_x</p:attrName>
                                        </p:attrNameLst>
                                      </p:cBhvr>
                                      <p:tavLst>
                                        <p:tav tm="0">
                                          <p:val>
                                            <p:strVal val="1+#ppt_w/2"/>
                                          </p:val>
                                        </p:tav>
                                        <p:tav tm="100000">
                                          <p:val>
                                            <p:strVal val="#ppt_x"/>
                                          </p:val>
                                        </p:tav>
                                      </p:tavLst>
                                    </p:anim>
                                    <p:anim calcmode="lin" valueType="num">
                                      <p:cBhvr additive="base">
                                        <p:cTn id="43" dur="500" fill="hold"/>
                                        <p:tgtEl>
                                          <p:spTgt spid="4"/>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500"/>
                            </p:stCondLst>
                            <p:childTnLst>
                              <p:par>
                                <p:cTn id="45" presetID="2" presetClass="entr" presetSubtype="2"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1+#ppt_w/2"/>
                                          </p:val>
                                        </p:tav>
                                        <p:tav tm="100000">
                                          <p:val>
                                            <p:strVal val="#ppt_x"/>
                                          </p:val>
                                        </p:tav>
                                      </p:tavLst>
                                    </p:anim>
                                    <p:anim calcmode="lin" valueType="num">
                                      <p:cBhvr additive="base">
                                        <p:cTn id="4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123928"/>
                                        </p:tgtEl>
                                        <p:attrNameLst>
                                          <p:attrName>style.visibility</p:attrName>
                                        </p:attrNameLst>
                                      </p:cBhvr>
                                      <p:to>
                                        <p:strVal val="visible"/>
                                      </p:to>
                                    </p:set>
                                    <p:animEffect transition="in" filter="blinds(horizontal)">
                                      <p:cBhvr>
                                        <p:cTn id="53" dur="500"/>
                                        <p:tgtEl>
                                          <p:spTgt spid="123928"/>
                                        </p:tgtEl>
                                      </p:cBhvr>
                                    </p:animEffect>
                                  </p:childTnLst>
                                </p:cTn>
                              </p:par>
                            </p:childTnLst>
                          </p:cTn>
                        </p:par>
                      </p:childTnLst>
                    </p:cTn>
                  </p:par>
                  <p:par>
                    <p:cTn id="54" fill="hold" nodeType="clickPar">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23946"/>
                                        </p:tgtEl>
                                        <p:attrNameLst>
                                          <p:attrName>style.visibility</p:attrName>
                                        </p:attrNameLst>
                                      </p:cBhvr>
                                      <p:to>
                                        <p:strVal val="visible"/>
                                      </p:to>
                                    </p:set>
                                  </p:childTnLst>
                                </p:cTn>
                              </p:par>
                              <p:par>
                                <p:cTn id="58" presetID="2" presetClass="entr" presetSubtype="2"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500" fill="hold"/>
                                        <p:tgtEl>
                                          <p:spTgt spid="6"/>
                                        </p:tgtEl>
                                        <p:attrNameLst>
                                          <p:attrName>ppt_x</p:attrName>
                                        </p:attrNameLst>
                                      </p:cBhvr>
                                      <p:tavLst>
                                        <p:tav tm="0">
                                          <p:val>
                                            <p:strVal val="1+#ppt_w/2"/>
                                          </p:val>
                                        </p:tav>
                                        <p:tav tm="100000">
                                          <p:val>
                                            <p:strVal val="#ppt_x"/>
                                          </p:val>
                                        </p:tav>
                                      </p:tavLst>
                                    </p:anim>
                                    <p:anim calcmode="lin" valueType="num">
                                      <p:cBhvr additive="base">
                                        <p:cTn id="61"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23931"/>
                                        </p:tgtEl>
                                        <p:attrNameLst>
                                          <p:attrName>style.visibility</p:attrName>
                                        </p:attrNameLst>
                                      </p:cBhvr>
                                      <p:to>
                                        <p:strVal val="visible"/>
                                      </p:to>
                                    </p:set>
                                  </p:childTnLst>
                                </p:cTn>
                              </p:par>
                              <p:par>
                                <p:cTn id="66" presetID="2" presetClass="entr" presetSubtype="2" fill="hold" grpId="0" nodeType="withEffect">
                                  <p:stCondLst>
                                    <p:cond delay="0"/>
                                  </p:stCondLst>
                                  <p:childTnLst>
                                    <p:set>
                                      <p:cBhvr>
                                        <p:cTn id="67" dur="1" fill="hold">
                                          <p:stCondLst>
                                            <p:cond delay="0"/>
                                          </p:stCondLst>
                                        </p:cTn>
                                        <p:tgtEl>
                                          <p:spTgt spid="7"/>
                                        </p:tgtEl>
                                        <p:attrNameLst>
                                          <p:attrName>style.visibility</p:attrName>
                                        </p:attrNameLst>
                                      </p:cBhvr>
                                      <p:to>
                                        <p:strVal val="visible"/>
                                      </p:to>
                                    </p:set>
                                    <p:anim calcmode="lin" valueType="num">
                                      <p:cBhvr additive="base">
                                        <p:cTn id="68" dur="500" fill="hold"/>
                                        <p:tgtEl>
                                          <p:spTgt spid="7"/>
                                        </p:tgtEl>
                                        <p:attrNameLst>
                                          <p:attrName>ppt_x</p:attrName>
                                        </p:attrNameLst>
                                      </p:cBhvr>
                                      <p:tavLst>
                                        <p:tav tm="0">
                                          <p:val>
                                            <p:strVal val="1+#ppt_w/2"/>
                                          </p:val>
                                        </p:tav>
                                        <p:tav tm="100000">
                                          <p:val>
                                            <p:strVal val="#ppt_x"/>
                                          </p:val>
                                        </p:tav>
                                      </p:tavLst>
                                    </p:anim>
                                    <p:anim calcmode="lin" valueType="num">
                                      <p:cBhvr additive="base">
                                        <p:cTn id="69" dur="500" fill="hold"/>
                                        <p:tgtEl>
                                          <p:spTgt spid="7"/>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0"/>
                                  </p:stCondLst>
                                  <p:childTnLst>
                                    <p:set>
                                      <p:cBhvr>
                                        <p:cTn id="71" dur="1" fill="hold">
                                          <p:stCondLst>
                                            <p:cond delay="0"/>
                                          </p:stCondLst>
                                        </p:cTn>
                                        <p:tgtEl>
                                          <p:spTgt spid="8"/>
                                        </p:tgtEl>
                                        <p:attrNameLst>
                                          <p:attrName>style.visibility</p:attrName>
                                        </p:attrNameLst>
                                      </p:cBhvr>
                                      <p:to>
                                        <p:strVal val="visible"/>
                                      </p:to>
                                    </p:set>
                                    <p:anim calcmode="lin" valueType="num">
                                      <p:cBhvr additive="base">
                                        <p:cTn id="72" dur="500" fill="hold"/>
                                        <p:tgtEl>
                                          <p:spTgt spid="8"/>
                                        </p:tgtEl>
                                        <p:attrNameLst>
                                          <p:attrName>ppt_x</p:attrName>
                                        </p:attrNameLst>
                                      </p:cBhvr>
                                      <p:tavLst>
                                        <p:tav tm="0">
                                          <p:val>
                                            <p:strVal val="1+#ppt_w/2"/>
                                          </p:val>
                                        </p:tav>
                                        <p:tav tm="100000">
                                          <p:val>
                                            <p:strVal val="#ppt_x"/>
                                          </p:val>
                                        </p:tav>
                                      </p:tavLst>
                                    </p:anim>
                                    <p:anim calcmode="lin" valueType="num">
                                      <p:cBhvr additive="base">
                                        <p:cTn id="7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50" grpId="0"/>
      <p:bldP spid="5" grpId="0" animBg="1"/>
      <p:bldP spid="8" grpId="0" animBg="1"/>
      <p:bldP spid="9" grpId="0"/>
      <p:bldP spid="10" grpId="0"/>
      <p:bldP spid="4" grpId="0"/>
      <p:bldP spid="2" grpId="0"/>
      <p:bldP spid="6" grpId="0"/>
      <p:bldP spid="7" grpId="0"/>
    </p:bldLst>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2" name="文本框 129027" title=""/>
          <p:cNvSpPr txBox="1"/>
          <p:nvPr>
            <p:custDataLst>
              <p:tags r:id="rId3"/>
            </p:custDataLst>
          </p:nvPr>
        </p:nvSpPr>
        <p:spPr>
          <a:xfrm>
            <a:off x="734907" y="1314027"/>
            <a:ext cx="7424420" cy="501650"/>
          </a:xfrm>
          <a:prstGeom prst="rect">
            <a:avLst/>
          </a:prstGeom>
          <a:noFill/>
          <a:ln w="9525">
            <a:noFill/>
          </a:ln>
        </p:spPr>
        <p:txBody>
          <a:bodyPr wrap="square" anchor="t">
            <a:spAutoFit/>
          </a:bodyPr>
          <a:lstStyle/>
          <a:p>
            <a:pPr>
              <a:spcBef>
                <a:spcPct val="50000"/>
              </a:spcBef>
            </a:pPr>
            <a:r>
              <a:rPr lang="zh-CN" altLang="en-US" sz="2665" b="1">
                <a:solidFill>
                  <a:schemeClr val="tx1">
                    <a:lumMod val="50000"/>
                  </a:schemeClr>
                </a:solidFill>
                <a:latin typeface="Times New Roman" panose="02020603050405020304" charset="0"/>
                <a:ea typeface="宋体" panose="02010600030101010101" pitchFamily="2" charset="-122"/>
                <a:cs typeface="Times New Roman" panose="02020603050405020304" charset="0"/>
                <a:sym typeface="+mn-ea"/>
              </a:rPr>
              <a:t>（</a:t>
            </a:r>
            <a:r>
              <a:rPr lang="en-US" altLang="zh-CN" sz="2665" b="1">
                <a:solidFill>
                  <a:schemeClr val="tx1">
                    <a:lumMod val="50000"/>
                  </a:schemeClr>
                </a:solidFill>
                <a:latin typeface="Times New Roman" panose="02020603050405020304" charset="0"/>
                <a:ea typeface="宋体" panose="02010600030101010101" pitchFamily="2" charset="-122"/>
                <a:cs typeface="Times New Roman" panose="02020603050405020304" charset="0"/>
                <a:sym typeface="+mn-ea"/>
              </a:rPr>
              <a:t>3</a:t>
            </a:r>
            <a:r>
              <a:rPr lang="zh-CN" altLang="en-US" sz="2665" b="1">
                <a:solidFill>
                  <a:schemeClr val="tx1">
                    <a:lumMod val="50000"/>
                  </a:schemeClr>
                </a:solidFill>
                <a:latin typeface="Times New Roman" panose="02020603050405020304" charset="0"/>
                <a:ea typeface="宋体" panose="02010600030101010101" pitchFamily="2" charset="-122"/>
                <a:cs typeface="Times New Roman" panose="02020603050405020304" charset="0"/>
                <a:sym typeface="+mn-ea"/>
              </a:rPr>
              <a:t>）</a:t>
            </a:r>
            <a:r>
              <a:rPr lang="zh-CN" altLang="en-US" sz="2665" b="1">
                <a:solidFill>
                  <a:schemeClr val="tx1"/>
                </a:solidFill>
                <a:latin typeface="Times New Roman" panose="02020603050405020304" charset="0"/>
                <a:ea typeface="宋体" panose="02010600030101010101" pitchFamily="2" charset="-122"/>
                <a:cs typeface="Times New Roman" panose="02020603050405020304" charset="0"/>
              </a:rPr>
              <a:t>分别求出</a:t>
            </a:r>
            <a:r>
              <a:rPr lang="en-US" altLang="zh-CN" sz="2665" b="1">
                <a:solidFill>
                  <a:schemeClr val="tx1"/>
                </a:solidFill>
                <a:latin typeface="Times New Roman" panose="02020603050405020304" charset="0"/>
                <a:ea typeface="宋体" panose="02010600030101010101" pitchFamily="2" charset="-122"/>
                <a:cs typeface="Times New Roman" panose="02020603050405020304" charset="0"/>
              </a:rPr>
              <a:t>x</a:t>
            </a:r>
            <a:r>
              <a:rPr lang="zh-CN" altLang="en-US" sz="2665" b="1">
                <a:solidFill>
                  <a:schemeClr val="tx1"/>
                </a:solidFill>
                <a:latin typeface="Times New Roman" panose="02020603050405020304" charset="0"/>
                <a:ea typeface="宋体" panose="02010600030101010101" pitchFamily="2" charset="-122"/>
                <a:cs typeface="Times New Roman" panose="02020603050405020304" charset="0"/>
              </a:rPr>
              <a:t>轴、</a:t>
            </a:r>
            <a:r>
              <a:rPr lang="en-US" altLang="zh-CN" sz="2665" b="1">
                <a:solidFill>
                  <a:schemeClr val="tx1"/>
                </a:solidFill>
                <a:latin typeface="Times New Roman" panose="02020603050405020304" charset="0"/>
                <a:ea typeface="宋体" panose="02010600030101010101" pitchFamily="2" charset="-122"/>
                <a:cs typeface="Times New Roman" panose="02020603050405020304" charset="0"/>
              </a:rPr>
              <a:t>y</a:t>
            </a:r>
            <a:r>
              <a:rPr lang="zh-CN" altLang="en-US" sz="2665" b="1">
                <a:solidFill>
                  <a:schemeClr val="tx1"/>
                </a:solidFill>
                <a:latin typeface="Times New Roman" panose="02020603050405020304" charset="0"/>
                <a:ea typeface="宋体" panose="02010600030101010101" pitchFamily="2" charset="-122"/>
                <a:cs typeface="Times New Roman" panose="02020603050405020304" charset="0"/>
              </a:rPr>
              <a:t>轴上各分力的矢量和，即</a:t>
            </a:r>
            <a:endParaRPr lang="zh-CN" altLang="en-US" sz="2665" b="1">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4" name="文本框 129028" title=""/>
          <p:cNvSpPr txBox="1"/>
          <p:nvPr>
            <p:custDataLst>
              <p:tags r:id="rId4"/>
            </p:custDataLst>
          </p:nvPr>
        </p:nvSpPr>
        <p:spPr>
          <a:xfrm>
            <a:off x="1549400" y="1886373"/>
            <a:ext cx="3782907" cy="1487805"/>
          </a:xfrm>
          <a:prstGeom prst="rect">
            <a:avLst/>
          </a:prstGeom>
          <a:noFill/>
          <a:ln w="9525">
            <a:noFill/>
          </a:ln>
        </p:spPr>
        <p:txBody>
          <a:bodyPr wrap="square" anchor="t">
            <a:spAutoFit/>
          </a:bodyPr>
          <a:lstStyle/>
          <a:p>
            <a:pPr>
              <a:lnSpc>
                <a:spcPct val="170000"/>
              </a:lnSpc>
            </a:pPr>
            <a:r>
              <a:rPr lang="en-US" altLang="zh-CN" sz="2665" b="1" i="1" kern="1200" noProof="0" err="1">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F</a:t>
            </a:r>
            <a:r>
              <a:rPr lang="en-US" altLang="zh-CN" sz="2665" b="1" i="1" kern="1200" baseline="-30000" noProof="0" err="1">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x</a:t>
            </a:r>
            <a:r>
              <a:rPr lang="zh-CN" altLang="en-US" sz="2665" b="1" kern="1200" noProof="0">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a:t>
            </a:r>
            <a:r>
              <a:rPr lang="en-US" altLang="zh-CN" sz="2665" b="1" i="1" kern="1200" noProof="0">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F</a:t>
            </a:r>
            <a:r>
              <a:rPr lang="en-US" altLang="zh-CN" sz="2665" b="1" kern="1200" baseline="-30000" noProof="0">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1</a:t>
            </a:r>
            <a:r>
              <a:rPr lang="en-US" altLang="zh-CN" sz="2665" b="1" i="1" kern="1200" baseline="-30000" noProof="0">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x</a:t>
            </a:r>
            <a:r>
              <a:rPr lang="zh-CN" altLang="en-US" sz="2665" b="1" kern="1200" noProof="0">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a:t>
            </a:r>
            <a:r>
              <a:rPr lang="en-US" altLang="zh-CN" sz="2665" b="1" i="1" kern="1200" noProof="0">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F</a:t>
            </a:r>
            <a:r>
              <a:rPr lang="en-US" altLang="zh-CN" sz="2665" b="1" kern="1200" baseline="-30000" noProof="0">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2</a:t>
            </a:r>
            <a:r>
              <a:rPr lang="en-US" altLang="zh-CN" sz="2665" b="1" i="1" kern="1200" baseline="-30000" noProof="0">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x</a:t>
            </a:r>
            <a:r>
              <a:rPr lang="zh-CN" altLang="en-US" sz="2665" b="1" kern="1200" noProof="0">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a:t>
            </a:r>
            <a:r>
              <a:rPr lang="en-US" altLang="zh-CN" sz="2665" b="1" kern="1200" noProof="0">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a:t>
            </a:r>
            <a:r>
              <a:rPr lang="en-US" altLang="zh-CN" sz="2665" b="1">
                <a:solidFill>
                  <a:schemeClr val="tx1"/>
                </a:solidFill>
                <a:latin typeface="Times New Roman" panose="02020603050405020304" charset="0"/>
                <a:ea typeface="宋体" panose="02010600030101010101" pitchFamily="2" charset="-122"/>
                <a:cs typeface="Times New Roman" panose="02020603050405020304" charset="0"/>
              </a:rPr>
              <a:t>          </a:t>
            </a:r>
            <a:endParaRPr lang="en-US" altLang="zh-CN" sz="2665" b="1">
              <a:solidFill>
                <a:schemeClr val="tx1"/>
              </a:solidFill>
              <a:latin typeface="Times New Roman" panose="02020603050405020304" charset="0"/>
              <a:ea typeface="宋体" panose="02010600030101010101" pitchFamily="2" charset="-122"/>
              <a:cs typeface="Times New Roman" panose="02020603050405020304" charset="0"/>
            </a:endParaRPr>
          </a:p>
          <a:p>
            <a:pPr marL="0" marR="0" indent="0" algn="l" defTabSz="914400" rtl="0" fontAlgn="auto" latinLnBrk="1" hangingPunct="0">
              <a:lnSpc>
                <a:spcPct val="170000"/>
              </a:lnSpc>
              <a:spcBef>
                <a:spcPct val="0"/>
              </a:spcBef>
              <a:spcAft>
                <a:spcPct val="0"/>
              </a:spcAft>
              <a:buClrTx/>
              <a:buSzTx/>
              <a:buFontTx/>
              <a:buNone/>
            </a:pPr>
            <a:r>
              <a:rPr lang="en-US" altLang="zh-CN" sz="2665" b="1" i="1" kern="1200" noProof="0" err="1">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F</a:t>
            </a:r>
            <a:r>
              <a:rPr lang="en-US" altLang="zh-CN" sz="2665" b="1" i="1" kern="1200" baseline="-30000" noProof="0" err="1">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y</a:t>
            </a:r>
            <a:r>
              <a:rPr lang="zh-CN" altLang="en-US" sz="2665" b="1" kern="1200" noProof="0">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a:t>
            </a:r>
            <a:r>
              <a:rPr lang="en-US" altLang="zh-CN" sz="2665" b="1" i="1" kern="1200" noProof="0">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F</a:t>
            </a:r>
            <a:r>
              <a:rPr lang="en-US" altLang="zh-CN" sz="2665" b="1" kern="1200" baseline="-30000" noProof="0">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1</a:t>
            </a:r>
            <a:r>
              <a:rPr lang="en-US" altLang="zh-CN" sz="2665" b="1" i="1" kern="1200" baseline="-30000" noProof="0">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y</a:t>
            </a:r>
            <a:r>
              <a:rPr lang="zh-CN" altLang="en-US" sz="2665" b="1" kern="1200" noProof="0">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a:t>
            </a:r>
            <a:r>
              <a:rPr lang="en-US" altLang="zh-CN" sz="2665" b="1" i="1" kern="1200" noProof="0">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F</a:t>
            </a:r>
            <a:r>
              <a:rPr lang="en-US" altLang="zh-CN" sz="2665" b="1" kern="1200" baseline="-30000" noProof="0">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2</a:t>
            </a:r>
            <a:r>
              <a:rPr lang="en-US" altLang="zh-CN" sz="2665" b="1" i="1" kern="1200" baseline="-30000" noProof="0">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y</a:t>
            </a:r>
            <a:r>
              <a:rPr lang="zh-CN" altLang="en-US" sz="2665" b="1" kern="1200" noProof="0">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a:t>
            </a:r>
            <a:r>
              <a:rPr lang="en-US" altLang="zh-CN" sz="2665" b="1" kern="1200" noProof="0">
                <a:ln>
                  <a:noFill/>
                </a:ln>
                <a:solidFill>
                  <a:prstClr val="black"/>
                </a:solidFill>
                <a:effectLst/>
                <a:uLnTx/>
                <a:uFillTx/>
                <a:latin typeface="Times New Roman" panose="02020603050405020304" charset="0"/>
                <a:ea typeface="华文楷体" panose="02010600040101010101" pitchFamily="2" charset="-122"/>
                <a:cs typeface="Times New Roman" panose="02020603050405020304" charset="0"/>
                <a:sym typeface="+mn-ea"/>
              </a:rPr>
              <a:t>……</a:t>
            </a:r>
            <a:endParaRPr lang="en-US" altLang="zh-CN" sz="2665" b="1">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5" name="文本框 4" title=""/>
          <p:cNvSpPr txBox="1"/>
          <p:nvPr>
            <p:custDataLst>
              <p:tags r:id="rId5"/>
            </p:custDataLst>
          </p:nvPr>
        </p:nvSpPr>
        <p:spPr>
          <a:xfrm>
            <a:off x="824653" y="3695700"/>
            <a:ext cx="3550920" cy="501650"/>
          </a:xfrm>
          <a:prstGeom prst="rect">
            <a:avLst/>
          </a:prstGeom>
          <a:noFill/>
          <a:ln w="9525">
            <a:noFill/>
          </a:ln>
        </p:spPr>
        <p:txBody>
          <a:bodyPr wrap="square" anchor="t">
            <a:spAutoFit/>
          </a:bodyPr>
          <a:lstStyle/>
          <a:p>
            <a:pPr>
              <a:spcBef>
                <a:spcPct val="50000"/>
              </a:spcBef>
            </a:pPr>
            <a:r>
              <a:rPr lang="zh-CN" altLang="en-US" sz="2665" b="1">
                <a:solidFill>
                  <a:schemeClr val="tx1">
                    <a:lumMod val="50000"/>
                  </a:schemeClr>
                </a:solidFill>
                <a:latin typeface="Times New Roman" panose="02020603050405020304" charset="0"/>
                <a:ea typeface="宋体" panose="02010600030101010101" pitchFamily="2" charset="-122"/>
                <a:cs typeface="Times New Roman" panose="02020603050405020304" charset="0"/>
                <a:sym typeface="+mn-ea"/>
              </a:rPr>
              <a:t>（</a:t>
            </a:r>
            <a:r>
              <a:rPr lang="en-US" altLang="zh-CN" sz="2665" b="1">
                <a:solidFill>
                  <a:schemeClr val="tx1">
                    <a:lumMod val="50000"/>
                  </a:schemeClr>
                </a:solidFill>
                <a:latin typeface="Times New Roman" panose="02020603050405020304" charset="0"/>
                <a:ea typeface="宋体" panose="02010600030101010101" pitchFamily="2" charset="-122"/>
                <a:cs typeface="Times New Roman" panose="02020603050405020304" charset="0"/>
                <a:sym typeface="+mn-ea"/>
              </a:rPr>
              <a:t>4</a:t>
            </a:r>
            <a:r>
              <a:rPr lang="zh-CN" altLang="en-US" sz="2665" b="1">
                <a:solidFill>
                  <a:schemeClr val="tx1">
                    <a:lumMod val="50000"/>
                  </a:schemeClr>
                </a:solidFill>
                <a:latin typeface="Times New Roman" panose="02020603050405020304" charset="0"/>
                <a:ea typeface="宋体" panose="02010600030101010101" pitchFamily="2" charset="-122"/>
                <a:cs typeface="Times New Roman" panose="02020603050405020304" charset="0"/>
                <a:sym typeface="+mn-ea"/>
              </a:rPr>
              <a:t>）</a:t>
            </a:r>
            <a:r>
              <a:rPr lang="zh-CN" altLang="en-US" sz="2665" b="1">
                <a:solidFill>
                  <a:schemeClr val="tx1"/>
                </a:solidFill>
                <a:latin typeface="宋体" panose="02010600030101010101" pitchFamily="2" charset="-122"/>
                <a:ea typeface="宋体" panose="02010600030101010101" pitchFamily="2" charset="-122"/>
                <a:cs typeface="宋体" panose="02010600030101010101" pitchFamily="2" charset="-122"/>
              </a:rPr>
              <a:t>求共点力的合力： </a:t>
            </a:r>
            <a:endParaRPr lang="zh-CN" altLang="en-US" sz="2665"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26" name="文本框 25" title=""/>
          <p:cNvSpPr txBox="1"/>
          <p:nvPr>
            <p:custDataLst>
              <p:tags r:id="rId6"/>
            </p:custDataLst>
          </p:nvPr>
        </p:nvSpPr>
        <p:spPr>
          <a:xfrm>
            <a:off x="6013873" y="5678593"/>
            <a:ext cx="3912447" cy="501650"/>
          </a:xfrm>
          <a:prstGeom prst="rect">
            <a:avLst/>
          </a:prstGeom>
          <a:noFill/>
          <a:ln w="9525">
            <a:noFill/>
          </a:ln>
        </p:spPr>
        <p:txBody>
          <a:bodyPr wrap="square" anchor="t">
            <a:spAutoFit/>
          </a:bodyPr>
          <a:lstStyle/>
          <a:p>
            <a:pPr>
              <a:spcBef>
                <a:spcPct val="50000"/>
              </a:spcBef>
            </a:pPr>
            <a:r>
              <a:rPr lang="zh-CN" altLang="en-US" sz="2665" b="1">
                <a:solidFill>
                  <a:schemeClr val="tx1">
                    <a:lumMod val="50000"/>
                  </a:schemeClr>
                </a:solidFill>
                <a:latin typeface="Times New Roman" panose="02020603050405020304" charset="0"/>
                <a:ea typeface="宋体" panose="02010600030101010101" pitchFamily="2" charset="-122"/>
                <a:cs typeface="Times New Roman" panose="02020603050405020304" charset="0"/>
              </a:rPr>
              <a:t>与</a:t>
            </a:r>
            <a:r>
              <a:rPr lang="en-US" altLang="zh-CN" sz="2665" b="1">
                <a:solidFill>
                  <a:schemeClr val="tx1">
                    <a:lumMod val="50000"/>
                  </a:schemeClr>
                </a:solidFill>
                <a:latin typeface="Times New Roman" panose="02020603050405020304" charset="0"/>
                <a:ea typeface="宋体" panose="02010600030101010101" pitchFamily="2" charset="-122"/>
                <a:cs typeface="Times New Roman" panose="02020603050405020304" charset="0"/>
              </a:rPr>
              <a:t>x</a:t>
            </a:r>
            <a:r>
              <a:rPr lang="zh-CN" altLang="en-US" sz="2665" b="1">
                <a:solidFill>
                  <a:schemeClr val="tx1">
                    <a:lumMod val="50000"/>
                  </a:schemeClr>
                </a:solidFill>
                <a:latin typeface="Times New Roman" panose="02020603050405020304" charset="0"/>
                <a:ea typeface="宋体" panose="02010600030101010101" pitchFamily="2" charset="-122"/>
                <a:cs typeface="Times New Roman" panose="02020603050405020304" charset="0"/>
              </a:rPr>
              <a:t>轴正方向的夹角为θ</a:t>
            </a:r>
            <a:endParaRPr lang="zh-CN" altLang="en-US" sz="2665" b="1">
              <a:solidFill>
                <a:schemeClr val="tx1">
                  <a:lumMod val="50000"/>
                </a:schemeClr>
              </a:solidFill>
              <a:latin typeface="Times New Roman" panose="02020603050405020304" charset="0"/>
              <a:ea typeface="宋体" panose="02010600030101010101" pitchFamily="2" charset="-122"/>
              <a:cs typeface="Times New Roman" panose="02020603050405020304" charset="0"/>
            </a:endParaRPr>
          </a:p>
        </p:txBody>
      </p:sp>
      <p:sp>
        <p:nvSpPr>
          <p:cNvPr id="27" name="直接连接符 129054" title=""/>
          <p:cNvSpPr/>
          <p:nvPr>
            <p:custDataLst>
              <p:tags r:id="rId7"/>
            </p:custDataLst>
          </p:nvPr>
        </p:nvSpPr>
        <p:spPr>
          <a:xfrm>
            <a:off x="7106788" y="4565129"/>
            <a:ext cx="2405459" cy="0"/>
          </a:xfrm>
          <a:prstGeom prst="line">
            <a:avLst/>
          </a:prstGeom>
          <a:ln w="47625" cap="flat" cmpd="sng">
            <a:solidFill>
              <a:schemeClr val="tx1"/>
            </a:solidFill>
            <a:prstDash val="solid"/>
            <a:round/>
            <a:headEnd type="none" w="med" len="med"/>
            <a:tailEnd type="triangle" w="med" len="med"/>
          </a:ln>
        </p:spPr>
        <p:txBody>
          <a:bodyPr/>
          <a:lstStyle/>
          <a:p>
            <a:endParaRPr sz="135"/>
          </a:p>
        </p:txBody>
      </p:sp>
      <p:sp>
        <p:nvSpPr>
          <p:cNvPr id="28" name="直接连接符 129056" title=""/>
          <p:cNvSpPr/>
          <p:nvPr>
            <p:custDataLst>
              <p:tags r:id="rId8"/>
            </p:custDataLst>
          </p:nvPr>
        </p:nvSpPr>
        <p:spPr>
          <a:xfrm>
            <a:off x="7466261" y="4565129"/>
            <a:ext cx="1543991" cy="0"/>
          </a:xfrm>
          <a:prstGeom prst="line">
            <a:avLst/>
          </a:prstGeom>
          <a:ln w="44450" cap="flat" cmpd="sng">
            <a:solidFill>
              <a:srgbClr val="FF0066"/>
            </a:solidFill>
            <a:prstDash val="solid"/>
            <a:round/>
            <a:headEnd type="none" w="med" len="med"/>
            <a:tailEnd type="triangle" w="med" len="med"/>
          </a:ln>
        </p:spPr>
        <p:txBody>
          <a:bodyPr/>
          <a:lstStyle/>
          <a:p>
            <a:endParaRPr sz="135"/>
          </a:p>
        </p:txBody>
      </p:sp>
      <p:sp>
        <p:nvSpPr>
          <p:cNvPr id="29" name="文本框 129058" title=""/>
          <p:cNvSpPr txBox="1"/>
          <p:nvPr>
            <p:custDataLst>
              <p:tags r:id="rId9"/>
            </p:custDataLst>
          </p:nvPr>
        </p:nvSpPr>
        <p:spPr>
          <a:xfrm>
            <a:off x="9512564" y="4128695"/>
            <a:ext cx="684107" cy="501650"/>
          </a:xfrm>
          <a:prstGeom prst="rect">
            <a:avLst/>
          </a:prstGeom>
          <a:noFill/>
          <a:ln w="9525">
            <a:noFill/>
          </a:ln>
        </p:spPr>
        <p:txBody>
          <a:bodyPr anchor="t">
            <a:spAutoFit/>
          </a:bodyPr>
          <a:lstStyle/>
          <a:p>
            <a:pPr>
              <a:spcBef>
                <a:spcPct val="50000"/>
              </a:spcBef>
            </a:pPr>
            <a:r>
              <a:rPr lang="en-US" altLang="zh-CN" sz="2665">
                <a:solidFill>
                  <a:schemeClr val="tx1">
                    <a:lumMod val="50000"/>
                  </a:schemeClr>
                </a:solidFill>
                <a:latin typeface="Times New Roman" panose="02020603050405020304" charset="0"/>
                <a:ea typeface="宋体" panose="02010600030101010101" pitchFamily="2" charset="-122"/>
                <a:cs typeface="Times New Roman" panose="02020603050405020304" charset="0"/>
              </a:rPr>
              <a:t>x</a:t>
            </a:r>
            <a:endParaRPr lang="en-US" altLang="zh-CN" sz="2665">
              <a:solidFill>
                <a:schemeClr val="tx1">
                  <a:lumMod val="50000"/>
                </a:schemeClr>
              </a:solidFill>
              <a:latin typeface="Times New Roman" panose="02020603050405020304" charset="0"/>
              <a:ea typeface="宋体" panose="02010600030101010101" pitchFamily="2" charset="-122"/>
              <a:cs typeface="Times New Roman" panose="02020603050405020304" charset="0"/>
            </a:endParaRPr>
          </a:p>
        </p:txBody>
      </p:sp>
      <p:sp>
        <p:nvSpPr>
          <p:cNvPr id="30" name="直接连接符 129060" title=""/>
          <p:cNvSpPr/>
          <p:nvPr>
            <p:custDataLst>
              <p:tags r:id="rId10"/>
            </p:custDataLst>
          </p:nvPr>
        </p:nvSpPr>
        <p:spPr>
          <a:xfrm flipV="1">
            <a:off x="7415269" y="2375037"/>
            <a:ext cx="13936" cy="2909353"/>
          </a:xfrm>
          <a:prstGeom prst="line">
            <a:avLst/>
          </a:prstGeom>
          <a:ln w="47625" cap="flat" cmpd="sng">
            <a:solidFill>
              <a:schemeClr val="tx1"/>
            </a:solidFill>
            <a:prstDash val="solid"/>
            <a:round/>
            <a:headEnd type="none" w="med" len="med"/>
            <a:tailEnd type="triangle" w="med" len="med"/>
          </a:ln>
        </p:spPr>
        <p:txBody>
          <a:bodyPr/>
          <a:lstStyle/>
          <a:p>
            <a:endParaRPr sz="135"/>
          </a:p>
        </p:txBody>
      </p:sp>
      <p:sp>
        <p:nvSpPr>
          <p:cNvPr id="31" name="直接连接符 129062" title=""/>
          <p:cNvSpPr/>
          <p:nvPr>
            <p:custDataLst>
              <p:tags r:id="rId11"/>
            </p:custDataLst>
          </p:nvPr>
        </p:nvSpPr>
        <p:spPr>
          <a:xfrm flipV="1">
            <a:off x="7432372" y="3055977"/>
            <a:ext cx="633" cy="1509469"/>
          </a:xfrm>
          <a:prstGeom prst="line">
            <a:avLst/>
          </a:prstGeom>
          <a:ln w="44450" cap="flat" cmpd="sng">
            <a:solidFill>
              <a:srgbClr val="FF0066"/>
            </a:solidFill>
            <a:prstDash val="solid"/>
            <a:round/>
            <a:headEnd type="none" w="med" len="med"/>
            <a:tailEnd type="triangle" w="med" len="med"/>
          </a:ln>
        </p:spPr>
        <p:txBody>
          <a:bodyPr/>
          <a:lstStyle/>
          <a:p>
            <a:endParaRPr sz="135"/>
          </a:p>
        </p:txBody>
      </p:sp>
      <p:sp>
        <p:nvSpPr>
          <p:cNvPr id="32" name="直接连接符 31" title=""/>
          <p:cNvSpPr/>
          <p:nvPr>
            <p:custDataLst>
              <p:tags r:id="rId12"/>
            </p:custDataLst>
          </p:nvPr>
        </p:nvSpPr>
        <p:spPr>
          <a:xfrm flipV="1">
            <a:off x="7466261" y="3055977"/>
            <a:ext cx="1472729" cy="1509152"/>
          </a:xfrm>
          <a:prstGeom prst="line">
            <a:avLst/>
          </a:prstGeom>
          <a:ln w="44450" cap="flat" cmpd="sng">
            <a:solidFill>
              <a:srgbClr val="0000FF"/>
            </a:solidFill>
            <a:prstDash val="solid"/>
            <a:round/>
            <a:headEnd type="none" w="med" len="med"/>
            <a:tailEnd type="triangle" w="med" len="med"/>
          </a:ln>
        </p:spPr>
        <p:txBody>
          <a:bodyPr/>
          <a:lstStyle/>
          <a:p>
            <a:endParaRPr sz="135"/>
          </a:p>
        </p:txBody>
      </p:sp>
      <p:sp>
        <p:nvSpPr>
          <p:cNvPr id="33" name="直接连接符 32" title=""/>
          <p:cNvSpPr/>
          <p:nvPr>
            <p:custDataLst>
              <p:tags r:id="rId13"/>
            </p:custDataLst>
          </p:nvPr>
        </p:nvSpPr>
        <p:spPr>
          <a:xfrm flipH="1">
            <a:off x="8938991" y="3055977"/>
            <a:ext cx="0" cy="1562995"/>
          </a:xfrm>
          <a:prstGeom prst="line">
            <a:avLst/>
          </a:prstGeom>
          <a:ln w="38100" cap="flat" cmpd="sng">
            <a:solidFill>
              <a:srgbClr val="FF0000"/>
            </a:solidFill>
            <a:prstDash val="sysDot"/>
            <a:round/>
            <a:headEnd type="none" w="med" len="med"/>
            <a:tailEnd type="none" w="med" len="med"/>
          </a:ln>
        </p:spPr>
        <p:txBody>
          <a:bodyPr/>
          <a:lstStyle/>
          <a:p>
            <a:endParaRPr sz="135"/>
          </a:p>
        </p:txBody>
      </p:sp>
      <p:sp>
        <p:nvSpPr>
          <p:cNvPr id="34" name="直接连接符 33" title=""/>
          <p:cNvSpPr/>
          <p:nvPr>
            <p:custDataLst>
              <p:tags r:id="rId14"/>
            </p:custDataLst>
          </p:nvPr>
        </p:nvSpPr>
        <p:spPr>
          <a:xfrm flipH="1">
            <a:off x="7502684" y="3055977"/>
            <a:ext cx="1363463" cy="0"/>
          </a:xfrm>
          <a:prstGeom prst="line">
            <a:avLst/>
          </a:prstGeom>
          <a:ln w="38100" cap="flat" cmpd="sng">
            <a:solidFill>
              <a:srgbClr val="FF0000"/>
            </a:solidFill>
            <a:prstDash val="sysDot"/>
            <a:round/>
            <a:headEnd type="none" w="med" len="med"/>
            <a:tailEnd type="none" w="med" len="med"/>
          </a:ln>
        </p:spPr>
        <p:txBody>
          <a:bodyPr/>
          <a:lstStyle/>
          <a:p>
            <a:endParaRPr sz="135"/>
          </a:p>
        </p:txBody>
      </p:sp>
      <p:sp>
        <p:nvSpPr>
          <p:cNvPr id="35" name="文本框 129066" title=""/>
          <p:cNvSpPr txBox="1"/>
          <p:nvPr>
            <p:custDataLst>
              <p:tags r:id="rId15"/>
            </p:custDataLst>
          </p:nvPr>
        </p:nvSpPr>
        <p:spPr>
          <a:xfrm>
            <a:off x="7573945" y="2050404"/>
            <a:ext cx="503579" cy="501650"/>
          </a:xfrm>
          <a:prstGeom prst="rect">
            <a:avLst/>
          </a:prstGeom>
          <a:noFill/>
          <a:ln w="9525">
            <a:noFill/>
          </a:ln>
        </p:spPr>
        <p:txBody>
          <a:bodyPr anchor="t">
            <a:spAutoFit/>
          </a:bodyPr>
          <a:lstStyle/>
          <a:p>
            <a:pPr>
              <a:spcBef>
                <a:spcPct val="50000"/>
              </a:spcBef>
            </a:pPr>
            <a:r>
              <a:rPr lang="en-US" altLang="zh-CN" sz="2665">
                <a:latin typeface="Times New Roman" panose="02020603050405020304" charset="0"/>
                <a:ea typeface="宋体" panose="02010600030101010101" pitchFamily="2" charset="-122"/>
                <a:cs typeface="Times New Roman" panose="02020603050405020304" charset="0"/>
              </a:rPr>
              <a:t>y</a:t>
            </a:r>
            <a:endParaRPr lang="en-US" altLang="zh-CN" sz="2665">
              <a:latin typeface="Times New Roman" panose="02020603050405020304" charset="0"/>
              <a:ea typeface="宋体" panose="02010600030101010101" pitchFamily="2" charset="-122"/>
              <a:cs typeface="Times New Roman" panose="02020603050405020304" charset="0"/>
            </a:endParaRPr>
          </a:p>
        </p:txBody>
      </p:sp>
      <p:sp>
        <p:nvSpPr>
          <p:cNvPr id="36" name="文本框 129067" title=""/>
          <p:cNvSpPr txBox="1"/>
          <p:nvPr>
            <p:custDataLst>
              <p:tags r:id="rId16"/>
            </p:custDataLst>
          </p:nvPr>
        </p:nvSpPr>
        <p:spPr>
          <a:xfrm>
            <a:off x="6948593" y="4550833"/>
            <a:ext cx="450427" cy="501650"/>
          </a:xfrm>
          <a:prstGeom prst="rect">
            <a:avLst/>
          </a:prstGeom>
          <a:noFill/>
          <a:ln w="9525">
            <a:noFill/>
          </a:ln>
        </p:spPr>
        <p:txBody>
          <a:bodyPr wrap="square" anchor="t">
            <a:spAutoFit/>
          </a:bodyPr>
          <a:lstStyle/>
          <a:p>
            <a:pPr>
              <a:spcBef>
                <a:spcPct val="50000"/>
              </a:spcBef>
            </a:pPr>
            <a:r>
              <a:rPr lang="en-US" altLang="zh-CN" sz="2665">
                <a:solidFill>
                  <a:srgbClr val="FF0000"/>
                </a:solidFill>
                <a:latin typeface="Times New Roman" panose="02020603050405020304" charset="0"/>
                <a:ea typeface="宋体" panose="02010600030101010101" pitchFamily="2" charset="-122"/>
                <a:cs typeface="Times New Roman" panose="02020603050405020304" charset="0"/>
              </a:rPr>
              <a:t>o</a:t>
            </a:r>
            <a:endParaRPr lang="en-US" altLang="zh-CN" sz="2665">
              <a:solidFill>
                <a:srgbClr val="FF0000"/>
              </a:solidFill>
              <a:latin typeface="Times New Roman" panose="02020603050405020304" charset="0"/>
              <a:ea typeface="宋体" panose="02010600030101010101" pitchFamily="2" charset="-122"/>
              <a:cs typeface="Times New Roman" panose="02020603050405020304" charset="0"/>
            </a:endParaRPr>
          </a:p>
        </p:txBody>
      </p:sp>
      <p:sp>
        <p:nvSpPr>
          <p:cNvPr id="37" name="文本框 129068" title=""/>
          <p:cNvSpPr txBox="1"/>
          <p:nvPr>
            <p:custDataLst>
              <p:tags r:id="rId17"/>
            </p:custDataLst>
          </p:nvPr>
        </p:nvSpPr>
        <p:spPr>
          <a:xfrm>
            <a:off x="8500533" y="4599940"/>
            <a:ext cx="711200" cy="501650"/>
          </a:xfrm>
          <a:prstGeom prst="rect">
            <a:avLst/>
          </a:prstGeom>
          <a:noFill/>
          <a:ln w="9525">
            <a:noFill/>
          </a:ln>
        </p:spPr>
        <p:txBody>
          <a:bodyPr wrap="square" anchor="t">
            <a:spAutoFit/>
          </a:bodyPr>
          <a:lstStyle/>
          <a:p>
            <a:pPr>
              <a:spcBef>
                <a:spcPct val="50000"/>
              </a:spcBef>
            </a:pPr>
            <a:r>
              <a:rPr lang="en-US" altLang="zh-CN" sz="2665" b="0">
                <a:latin typeface="Times New Roman" panose="02020603050405020304" charset="0"/>
                <a:ea typeface="宋体" panose="02010600030101010101" pitchFamily="2" charset="-122"/>
                <a:cs typeface="Times New Roman" panose="02020603050405020304" charset="0"/>
              </a:rPr>
              <a:t> </a:t>
            </a:r>
            <a:r>
              <a:rPr lang="en-US" altLang="zh-CN" sz="2665">
                <a:latin typeface="Times New Roman" panose="02020603050405020304" charset="0"/>
                <a:ea typeface="宋体" panose="02010600030101010101" pitchFamily="2" charset="-122"/>
                <a:cs typeface="Times New Roman" panose="02020603050405020304" charset="0"/>
              </a:rPr>
              <a:t>F</a:t>
            </a:r>
            <a:r>
              <a:rPr lang="en-US" altLang="zh-CN" sz="2665" baseline="-25000">
                <a:latin typeface="Times New Roman" panose="02020603050405020304" charset="0"/>
                <a:ea typeface="宋体" panose="02010600030101010101" pitchFamily="2" charset="-122"/>
                <a:cs typeface="Times New Roman" panose="02020603050405020304" charset="0"/>
              </a:rPr>
              <a:t>X</a:t>
            </a:r>
            <a:endParaRPr lang="en-US" altLang="zh-CN" sz="2665" baseline="-25000">
              <a:latin typeface="Times New Roman" panose="02020603050405020304" charset="0"/>
              <a:ea typeface="宋体" panose="02010600030101010101" pitchFamily="2" charset="-122"/>
              <a:cs typeface="Times New Roman" panose="02020603050405020304" charset="0"/>
            </a:endParaRPr>
          </a:p>
        </p:txBody>
      </p:sp>
      <p:sp>
        <p:nvSpPr>
          <p:cNvPr id="38" name="文本框 129069" title=""/>
          <p:cNvSpPr txBox="1"/>
          <p:nvPr>
            <p:custDataLst>
              <p:tags r:id="rId18"/>
            </p:custDataLst>
          </p:nvPr>
        </p:nvSpPr>
        <p:spPr>
          <a:xfrm>
            <a:off x="6783737" y="2769349"/>
            <a:ext cx="1076835" cy="501650"/>
          </a:xfrm>
          <a:prstGeom prst="rect">
            <a:avLst/>
          </a:prstGeom>
          <a:noFill/>
          <a:ln w="9525">
            <a:noFill/>
          </a:ln>
        </p:spPr>
        <p:txBody>
          <a:bodyPr anchor="t">
            <a:spAutoFit/>
          </a:bodyPr>
          <a:lstStyle/>
          <a:p>
            <a:pPr>
              <a:spcBef>
                <a:spcPct val="50000"/>
              </a:spcBef>
            </a:pPr>
            <a:r>
              <a:rPr lang="en-US" altLang="zh-CN" sz="2665" b="0">
                <a:latin typeface="Times New Roman" panose="02020603050405020304" charset="0"/>
                <a:ea typeface="宋体" panose="02010600030101010101" pitchFamily="2" charset="-122"/>
                <a:cs typeface="Times New Roman" panose="02020603050405020304" charset="0"/>
              </a:rPr>
              <a:t> </a:t>
            </a:r>
            <a:r>
              <a:rPr lang="en-US" altLang="zh-CN" sz="2665" err="1">
                <a:latin typeface="Times New Roman" panose="02020603050405020304" charset="0"/>
                <a:ea typeface="宋体" panose="02010600030101010101" pitchFamily="2" charset="-122"/>
                <a:cs typeface="Times New Roman" panose="02020603050405020304" charset="0"/>
              </a:rPr>
              <a:t>F</a:t>
            </a:r>
            <a:r>
              <a:rPr lang="en-US" altLang="zh-CN" sz="2665" baseline="-25000" err="1">
                <a:latin typeface="Times New Roman" panose="02020603050405020304" charset="0"/>
                <a:ea typeface="宋体" panose="02010600030101010101" pitchFamily="2" charset="-122"/>
                <a:cs typeface="Times New Roman" panose="02020603050405020304" charset="0"/>
              </a:rPr>
              <a:t>y</a:t>
            </a:r>
            <a:endParaRPr lang="en-US" altLang="zh-CN" sz="2665" baseline="-25000">
              <a:latin typeface="Times New Roman" panose="02020603050405020304" charset="0"/>
              <a:ea typeface="宋体" panose="02010600030101010101" pitchFamily="2" charset="-122"/>
              <a:cs typeface="Times New Roman" panose="02020603050405020304" charset="0"/>
            </a:endParaRPr>
          </a:p>
        </p:txBody>
      </p:sp>
      <p:sp>
        <p:nvSpPr>
          <p:cNvPr id="39" name="文本框 38" title=""/>
          <p:cNvSpPr txBox="1"/>
          <p:nvPr>
            <p:custDataLst>
              <p:tags r:id="rId19"/>
            </p:custDataLst>
          </p:nvPr>
        </p:nvSpPr>
        <p:spPr>
          <a:xfrm>
            <a:off x="8577935" y="2489056"/>
            <a:ext cx="863051" cy="501650"/>
          </a:xfrm>
          <a:prstGeom prst="rect">
            <a:avLst/>
          </a:prstGeom>
          <a:noFill/>
          <a:ln w="9525">
            <a:noFill/>
          </a:ln>
        </p:spPr>
        <p:txBody>
          <a:bodyPr anchor="t">
            <a:spAutoFit/>
          </a:bodyPr>
          <a:lstStyle/>
          <a:p>
            <a:pPr>
              <a:spcBef>
                <a:spcPct val="50000"/>
              </a:spcBef>
            </a:pPr>
            <a:r>
              <a:rPr lang="en-US" altLang="zh-CN" sz="2665" b="0">
                <a:latin typeface="Times New Roman" panose="02020603050405020304" charset="0"/>
                <a:ea typeface="宋体" panose="02010600030101010101" pitchFamily="2" charset="-122"/>
                <a:cs typeface="Times New Roman" panose="02020603050405020304" charset="0"/>
              </a:rPr>
              <a:t> </a:t>
            </a:r>
            <a:r>
              <a:rPr lang="en-US" altLang="zh-CN" sz="2665">
                <a:latin typeface="Times New Roman" panose="02020603050405020304" charset="0"/>
                <a:ea typeface="宋体" panose="02010600030101010101" pitchFamily="2" charset="-122"/>
                <a:cs typeface="Times New Roman" panose="02020603050405020304" charset="0"/>
              </a:rPr>
              <a:t>F</a:t>
            </a:r>
            <a:endParaRPr lang="en-US" altLang="zh-CN" sz="2665" baseline="-25000">
              <a:latin typeface="Times New Roman" panose="02020603050405020304" charset="0"/>
              <a:ea typeface="宋体" panose="02010600030101010101" pitchFamily="2" charset="-122"/>
              <a:cs typeface="Times New Roman" panose="02020603050405020304" charset="0"/>
            </a:endParaRPr>
          </a:p>
        </p:txBody>
      </p:sp>
      <p:sp>
        <p:nvSpPr>
          <p:cNvPr id="40" name="直接连接符 129071" title=""/>
          <p:cNvSpPr/>
          <p:nvPr>
            <p:custDataLst>
              <p:tags r:id="rId20"/>
            </p:custDataLst>
          </p:nvPr>
        </p:nvSpPr>
        <p:spPr>
          <a:xfrm>
            <a:off x="7681628" y="4406772"/>
            <a:ext cx="72845" cy="144105"/>
          </a:xfrm>
          <a:prstGeom prst="line">
            <a:avLst/>
          </a:prstGeom>
          <a:ln w="34925" cap="flat" cmpd="sng">
            <a:solidFill>
              <a:schemeClr val="tx1"/>
            </a:solidFill>
            <a:prstDash val="solid"/>
            <a:round/>
            <a:headEnd type="none" w="med" len="med"/>
            <a:tailEnd type="none" w="med" len="med"/>
          </a:ln>
        </p:spPr>
        <p:txBody>
          <a:bodyPr/>
          <a:lstStyle/>
          <a:p>
            <a:endParaRPr sz="135"/>
          </a:p>
        </p:txBody>
      </p:sp>
      <p:sp>
        <p:nvSpPr>
          <p:cNvPr id="41" name="矩形 40" title=""/>
          <p:cNvSpPr/>
          <p:nvPr>
            <p:custDataLst>
              <p:tags r:id="rId21"/>
            </p:custDataLst>
          </p:nvPr>
        </p:nvSpPr>
        <p:spPr>
          <a:xfrm>
            <a:off x="7754457" y="4068043"/>
            <a:ext cx="503579" cy="501650"/>
          </a:xfrm>
          <a:prstGeom prst="rect">
            <a:avLst/>
          </a:prstGeom>
          <a:noFill/>
          <a:ln w="9525">
            <a:noFill/>
          </a:ln>
        </p:spPr>
        <p:txBody>
          <a:bodyPr anchor="t">
            <a:spAutoFit/>
          </a:bodyPr>
          <a:lstStyle/>
          <a:p>
            <a:r>
              <a:rPr lang="el-GR" altLang="zh-CN" sz="2665">
                <a:latin typeface="Times New Roman" panose="02020603050405020304" charset="0"/>
                <a:ea typeface="宋体" panose="02010600030101010101" pitchFamily="2" charset="-122"/>
                <a:cs typeface="Times New Roman" panose="02020603050405020304" charset="0"/>
              </a:rPr>
              <a:t>θ</a:t>
            </a:r>
            <a:endParaRPr lang="el-GR" altLang="zh-CN" sz="2665">
              <a:latin typeface="Times New Roman" panose="02020603050405020304" charset="0"/>
              <a:ea typeface="宋体" panose="02010600030101010101" pitchFamily="2" charset="-122"/>
              <a:cs typeface="Times New Roman" panose="02020603050405020304" charset="0"/>
            </a:endParaRPr>
          </a:p>
        </p:txBody>
      </p:sp>
      <p:grpSp>
        <p:nvGrpSpPr>
          <p:cNvPr id="64523" name="组合 95243" title=""/>
          <p:cNvGrpSpPr/>
          <p:nvPr>
            <p:custDataLst>
              <p:tags r:id="rId22"/>
            </p:custDataLst>
          </p:nvPr>
        </p:nvGrpSpPr>
        <p:grpSpPr>
          <a:xfrm>
            <a:off x="1496985" y="4504267"/>
            <a:ext cx="3806927" cy="741116"/>
            <a:chExt cx="2404" cy="468"/>
          </a:xfrm>
        </p:grpSpPr>
        <p:sp>
          <p:nvSpPr>
            <p:cNvPr id="64524" name="文本框 95244"/>
            <p:cNvSpPr/>
            <p:nvPr>
              <p:custDataLst>
                <p:tags r:id="rId23"/>
              </p:custDataLst>
            </p:nvPr>
          </p:nvSpPr>
          <p:spPr>
            <a:xfrm>
              <a:off x="0" y="91"/>
              <a:ext cx="761" cy="317"/>
            </a:xfrm>
            <a:prstGeom prst="rect">
              <a:avLst/>
            </a:prstGeom>
            <a:noFill/>
            <a:ln>
              <a:noFill/>
              <a:miter lim="800000"/>
            </a:ln>
          </p:spPr>
          <p:txBody>
            <a:bodyPr wrap="non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1pPr>
              <a:lvl2pPr marL="4572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2pPr>
              <a:lvl3pPr marL="9144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3pPr>
              <a:lvl4pPr marL="13716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4pPr>
              <a:lvl5pPr marL="18288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5pPr>
            </a:lstStyle>
            <a:p>
              <a:pPr marL="0" lvl="0" indent="0"/>
              <a:r>
                <a:rPr lang="zh-CN" altLang="en-US" sz="2665" b="1">
                  <a:solidFill>
                    <a:srgbClr val="00B0F0"/>
                  </a:solidFill>
                  <a:latin typeface="宋体" panose="02010600030101010101" pitchFamily="2" charset="-122"/>
                  <a:ea typeface="宋体" panose="02010600030101010101" pitchFamily="2" charset="-122"/>
                </a:rPr>
                <a:t>大小：</a:t>
              </a:r>
              <a:endParaRPr lang="zh-CN" altLang="en-US" sz="2665" b="1">
                <a:solidFill>
                  <a:srgbClr val="00B0F0"/>
                </a:solidFill>
                <a:latin typeface="宋体" panose="02010600030101010101" pitchFamily="2" charset="-122"/>
                <a:ea typeface="宋体" panose="02010600030101010101" pitchFamily="2" charset="-122"/>
              </a:endParaRPr>
            </a:p>
          </p:txBody>
        </p:sp>
        <p:graphicFrame>
          <p:nvGraphicFramePr>
            <p:cNvPr id="64525" name="对象 95245"/>
            <p:cNvGraphicFramePr>
              <a:graphicFrameLocks noChangeAspect="1"/>
            </p:cNvGraphicFramePr>
            <p:nvPr>
              <p:custDataLst>
                <p:tags r:id="rId24"/>
              </p:custDataLst>
            </p:nvPr>
          </p:nvGraphicFramePr>
          <p:xfrm>
            <a:off x="860" y="0"/>
            <a:ext cx="1544" cy="468"/>
          </p:xfrm>
          <a:graphic>
            <a:graphicData uri="http://schemas.openxmlformats.org/presentationml/2006/ole">
              <mc:AlternateContent>
                <mc:Choice xmlns:v="urn:schemas-microsoft-com:vml" Requires="v">
                  <p:oleObj spid="_x0000_s1047" r:id="rId25" imgW="927100" imgH="304800" progId="Equation.3">
                    <p:embed/>
                  </p:oleObj>
                </mc:Choice>
                <mc:Fallback>
                  <p:oleObj r:id="rId25" imgW="927100" imgH="304800" progId="Equation.3">
                    <p:embed/>
                    <p:pic>
                      <p:nvPicPr>
                        <p:cNvPr id="0" name="OLE substitute image"/>
                        <p:cNvPicPr/>
                        <p:nvPr/>
                      </p:nvPicPr>
                      <p:blipFill>
                        <a:blip r:embed="rId26"/>
                        <a:stretch>
                          <a:fillRect/>
                        </a:stretch>
                      </p:blipFill>
                      <p:spPr>
                        <a:xfrm>
                          <a:off x="860" y="0"/>
                          <a:ext cx="1544" cy="468"/>
                        </a:xfrm>
                        <a:prstGeom prst="rect">
                          <a:avLst/>
                        </a:prstGeom>
                        <a:noFill/>
                        <a:ln w="38100">
                          <a:noFill/>
                          <a:miter lim="800000"/>
                        </a:ln>
                      </p:spPr>
                    </p:pic>
                  </p:oleObj>
                </mc:Fallback>
              </mc:AlternateContent>
            </a:graphicData>
          </a:graphic>
        </p:graphicFrame>
      </p:grpSp>
      <p:grpSp>
        <p:nvGrpSpPr>
          <p:cNvPr id="64526" name="组合 95246" title=""/>
          <p:cNvGrpSpPr/>
          <p:nvPr>
            <p:custDataLst>
              <p:tags r:id="rId27"/>
            </p:custDataLst>
          </p:nvPr>
        </p:nvGrpSpPr>
        <p:grpSpPr>
          <a:xfrm>
            <a:off x="1528656" y="5394259"/>
            <a:ext cx="3471211" cy="1094355"/>
            <a:chOff x="58" y="-12"/>
            <a:chExt cx="2339" cy="870"/>
          </a:xfrm>
        </p:grpSpPr>
        <p:sp>
          <p:nvSpPr>
            <p:cNvPr id="64527" name="文本框 95247"/>
            <p:cNvSpPr/>
            <p:nvPr>
              <p:custDataLst>
                <p:tags r:id="rId28"/>
              </p:custDataLst>
            </p:nvPr>
          </p:nvSpPr>
          <p:spPr>
            <a:xfrm>
              <a:off x="58" y="212"/>
              <a:ext cx="743" cy="399"/>
            </a:xfrm>
            <a:prstGeom prst="rect">
              <a:avLst/>
            </a:prstGeom>
            <a:noFill/>
            <a:ln>
              <a:noFill/>
              <a:miter lim="800000"/>
            </a:ln>
          </p:spPr>
          <p:txBody>
            <a:bodyPr wrap="squar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1pPr>
              <a:lvl2pPr marL="4572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2pPr>
              <a:lvl3pPr marL="9144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3pPr>
              <a:lvl4pPr marL="13716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4pPr>
              <a:lvl5pPr marL="18288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5pPr>
            </a:lstStyle>
            <a:p>
              <a:pPr marL="0" lvl="0" indent="0"/>
              <a:r>
                <a:rPr lang="zh-CN" altLang="en-US" sz="2665" b="1">
                  <a:solidFill>
                    <a:srgbClr val="00B0F0"/>
                  </a:solidFill>
                  <a:latin typeface="宋体" panose="02010600030101010101" pitchFamily="2" charset="-122"/>
                  <a:ea typeface="宋体" panose="02010600030101010101" pitchFamily="2" charset="-122"/>
                </a:rPr>
                <a:t>方向：</a:t>
              </a:r>
              <a:endParaRPr lang="zh-CN" altLang="en-US" sz="2665" b="1">
                <a:solidFill>
                  <a:srgbClr val="00B0F0"/>
                </a:solidFill>
                <a:latin typeface="宋体" panose="02010600030101010101" pitchFamily="2" charset="-122"/>
                <a:ea typeface="宋体" panose="02010600030101010101" pitchFamily="2" charset="-122"/>
              </a:endParaRPr>
            </a:p>
          </p:txBody>
        </p:sp>
        <p:graphicFrame>
          <p:nvGraphicFramePr>
            <p:cNvPr id="64528" name="对象 95248"/>
            <p:cNvGraphicFramePr>
              <a:graphicFrameLocks noChangeAspect="1"/>
            </p:cNvGraphicFramePr>
            <p:nvPr>
              <p:custDataLst>
                <p:tags r:id="rId29"/>
              </p:custDataLst>
            </p:nvPr>
          </p:nvGraphicFramePr>
          <p:xfrm>
            <a:off x="1160" y="-12"/>
            <a:ext cx="1237" cy="870"/>
          </p:xfrm>
          <a:graphic>
            <a:graphicData uri="http://schemas.openxmlformats.org/presentationml/2006/ole">
              <mc:AlternateContent>
                <mc:Choice xmlns:v="urn:schemas-microsoft-com:vml" Requires="v">
                  <p:oleObj spid="_x0000_s1048" r:id="rId30" imgW="685800" imgH="457200" progId="Equation.3">
                    <p:embed/>
                  </p:oleObj>
                </mc:Choice>
                <mc:Fallback>
                  <p:oleObj r:id="rId30" imgW="685800" imgH="457200" progId="Equation.3">
                    <p:embed/>
                    <p:pic>
                      <p:nvPicPr>
                        <p:cNvPr id="0" name="OLE substitute image"/>
                        <p:cNvPicPr/>
                        <p:nvPr/>
                      </p:nvPicPr>
                      <p:blipFill>
                        <a:blip r:embed="rId31"/>
                        <a:stretch>
                          <a:fillRect/>
                        </a:stretch>
                      </p:blipFill>
                      <p:spPr>
                        <a:xfrm>
                          <a:off x="1160" y="-12"/>
                          <a:ext cx="1237" cy="870"/>
                        </a:xfrm>
                        <a:prstGeom prst="rect">
                          <a:avLst/>
                        </a:prstGeom>
                        <a:noFill/>
                        <a:ln w="38100">
                          <a:noFill/>
                          <a:miter lim="800000"/>
                        </a:ln>
                      </p:spPr>
                    </p:pic>
                  </p:oleObj>
                </mc:Fallback>
              </mc:AlternateContent>
            </a:graphicData>
          </a:graphic>
        </p:graphicFrame>
      </p:grpSp>
      <p:sp>
        <p:nvSpPr>
          <p:cNvPr id="45" name="左大括号 44" title=""/>
          <p:cNvSpPr/>
          <p:nvPr>
            <p:custDataLst>
              <p:tags r:id="rId32"/>
            </p:custDataLst>
          </p:nvPr>
        </p:nvSpPr>
        <p:spPr>
          <a:xfrm>
            <a:off x="1319107" y="2233507"/>
            <a:ext cx="101600" cy="1114213"/>
          </a:xfrm>
          <a:prstGeom prst="leftBrace">
            <a:avLst>
              <a:gd name="adj1" fmla="val 147899"/>
              <a:gd name="adj2" fmla="val 50000"/>
            </a:avLst>
          </a:prstGeom>
        </p:spPr>
        <p:style>
          <a:lnRef idx="1">
            <a:schemeClr val="accent3"/>
          </a:lnRef>
          <a:fillRef idx="0">
            <a:schemeClr val="accent3"/>
          </a:fillRef>
          <a:effectRef idx="0">
            <a:schemeClr val="accent3"/>
          </a:effectRef>
          <a:fontRef idx="minor">
            <a:schemeClr val="tx1"/>
          </a:fontRef>
        </p:style>
        <p:txBody>
          <a:bodyPr rot="0" vertOverflow="overflow" horzOverflow="overflow" vert="horz" wrap="square" lIns="121918" tIns="60958" rIns="121918" bIns="60958" numCol="1" spcCol="38100" rtlCol="0" anchor="t" forceAA="0">
            <a:noAutofit/>
          </a:bodyPr>
          <a:lstStyle/>
          <a:p>
            <a:pPr marL="0" marR="0" indent="0" algn="l" defTabSz="914400" rtl="0" fontAlgn="auto" latinLnBrk="1" hangingPunct="0">
              <a:lnSpc>
                <a:spcPct val="100000"/>
              </a:lnSpc>
              <a:spcBef>
                <a:spcPct val="0"/>
              </a:spcBef>
              <a:spcAft>
                <a:spcPct val="0"/>
              </a:spcAft>
              <a:buClrTx/>
              <a:buSzTx/>
              <a:buFontTx/>
              <a:buNone/>
            </a:pPr>
            <a:endParaRPr kumimoji="0" lang="zh-CN" altLang="en-US" sz="2400" b="0" i="0" u="none" strike="noStrike" cap="none" spc="0" normalizeH="0" baseline="0">
              <a:ln>
                <a:noFill/>
              </a:ln>
              <a:solidFill>
                <a:srgbClr val="000000"/>
              </a:solidFill>
              <a:effectLst/>
              <a:uFillTx/>
            </a:endParaRPr>
          </a:p>
        </p:txBody>
      </p:sp>
      <p:grpSp>
        <p:nvGrpSpPr>
          <p:cNvPr id="3" name="Group 28" title=""/>
          <p:cNvGrpSpPr/>
          <p:nvPr>
            <p:custDataLst>
              <p:tags r:id="rId33"/>
            </p:custDataLst>
          </p:nvPr>
        </p:nvGrpSpPr>
        <p:grpSpPr>
          <a:xfrm>
            <a:off x="1061085" y="5715"/>
            <a:ext cx="3739218" cy="713105"/>
            <a:chOff x="711" y="-11"/>
            <a:chExt cx="2327" cy="449"/>
          </a:xfrm>
        </p:grpSpPr>
        <p:sp>
          <p:nvSpPr>
            <p:cNvPr id="19" name="Rectangle 8"/>
            <p:cNvSpPr>
              <a:spLocks noChangeArrowheads="1"/>
            </p:cNvSpPr>
            <p:nvPr>
              <p:custDataLst>
                <p:tags r:id="rId34"/>
              </p:custDataLst>
            </p:nvPr>
          </p:nvSpPr>
          <p:spPr bwMode="auto">
            <a:xfrm>
              <a:off x="711" y="-10"/>
              <a:ext cx="2327"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14" name="TextBox 3"/>
            <p:cNvSpPr txBox="1">
              <a:spLocks noChangeArrowheads="1"/>
            </p:cNvSpPr>
            <p:nvPr>
              <p:custDataLst>
                <p:tags r:id="rId35"/>
              </p:custDataLst>
            </p:nvPr>
          </p:nvSpPr>
          <p:spPr bwMode="auto">
            <a:xfrm>
              <a:off x="723" y="-11"/>
              <a:ext cx="2315"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rPr>
                <a:t>正交分解的步骤</a:t>
              </a:r>
              <a:endPar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6" name="AutoShape 10" title=""/>
          <p:cNvSpPr>
            <a:spLocks noChangeArrowheads="1"/>
          </p:cNvSpPr>
          <p:nvPr userDrawn="1">
            <p:custDataLst>
              <p:tags r:id="rId36"/>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57" name="Text Box 24" title=""/>
          <p:cNvSpPr txBox="1">
            <a:spLocks noChangeArrowheads="1"/>
          </p:cNvSpPr>
          <p:nvPr userDrawn="1">
            <p:custDataLst>
              <p:tags r:id="rId37"/>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03</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ustDataLst>
      <p:tags r:id="rId38"/>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1+#ppt_h/2"/>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452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4526"/>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6" grpId="0"/>
      <p:bldP spid="39" grpId="0"/>
      <p:bldP spid="41" grpId="0"/>
      <p:bldP spid="2" grpId="0"/>
      <p:bldP spid="4" grpId="0"/>
      <p:bldP spid="45" grpId="0" animBg="1"/>
    </p:bldLst>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grpSp>
        <p:nvGrpSpPr>
          <p:cNvPr id="25602" name="组合 15361" title=""/>
          <p:cNvGrpSpPr/>
          <p:nvPr>
            <p:custDataLst>
              <p:tags r:id="rId3"/>
            </p:custDataLst>
          </p:nvPr>
        </p:nvGrpSpPr>
        <p:grpSpPr>
          <a:xfrm>
            <a:off x="243809" y="3638205"/>
            <a:ext cx="5972452" cy="1499651"/>
            <a:chExt cx="3771" cy="947"/>
          </a:xfrm>
        </p:grpSpPr>
        <p:sp>
          <p:nvSpPr>
            <p:cNvPr id="25632" name="矩形 15362"/>
            <p:cNvSpPr/>
            <p:nvPr>
              <p:custDataLst>
                <p:tags r:id="rId4"/>
              </p:custDataLst>
            </p:nvPr>
          </p:nvSpPr>
          <p:spPr>
            <a:xfrm>
              <a:off x="810" y="0"/>
              <a:ext cx="1451" cy="771"/>
            </a:xfrm>
            <a:prstGeom prst="rect">
              <a:avLst/>
            </a:prstGeom>
            <a:solidFill>
              <a:srgbClr val="00B050"/>
            </a:solidFill>
            <a:ln w="38100" cap="flat" cmpd="sng">
              <a:solidFill>
                <a:schemeClr val="tx1"/>
              </a:solidFill>
              <a:prstDash val="solid"/>
              <a:miter/>
              <a:headEnd type="none" w="med" len="med"/>
              <a:tailEnd type="none" w="med" len="med"/>
            </a:ln>
          </p:spPr>
          <p:txBody>
            <a:bodyPr wrap="none" anchor="ctr"/>
            <a:lstStyle/>
            <a:p>
              <a:pPr algn="ctr" eaLnBrk="1" hangingPunct="1"/>
              <a:endParaRPr lang="zh-CN" altLang="en-US" sz="135">
                <a:solidFill>
                  <a:srgbClr val="FF0000"/>
                </a:solidFill>
                <a:latin typeface="Times New Roman" panose="02020603050405020304" charset="0"/>
              </a:endParaRPr>
            </a:p>
          </p:txBody>
        </p:sp>
        <p:grpSp>
          <p:nvGrpSpPr>
            <p:cNvPr id="25633" name="组合 15363"/>
            <p:cNvGrpSpPr/>
            <p:nvPr>
              <p:custDataLst>
                <p:tags r:id="rId5"/>
              </p:custDataLst>
            </p:nvPr>
          </p:nvGrpSpPr>
          <p:grpSpPr>
            <a:xfrm rot="-10800000" flipV="1">
              <a:off x="0" y="770"/>
              <a:ext cx="3771" cy="177"/>
              <a:chOff x="88" y="0"/>
              <a:chExt cx="1250" cy="130"/>
            </a:xfrm>
          </p:grpSpPr>
          <p:sp>
            <p:nvSpPr>
              <p:cNvPr id="25635" name="直接连接符 15365"/>
              <p:cNvSpPr/>
              <p:nvPr>
                <p:custDataLst>
                  <p:tags r:id="rId6"/>
                </p:custDataLst>
              </p:nvPr>
            </p:nvSpPr>
            <p:spPr>
              <a:xfrm flipH="1">
                <a:off x="120" y="8"/>
                <a:ext cx="121" cy="122"/>
              </a:xfrm>
              <a:prstGeom prst="line">
                <a:avLst/>
              </a:prstGeom>
              <a:ln w="38100" cap="flat" cmpd="sng">
                <a:solidFill>
                  <a:srgbClr val="000000"/>
                </a:solidFill>
                <a:prstDash val="solid"/>
                <a:headEnd type="none" w="med" len="med"/>
                <a:tailEnd type="none" w="med" len="med"/>
              </a:ln>
            </p:spPr>
            <p:txBody>
              <a:bodyPr/>
              <a:lstStyle/>
              <a:p/>
            </p:txBody>
          </p:sp>
          <p:sp>
            <p:nvSpPr>
              <p:cNvPr id="25636" name="直接连接符 15366"/>
              <p:cNvSpPr/>
              <p:nvPr>
                <p:custDataLst>
                  <p:tags r:id="rId7"/>
                </p:custDataLst>
              </p:nvPr>
            </p:nvSpPr>
            <p:spPr>
              <a:xfrm flipH="1">
                <a:off x="241" y="8"/>
                <a:ext cx="120" cy="122"/>
              </a:xfrm>
              <a:prstGeom prst="line">
                <a:avLst/>
              </a:prstGeom>
              <a:ln w="38100" cap="flat" cmpd="sng">
                <a:solidFill>
                  <a:srgbClr val="000000"/>
                </a:solidFill>
                <a:prstDash val="solid"/>
                <a:headEnd type="none" w="med" len="med"/>
                <a:tailEnd type="none" w="med" len="med"/>
              </a:ln>
            </p:spPr>
            <p:txBody>
              <a:bodyPr/>
              <a:lstStyle/>
              <a:p/>
            </p:txBody>
          </p:sp>
          <p:sp>
            <p:nvSpPr>
              <p:cNvPr id="25637" name="直接连接符 15367"/>
              <p:cNvSpPr/>
              <p:nvPr>
                <p:custDataLst>
                  <p:tags r:id="rId8"/>
                </p:custDataLst>
              </p:nvPr>
            </p:nvSpPr>
            <p:spPr>
              <a:xfrm flipH="1">
                <a:off x="361" y="8"/>
                <a:ext cx="120" cy="122"/>
              </a:xfrm>
              <a:prstGeom prst="line">
                <a:avLst/>
              </a:prstGeom>
              <a:ln w="38100" cap="flat" cmpd="sng">
                <a:solidFill>
                  <a:srgbClr val="000000"/>
                </a:solidFill>
                <a:prstDash val="solid"/>
                <a:headEnd type="none" w="med" len="med"/>
                <a:tailEnd type="none" w="med" len="med"/>
              </a:ln>
            </p:spPr>
            <p:txBody>
              <a:bodyPr/>
              <a:lstStyle/>
              <a:p/>
            </p:txBody>
          </p:sp>
          <p:sp>
            <p:nvSpPr>
              <p:cNvPr id="25638" name="直接连接符 15368"/>
              <p:cNvSpPr/>
              <p:nvPr>
                <p:custDataLst>
                  <p:tags r:id="rId9"/>
                </p:custDataLst>
              </p:nvPr>
            </p:nvSpPr>
            <p:spPr>
              <a:xfrm flipH="1">
                <a:off x="481" y="8"/>
                <a:ext cx="120" cy="122"/>
              </a:xfrm>
              <a:prstGeom prst="line">
                <a:avLst/>
              </a:prstGeom>
              <a:ln w="38100" cap="flat" cmpd="sng">
                <a:solidFill>
                  <a:srgbClr val="000000"/>
                </a:solidFill>
                <a:prstDash val="solid"/>
                <a:headEnd type="none" w="med" len="med"/>
                <a:tailEnd type="none" w="med" len="med"/>
              </a:ln>
            </p:spPr>
            <p:txBody>
              <a:bodyPr/>
              <a:lstStyle/>
              <a:p/>
            </p:txBody>
          </p:sp>
          <p:sp>
            <p:nvSpPr>
              <p:cNvPr id="25639" name="直接连接符 15369"/>
              <p:cNvSpPr/>
              <p:nvPr>
                <p:custDataLst>
                  <p:tags r:id="rId10"/>
                </p:custDataLst>
              </p:nvPr>
            </p:nvSpPr>
            <p:spPr>
              <a:xfrm flipH="1">
                <a:off x="601" y="8"/>
                <a:ext cx="121" cy="122"/>
              </a:xfrm>
              <a:prstGeom prst="line">
                <a:avLst/>
              </a:prstGeom>
              <a:ln w="38100" cap="flat" cmpd="sng">
                <a:solidFill>
                  <a:srgbClr val="000000"/>
                </a:solidFill>
                <a:prstDash val="solid"/>
                <a:headEnd type="none" w="med" len="med"/>
                <a:tailEnd type="none" w="med" len="med"/>
              </a:ln>
            </p:spPr>
            <p:txBody>
              <a:bodyPr/>
              <a:lstStyle/>
              <a:p/>
            </p:txBody>
          </p:sp>
          <p:sp>
            <p:nvSpPr>
              <p:cNvPr id="25640" name="直接连接符 15370"/>
              <p:cNvSpPr/>
              <p:nvPr>
                <p:custDataLst>
                  <p:tags r:id="rId11"/>
                </p:custDataLst>
              </p:nvPr>
            </p:nvSpPr>
            <p:spPr>
              <a:xfrm flipH="1">
                <a:off x="722" y="8"/>
                <a:ext cx="120" cy="122"/>
              </a:xfrm>
              <a:prstGeom prst="line">
                <a:avLst/>
              </a:prstGeom>
              <a:ln w="38100" cap="flat" cmpd="sng">
                <a:solidFill>
                  <a:srgbClr val="000000"/>
                </a:solidFill>
                <a:prstDash val="solid"/>
                <a:headEnd type="none" w="med" len="med"/>
                <a:tailEnd type="none" w="med" len="med"/>
              </a:ln>
            </p:spPr>
            <p:txBody>
              <a:bodyPr/>
              <a:lstStyle/>
              <a:p/>
            </p:txBody>
          </p:sp>
          <p:sp>
            <p:nvSpPr>
              <p:cNvPr id="25641" name="直接连接符 15371"/>
              <p:cNvSpPr/>
              <p:nvPr>
                <p:custDataLst>
                  <p:tags r:id="rId12"/>
                </p:custDataLst>
              </p:nvPr>
            </p:nvSpPr>
            <p:spPr>
              <a:xfrm flipH="1">
                <a:off x="842" y="8"/>
                <a:ext cx="120" cy="122"/>
              </a:xfrm>
              <a:prstGeom prst="line">
                <a:avLst/>
              </a:prstGeom>
              <a:ln w="38100" cap="flat" cmpd="sng">
                <a:solidFill>
                  <a:srgbClr val="000000"/>
                </a:solidFill>
                <a:prstDash val="solid"/>
                <a:headEnd type="none" w="med" len="med"/>
                <a:tailEnd type="none" w="med" len="med"/>
              </a:ln>
            </p:spPr>
            <p:txBody>
              <a:bodyPr/>
              <a:lstStyle/>
              <a:p/>
            </p:txBody>
          </p:sp>
          <p:sp>
            <p:nvSpPr>
              <p:cNvPr id="25642" name="直接连接符 15372"/>
              <p:cNvSpPr/>
              <p:nvPr>
                <p:custDataLst>
                  <p:tags r:id="rId13"/>
                </p:custDataLst>
              </p:nvPr>
            </p:nvSpPr>
            <p:spPr>
              <a:xfrm flipH="1">
                <a:off x="962" y="8"/>
                <a:ext cx="120" cy="122"/>
              </a:xfrm>
              <a:prstGeom prst="line">
                <a:avLst/>
              </a:prstGeom>
              <a:ln w="38100" cap="flat" cmpd="sng">
                <a:solidFill>
                  <a:srgbClr val="000000"/>
                </a:solidFill>
                <a:prstDash val="solid"/>
                <a:headEnd type="none" w="med" len="med"/>
                <a:tailEnd type="none" w="med" len="med"/>
              </a:ln>
            </p:spPr>
            <p:txBody>
              <a:bodyPr/>
              <a:lstStyle/>
              <a:p/>
            </p:txBody>
          </p:sp>
          <p:sp>
            <p:nvSpPr>
              <p:cNvPr id="25643" name="直接连接符 15373"/>
              <p:cNvSpPr/>
              <p:nvPr>
                <p:custDataLst>
                  <p:tags r:id="rId14"/>
                </p:custDataLst>
              </p:nvPr>
            </p:nvSpPr>
            <p:spPr>
              <a:xfrm flipH="1">
                <a:off x="1082" y="8"/>
                <a:ext cx="121" cy="122"/>
              </a:xfrm>
              <a:prstGeom prst="line">
                <a:avLst/>
              </a:prstGeom>
              <a:ln w="38100" cap="flat" cmpd="sng">
                <a:solidFill>
                  <a:srgbClr val="000000"/>
                </a:solidFill>
                <a:prstDash val="solid"/>
                <a:headEnd type="none" w="med" len="med"/>
                <a:tailEnd type="none" w="med" len="med"/>
              </a:ln>
            </p:spPr>
            <p:txBody>
              <a:bodyPr/>
              <a:lstStyle/>
              <a:p/>
            </p:txBody>
          </p:sp>
          <p:sp>
            <p:nvSpPr>
              <p:cNvPr id="25644" name="直接连接符 15374"/>
              <p:cNvSpPr/>
              <p:nvPr>
                <p:custDataLst>
                  <p:tags r:id="rId15"/>
                </p:custDataLst>
              </p:nvPr>
            </p:nvSpPr>
            <p:spPr>
              <a:xfrm flipH="1">
                <a:off x="1203" y="8"/>
                <a:ext cx="120" cy="122"/>
              </a:xfrm>
              <a:prstGeom prst="line">
                <a:avLst/>
              </a:prstGeom>
              <a:ln w="38100" cap="flat" cmpd="sng">
                <a:solidFill>
                  <a:srgbClr val="000000"/>
                </a:solidFill>
                <a:prstDash val="solid"/>
                <a:headEnd type="none" w="med" len="med"/>
                <a:tailEnd type="none" w="med" len="med"/>
              </a:ln>
            </p:spPr>
            <p:txBody>
              <a:bodyPr/>
              <a:lstStyle/>
              <a:p/>
            </p:txBody>
          </p:sp>
          <p:sp>
            <p:nvSpPr>
              <p:cNvPr id="25645" name="直接连接符 15375"/>
              <p:cNvSpPr/>
              <p:nvPr>
                <p:custDataLst>
                  <p:tags r:id="rId16"/>
                </p:custDataLst>
              </p:nvPr>
            </p:nvSpPr>
            <p:spPr>
              <a:xfrm>
                <a:off x="88" y="0"/>
                <a:ext cx="1250" cy="0"/>
              </a:xfrm>
              <a:prstGeom prst="line">
                <a:avLst/>
              </a:prstGeom>
              <a:ln w="38100" cap="flat" cmpd="sng">
                <a:solidFill>
                  <a:srgbClr val="000000"/>
                </a:solidFill>
                <a:prstDash val="solid"/>
                <a:headEnd type="none" w="med" len="med"/>
                <a:tailEnd type="none" w="med" len="med"/>
              </a:ln>
            </p:spPr>
            <p:txBody>
              <a:bodyPr/>
              <a:lstStyle/>
              <a:p/>
            </p:txBody>
          </p:sp>
        </p:grpSp>
      </p:grpSp>
      <p:grpSp>
        <p:nvGrpSpPr>
          <p:cNvPr id="15378" name="组合 15377" title=""/>
          <p:cNvGrpSpPr/>
          <p:nvPr>
            <p:custDataLst>
              <p:tags r:id="rId17"/>
            </p:custDataLst>
          </p:nvPr>
        </p:nvGrpSpPr>
        <p:grpSpPr>
          <a:xfrm>
            <a:off x="2630265" y="3034862"/>
            <a:ext cx="3099067" cy="1295368"/>
            <a:chExt cx="1957" cy="818"/>
          </a:xfrm>
        </p:grpSpPr>
        <p:sp>
          <p:nvSpPr>
            <p:cNvPr id="25630" name="直接连接符 15378"/>
            <p:cNvSpPr/>
            <p:nvPr>
              <p:custDataLst>
                <p:tags r:id="rId18"/>
              </p:custDataLst>
            </p:nvPr>
          </p:nvSpPr>
          <p:spPr>
            <a:xfrm flipV="1">
              <a:off x="0" y="92"/>
              <a:ext cx="1407" cy="726"/>
            </a:xfrm>
            <a:prstGeom prst="line">
              <a:avLst/>
            </a:prstGeom>
            <a:ln w="57150" cap="flat" cmpd="sng">
              <a:solidFill>
                <a:srgbClr val="FF0000"/>
              </a:solidFill>
              <a:prstDash val="solid"/>
              <a:headEnd type="none" w="med" len="med"/>
              <a:tailEnd type="triangle" w="med" len="med"/>
            </a:ln>
          </p:spPr>
          <p:txBody>
            <a:bodyPr/>
            <a:lstStyle/>
            <a:p/>
          </p:txBody>
        </p:sp>
        <p:sp>
          <p:nvSpPr>
            <p:cNvPr id="25631" name="文本框 15379"/>
            <p:cNvSpPr txBox="1"/>
            <p:nvPr>
              <p:custDataLst>
                <p:tags r:id="rId19"/>
              </p:custDataLst>
            </p:nvPr>
          </p:nvSpPr>
          <p:spPr>
            <a:xfrm>
              <a:off x="1480" y="0"/>
              <a:ext cx="477" cy="330"/>
            </a:xfrm>
            <a:prstGeom prst="rect">
              <a:avLst/>
            </a:prstGeom>
            <a:noFill/>
            <a:ln w="9525">
              <a:noFill/>
            </a:ln>
          </p:spPr>
          <p:txBody>
            <a:bodyPr wrap="none">
              <a:spAutoFit/>
            </a:bodyPr>
            <a:lstStyle/>
            <a:p>
              <a:pPr eaLnBrk="1" hangingPunct="1"/>
              <a:r>
                <a:rPr lang="en-US" altLang="zh-CN" sz="2795" b="1">
                  <a:solidFill>
                    <a:srgbClr val="FF0000"/>
                  </a:solidFill>
                  <a:latin typeface="Arial" panose="020b0604020202020204" pitchFamily="34" charset="0"/>
                </a:rPr>
                <a:t>F</a:t>
              </a:r>
              <a:r>
                <a:rPr lang="zh-CN" altLang="en-US" sz="2795" b="1">
                  <a:solidFill>
                    <a:srgbClr val="FF0000"/>
                  </a:solidFill>
                  <a:latin typeface="Arial" panose="020b0604020202020204" pitchFamily="34" charset="0"/>
                </a:rPr>
                <a:t>拉</a:t>
              </a:r>
              <a:endParaRPr lang="zh-CN" altLang="en-US" sz="2795" b="1">
                <a:solidFill>
                  <a:srgbClr val="FF0000"/>
                </a:solidFill>
                <a:latin typeface="Arial" panose="020b0604020202020204" pitchFamily="34" charset="0"/>
              </a:endParaRPr>
            </a:p>
          </p:txBody>
        </p:sp>
      </p:grpSp>
      <p:grpSp>
        <p:nvGrpSpPr>
          <p:cNvPr id="15381" name="组合 15380" title=""/>
          <p:cNvGrpSpPr/>
          <p:nvPr>
            <p:custDataLst>
              <p:tags r:id="rId20"/>
            </p:custDataLst>
          </p:nvPr>
        </p:nvGrpSpPr>
        <p:grpSpPr>
          <a:xfrm>
            <a:off x="620701" y="1611222"/>
            <a:ext cx="5254319" cy="4402353"/>
            <a:chOff x="0" y="405"/>
            <a:chExt cx="3318" cy="2780"/>
          </a:xfrm>
        </p:grpSpPr>
        <p:sp>
          <p:nvSpPr>
            <p:cNvPr id="25624" name="文本框 15381"/>
            <p:cNvSpPr txBox="1"/>
            <p:nvPr>
              <p:custDataLst>
                <p:tags r:id="rId21"/>
              </p:custDataLst>
            </p:nvPr>
          </p:nvSpPr>
          <p:spPr>
            <a:xfrm>
              <a:off x="1665" y="1803"/>
              <a:ext cx="454" cy="369"/>
            </a:xfrm>
            <a:prstGeom prst="rect">
              <a:avLst/>
            </a:prstGeom>
            <a:noFill/>
            <a:ln w="9525">
              <a:noFill/>
            </a:ln>
          </p:spPr>
          <p:txBody>
            <a:bodyPr>
              <a:spAutoFit/>
            </a:bodyPr>
            <a:lstStyle/>
            <a:p>
              <a:pPr eaLnBrk="1" hangingPunct="1"/>
              <a:r>
                <a:rPr lang="en-US" altLang="zh-CN" sz="3195" b="1">
                  <a:solidFill>
                    <a:srgbClr val="FF0000"/>
                  </a:solidFill>
                  <a:latin typeface="Arial" panose="020b0604020202020204" pitchFamily="34" charset="0"/>
                </a:rPr>
                <a:t>θ</a:t>
              </a:r>
              <a:endParaRPr lang="en-US" altLang="zh-CN" sz="3195" b="1">
                <a:solidFill>
                  <a:srgbClr val="FF0000"/>
                </a:solidFill>
                <a:latin typeface="Arial" panose="020b0604020202020204" pitchFamily="34" charset="0"/>
              </a:endParaRPr>
            </a:p>
          </p:txBody>
        </p:sp>
        <p:grpSp>
          <p:nvGrpSpPr>
            <p:cNvPr id="25625" name="组合 15382"/>
            <p:cNvGrpSpPr/>
            <p:nvPr>
              <p:custDataLst>
                <p:tags r:id="rId22"/>
              </p:custDataLst>
            </p:nvPr>
          </p:nvGrpSpPr>
          <p:grpSpPr>
            <a:xfrm>
              <a:off x="0" y="405"/>
              <a:ext cx="3318" cy="2780"/>
              <a:chOff x="0" y="405"/>
              <a:chExt cx="3318" cy="2780"/>
            </a:xfrm>
          </p:grpSpPr>
          <p:sp>
            <p:nvSpPr>
              <p:cNvPr id="25626" name="直接连接符 15383"/>
              <p:cNvSpPr/>
              <p:nvPr>
                <p:custDataLst>
                  <p:tags r:id="rId23"/>
                </p:custDataLst>
              </p:nvPr>
            </p:nvSpPr>
            <p:spPr>
              <a:xfrm>
                <a:off x="1245" y="435"/>
                <a:ext cx="36" cy="2750"/>
              </a:xfrm>
              <a:prstGeom prst="line">
                <a:avLst/>
              </a:prstGeom>
              <a:ln w="38100" cap="flat" cmpd="sng">
                <a:solidFill>
                  <a:schemeClr val="accent2"/>
                </a:solidFill>
                <a:prstDash val="solid"/>
                <a:headEnd type="triangle" w="med" len="med"/>
                <a:tailEnd type="none" w="med" len="med"/>
              </a:ln>
            </p:spPr>
            <p:txBody>
              <a:bodyPr/>
              <a:lstStyle/>
              <a:p/>
            </p:txBody>
          </p:sp>
          <p:sp>
            <p:nvSpPr>
              <p:cNvPr id="25627" name="直接连接符 15384"/>
              <p:cNvSpPr/>
              <p:nvPr>
                <p:custDataLst>
                  <p:tags r:id="rId24"/>
                </p:custDataLst>
              </p:nvPr>
            </p:nvSpPr>
            <p:spPr>
              <a:xfrm flipV="1">
                <a:off x="0" y="2126"/>
                <a:ext cx="3246" cy="0"/>
              </a:xfrm>
              <a:prstGeom prst="line">
                <a:avLst/>
              </a:prstGeom>
              <a:ln w="38100" cap="flat" cmpd="sng">
                <a:solidFill>
                  <a:schemeClr val="accent2"/>
                </a:solidFill>
                <a:prstDash val="solid"/>
                <a:headEnd type="none" w="med" len="med"/>
                <a:tailEnd type="triangle" w="med" len="med"/>
              </a:ln>
            </p:spPr>
            <p:txBody>
              <a:bodyPr/>
              <a:lstStyle/>
              <a:p/>
            </p:txBody>
          </p:sp>
          <p:sp>
            <p:nvSpPr>
              <p:cNvPr id="25628" name="文本框 15385"/>
              <p:cNvSpPr txBox="1"/>
              <p:nvPr>
                <p:custDataLst>
                  <p:tags r:id="rId25"/>
                </p:custDataLst>
              </p:nvPr>
            </p:nvSpPr>
            <p:spPr>
              <a:xfrm>
                <a:off x="3197" y="2048"/>
                <a:ext cx="121" cy="71"/>
              </a:xfrm>
              <a:prstGeom prst="rect">
                <a:avLst/>
              </a:prstGeom>
              <a:noFill/>
              <a:ln w="9525">
                <a:noFill/>
              </a:ln>
            </p:spPr>
            <p:txBody>
              <a:bodyPr wrap="none">
                <a:spAutoFit/>
              </a:bodyPr>
              <a:lstStyle/>
              <a:p>
                <a:pPr eaLnBrk="1" hangingPunct="1"/>
                <a:r>
                  <a:rPr lang="en-US" altLang="zh-CN" sz="135" b="1" i="1">
                    <a:solidFill>
                      <a:schemeClr val="accent2"/>
                    </a:solidFill>
                    <a:latin typeface="Times New Roman" panose="02020603050405020304" charset="0"/>
                  </a:rPr>
                  <a:t>x</a:t>
                </a:r>
                <a:endParaRPr lang="en-US" altLang="zh-CN" sz="135" b="1" i="1">
                  <a:solidFill>
                    <a:schemeClr val="accent2"/>
                  </a:solidFill>
                  <a:latin typeface="Times New Roman" panose="02020603050405020304" charset="0"/>
                </a:endParaRPr>
              </a:p>
            </p:txBody>
          </p:sp>
          <p:sp>
            <p:nvSpPr>
              <p:cNvPr id="25629" name="文本框 15386"/>
              <p:cNvSpPr txBox="1"/>
              <p:nvPr>
                <p:custDataLst>
                  <p:tags r:id="rId26"/>
                </p:custDataLst>
              </p:nvPr>
            </p:nvSpPr>
            <p:spPr>
              <a:xfrm>
                <a:off x="1059" y="405"/>
                <a:ext cx="120" cy="71"/>
              </a:xfrm>
              <a:prstGeom prst="rect">
                <a:avLst/>
              </a:prstGeom>
              <a:noFill/>
              <a:ln w="9525">
                <a:noFill/>
              </a:ln>
            </p:spPr>
            <p:txBody>
              <a:bodyPr wrap="none">
                <a:spAutoFit/>
              </a:bodyPr>
              <a:lstStyle/>
              <a:p>
                <a:pPr eaLnBrk="1" hangingPunct="1"/>
                <a:r>
                  <a:rPr lang="en-US" altLang="zh-CN" sz="135" b="1" i="1">
                    <a:solidFill>
                      <a:schemeClr val="accent2"/>
                    </a:solidFill>
                    <a:latin typeface="Times New Roman" panose="02020603050405020304" charset="0"/>
                  </a:rPr>
                  <a:t>y</a:t>
                </a:r>
                <a:endParaRPr lang="en-US" altLang="zh-CN" sz="135" b="1" i="1">
                  <a:solidFill>
                    <a:schemeClr val="accent2"/>
                  </a:solidFill>
                  <a:latin typeface="Times New Roman" panose="02020603050405020304" charset="0"/>
                </a:endParaRPr>
              </a:p>
            </p:txBody>
          </p:sp>
        </p:grpSp>
      </p:grpSp>
      <p:grpSp>
        <p:nvGrpSpPr>
          <p:cNvPr id="15388" name="组合 15387" title=""/>
          <p:cNvGrpSpPr/>
          <p:nvPr>
            <p:custDataLst>
              <p:tags r:id="rId27"/>
            </p:custDataLst>
          </p:nvPr>
        </p:nvGrpSpPr>
        <p:grpSpPr>
          <a:xfrm>
            <a:off x="354659" y="3706299"/>
            <a:ext cx="2831442" cy="2141001"/>
            <a:chExt cx="1788" cy="1352"/>
          </a:xfrm>
        </p:grpSpPr>
        <p:sp>
          <p:nvSpPr>
            <p:cNvPr id="25618" name="直接连接符 15388"/>
            <p:cNvSpPr/>
            <p:nvPr>
              <p:custDataLst>
                <p:tags r:id="rId28"/>
              </p:custDataLst>
            </p:nvPr>
          </p:nvSpPr>
          <p:spPr>
            <a:xfrm>
              <a:off x="1429" y="392"/>
              <a:ext cx="9" cy="960"/>
            </a:xfrm>
            <a:prstGeom prst="line">
              <a:avLst/>
            </a:prstGeom>
            <a:ln w="38100" cap="flat" cmpd="sng">
              <a:solidFill>
                <a:srgbClr val="FF0000"/>
              </a:solidFill>
              <a:prstDash val="solid"/>
              <a:headEnd type="none" w="med" len="med"/>
              <a:tailEnd type="triangle" w="med" len="med"/>
            </a:ln>
          </p:spPr>
          <p:txBody>
            <a:bodyPr/>
            <a:lstStyle/>
            <a:p/>
          </p:txBody>
        </p:sp>
        <p:sp>
          <p:nvSpPr>
            <p:cNvPr id="25619" name="直接连接符 15389"/>
            <p:cNvSpPr/>
            <p:nvPr>
              <p:custDataLst>
                <p:tags r:id="rId29"/>
              </p:custDataLst>
            </p:nvPr>
          </p:nvSpPr>
          <p:spPr>
            <a:xfrm>
              <a:off x="1429" y="118"/>
              <a:ext cx="9" cy="283"/>
            </a:xfrm>
            <a:prstGeom prst="line">
              <a:avLst/>
            </a:prstGeom>
            <a:ln w="38100" cap="flat" cmpd="sng">
              <a:solidFill>
                <a:srgbClr val="FF0000"/>
              </a:solidFill>
              <a:prstDash val="solid"/>
              <a:headEnd type="triangle" w="med" len="med"/>
              <a:tailEnd type="none" w="med" len="med"/>
            </a:ln>
          </p:spPr>
          <p:txBody>
            <a:bodyPr/>
            <a:lstStyle/>
            <a:p/>
          </p:txBody>
        </p:sp>
        <p:sp>
          <p:nvSpPr>
            <p:cNvPr id="25620" name="直接连接符 15390"/>
            <p:cNvSpPr/>
            <p:nvPr>
              <p:custDataLst>
                <p:tags r:id="rId30"/>
              </p:custDataLst>
            </p:nvPr>
          </p:nvSpPr>
          <p:spPr>
            <a:xfrm>
              <a:off x="231" y="401"/>
              <a:ext cx="1243" cy="0"/>
            </a:xfrm>
            <a:prstGeom prst="line">
              <a:avLst/>
            </a:prstGeom>
            <a:ln w="38100" cap="flat" cmpd="sng">
              <a:solidFill>
                <a:srgbClr val="FF0000"/>
              </a:solidFill>
              <a:prstDash val="solid"/>
              <a:headEnd type="triangle" w="med" len="med"/>
              <a:tailEnd type="none" w="med" len="med"/>
            </a:ln>
          </p:spPr>
          <p:txBody>
            <a:bodyPr/>
            <a:lstStyle/>
            <a:p/>
          </p:txBody>
        </p:sp>
        <p:sp>
          <p:nvSpPr>
            <p:cNvPr id="25621" name="文本框 15391"/>
            <p:cNvSpPr txBox="1"/>
            <p:nvPr>
              <p:custDataLst>
                <p:tags r:id="rId31"/>
              </p:custDataLst>
            </p:nvPr>
          </p:nvSpPr>
          <p:spPr>
            <a:xfrm>
              <a:off x="1498" y="1014"/>
              <a:ext cx="290" cy="330"/>
            </a:xfrm>
            <a:prstGeom prst="rect">
              <a:avLst/>
            </a:prstGeom>
            <a:noFill/>
            <a:ln w="9525">
              <a:noFill/>
            </a:ln>
          </p:spPr>
          <p:txBody>
            <a:bodyPr wrap="none">
              <a:spAutoFit/>
            </a:bodyPr>
            <a:lstStyle/>
            <a:p>
              <a:pPr eaLnBrk="1" hangingPunct="1"/>
              <a:r>
                <a:rPr lang="en-US" altLang="zh-CN" sz="2795" b="1">
                  <a:solidFill>
                    <a:srgbClr val="FF0000"/>
                  </a:solidFill>
                  <a:latin typeface="Times New Roman" panose="02020603050405020304" charset="0"/>
                </a:rPr>
                <a:t>G</a:t>
              </a:r>
              <a:endParaRPr lang="en-US" altLang="zh-CN" sz="2795" b="1">
                <a:solidFill>
                  <a:srgbClr val="FF0000"/>
                </a:solidFill>
                <a:latin typeface="Times New Roman" panose="02020603050405020304" charset="0"/>
              </a:endParaRPr>
            </a:p>
          </p:txBody>
        </p:sp>
        <p:sp>
          <p:nvSpPr>
            <p:cNvPr id="25622" name="文本框 15392"/>
            <p:cNvSpPr txBox="1"/>
            <p:nvPr>
              <p:custDataLst>
                <p:tags r:id="rId32"/>
              </p:custDataLst>
            </p:nvPr>
          </p:nvSpPr>
          <p:spPr>
            <a:xfrm>
              <a:off x="0" y="412"/>
              <a:ext cx="669" cy="330"/>
            </a:xfrm>
            <a:prstGeom prst="rect">
              <a:avLst/>
            </a:prstGeom>
            <a:noFill/>
            <a:ln w="9525">
              <a:noFill/>
            </a:ln>
          </p:spPr>
          <p:txBody>
            <a:bodyPr>
              <a:spAutoFit/>
            </a:bodyPr>
            <a:lstStyle/>
            <a:p>
              <a:pPr eaLnBrk="1" hangingPunct="1"/>
              <a:r>
                <a:rPr lang="zh-CN" altLang="en-US" sz="2795" b="1">
                  <a:solidFill>
                    <a:srgbClr val="FF0000"/>
                  </a:solidFill>
                  <a:latin typeface="Times New Roman" panose="02020603050405020304" charset="0"/>
                </a:rPr>
                <a:t>  </a:t>
              </a:r>
              <a:r>
                <a:rPr lang="en-US" altLang="zh-CN" sz="2795" b="1" i="1">
                  <a:solidFill>
                    <a:srgbClr val="FF0000"/>
                  </a:solidFill>
                  <a:latin typeface="Times New Roman" panose="02020603050405020304" charset="0"/>
                </a:rPr>
                <a:t>f</a:t>
              </a:r>
              <a:r>
                <a:rPr lang="zh-CN" altLang="en-US" sz="135" b="1" baseline="-25000">
                  <a:solidFill>
                    <a:srgbClr val="FF0000"/>
                  </a:solidFill>
                  <a:latin typeface="Times New Roman" panose="02020603050405020304" charset="0"/>
                </a:rPr>
                <a:t>静</a:t>
              </a:r>
              <a:endParaRPr lang="zh-CN" altLang="en-US" sz="135" b="1" baseline="-25000">
                <a:solidFill>
                  <a:srgbClr val="FF0000"/>
                </a:solidFill>
                <a:latin typeface="Times New Roman" panose="02020603050405020304" charset="0"/>
              </a:endParaRPr>
            </a:p>
          </p:txBody>
        </p:sp>
        <p:sp>
          <p:nvSpPr>
            <p:cNvPr id="25623" name="文本框 15393"/>
            <p:cNvSpPr txBox="1"/>
            <p:nvPr>
              <p:custDataLst>
                <p:tags r:id="rId33"/>
              </p:custDataLst>
            </p:nvPr>
          </p:nvSpPr>
          <p:spPr>
            <a:xfrm flipH="1">
              <a:off x="1084" y="0"/>
              <a:ext cx="288" cy="330"/>
            </a:xfrm>
            <a:prstGeom prst="rect">
              <a:avLst/>
            </a:prstGeom>
            <a:noFill/>
            <a:ln w="9525">
              <a:noFill/>
            </a:ln>
          </p:spPr>
          <p:txBody>
            <a:bodyPr>
              <a:spAutoFit/>
            </a:bodyPr>
            <a:lstStyle/>
            <a:p>
              <a:pPr eaLnBrk="1" hangingPunct="1"/>
              <a:r>
                <a:rPr lang="en-US" altLang="zh-CN" sz="2795" b="1">
                  <a:solidFill>
                    <a:srgbClr val="FF0000"/>
                  </a:solidFill>
                  <a:latin typeface="Times New Roman" panose="02020603050405020304" charset="0"/>
                </a:rPr>
                <a:t>N</a:t>
              </a:r>
              <a:endParaRPr lang="en-US" altLang="zh-CN" sz="2795" b="1">
                <a:solidFill>
                  <a:srgbClr val="FF0000"/>
                </a:solidFill>
                <a:latin typeface="Times New Roman" panose="02020603050405020304" charset="0"/>
              </a:endParaRPr>
            </a:p>
          </p:txBody>
        </p:sp>
      </p:grpSp>
      <p:sp>
        <p:nvSpPr>
          <p:cNvPr id="25607" name="文本框 15394" title=""/>
          <p:cNvSpPr txBox="1"/>
          <p:nvPr>
            <p:custDataLst>
              <p:tags r:id="rId34"/>
            </p:custDataLst>
          </p:nvPr>
        </p:nvSpPr>
        <p:spPr>
          <a:xfrm>
            <a:off x="2627097" y="4352401"/>
            <a:ext cx="191770" cy="112395"/>
          </a:xfrm>
          <a:prstGeom prst="rect">
            <a:avLst/>
          </a:prstGeom>
          <a:noFill/>
          <a:ln w="9525">
            <a:noFill/>
          </a:ln>
        </p:spPr>
        <p:txBody>
          <a:bodyPr wrap="none">
            <a:spAutoFit/>
          </a:bodyPr>
          <a:lstStyle/>
          <a:p>
            <a:pPr eaLnBrk="1" hangingPunct="1"/>
            <a:r>
              <a:rPr lang="en-US" altLang="zh-CN" sz="135" b="1">
                <a:solidFill>
                  <a:schemeClr val="accent2"/>
                </a:solidFill>
                <a:latin typeface="Times New Roman" panose="02020603050405020304" charset="0"/>
              </a:rPr>
              <a:t>o</a:t>
            </a:r>
            <a:endParaRPr lang="en-US" altLang="zh-CN" sz="135" b="1">
              <a:solidFill>
                <a:schemeClr val="accent2"/>
              </a:solidFill>
              <a:latin typeface="Times New Roman" panose="02020603050405020304" charset="0"/>
            </a:endParaRPr>
          </a:p>
        </p:txBody>
      </p:sp>
      <p:grpSp>
        <p:nvGrpSpPr>
          <p:cNvPr id="15398" name="组合 15397" title=""/>
          <p:cNvGrpSpPr/>
          <p:nvPr>
            <p:custDataLst>
              <p:tags r:id="rId35"/>
            </p:custDataLst>
          </p:nvPr>
        </p:nvGrpSpPr>
        <p:grpSpPr>
          <a:xfrm>
            <a:off x="1984163" y="2821078"/>
            <a:ext cx="3083231" cy="2080825"/>
            <a:chExt cx="1947" cy="1314"/>
          </a:xfrm>
        </p:grpSpPr>
        <p:grpSp>
          <p:nvGrpSpPr>
            <p:cNvPr id="25610" name="组合 15398"/>
            <p:cNvGrpSpPr/>
            <p:nvPr>
              <p:custDataLst>
                <p:tags r:id="rId36"/>
              </p:custDataLst>
            </p:nvPr>
          </p:nvGrpSpPr>
          <p:grpSpPr>
            <a:xfrm>
              <a:off x="0" y="0"/>
              <a:ext cx="1947" cy="1314"/>
              <a:chExt cx="1947" cy="1314"/>
            </a:xfrm>
          </p:grpSpPr>
          <p:sp>
            <p:nvSpPr>
              <p:cNvPr id="25613" name="文本框 15399"/>
              <p:cNvSpPr txBox="1"/>
              <p:nvPr>
                <p:custDataLst>
                  <p:tags r:id="rId37"/>
                </p:custDataLst>
              </p:nvPr>
            </p:nvSpPr>
            <p:spPr>
              <a:xfrm>
                <a:off x="0" y="0"/>
                <a:ext cx="396" cy="407"/>
              </a:xfrm>
              <a:prstGeom prst="rect">
                <a:avLst/>
              </a:prstGeom>
              <a:noFill/>
              <a:ln w="9525">
                <a:noFill/>
              </a:ln>
            </p:spPr>
            <p:txBody>
              <a:bodyPr wrap="none">
                <a:spAutoFit/>
              </a:bodyPr>
              <a:lstStyle/>
              <a:p>
                <a:pPr eaLnBrk="1" hangingPunct="1"/>
                <a:r>
                  <a:rPr lang="en-US" altLang="zh-CN" sz="3595" b="1">
                    <a:latin typeface="Arial" panose="020b0604020202020204" pitchFamily="34" charset="0"/>
                  </a:rPr>
                  <a:t>F</a:t>
                </a:r>
                <a:r>
                  <a:rPr lang="en-US" altLang="zh-CN" sz="3595" b="1" baseline="-25000">
                    <a:latin typeface="Arial" panose="020b0604020202020204" pitchFamily="34" charset="0"/>
                  </a:rPr>
                  <a:t>2</a:t>
                </a:r>
                <a:endParaRPr lang="en-US" altLang="zh-CN" sz="3595" b="1" baseline="-25000">
                  <a:latin typeface="Arial" panose="020b0604020202020204" pitchFamily="34" charset="0"/>
                </a:endParaRPr>
              </a:p>
            </p:txBody>
          </p:sp>
          <p:sp>
            <p:nvSpPr>
              <p:cNvPr id="25614" name="文本框 15400"/>
              <p:cNvSpPr txBox="1"/>
              <p:nvPr>
                <p:custDataLst>
                  <p:tags r:id="rId38"/>
                </p:custDataLst>
              </p:nvPr>
            </p:nvSpPr>
            <p:spPr>
              <a:xfrm>
                <a:off x="1548" y="907"/>
                <a:ext cx="399" cy="407"/>
              </a:xfrm>
              <a:prstGeom prst="rect">
                <a:avLst/>
              </a:prstGeom>
              <a:noFill/>
              <a:ln w="9525">
                <a:noFill/>
              </a:ln>
            </p:spPr>
            <p:txBody>
              <a:bodyPr>
                <a:spAutoFit/>
              </a:bodyPr>
              <a:lstStyle/>
              <a:p>
                <a:pPr eaLnBrk="1" hangingPunct="1"/>
                <a:r>
                  <a:rPr lang="en-US" altLang="zh-CN" sz="3595" b="1">
                    <a:latin typeface="Arial" panose="020b0604020202020204" pitchFamily="34" charset="0"/>
                  </a:rPr>
                  <a:t>F</a:t>
                </a:r>
                <a:r>
                  <a:rPr lang="en-US" altLang="zh-CN" sz="3595" b="1" baseline="-25000">
                    <a:latin typeface="Arial" panose="020b0604020202020204" pitchFamily="34" charset="0"/>
                  </a:rPr>
                  <a:t>1</a:t>
                </a:r>
                <a:endParaRPr lang="en-US" altLang="zh-CN" sz="3595" b="1" baseline="-25000">
                  <a:latin typeface="Arial" panose="020b0604020202020204" pitchFamily="34" charset="0"/>
                </a:endParaRPr>
              </a:p>
            </p:txBody>
          </p:sp>
          <p:grpSp>
            <p:nvGrpSpPr>
              <p:cNvPr id="25615" name="组合 15401"/>
              <p:cNvGrpSpPr/>
              <p:nvPr>
                <p:custDataLst>
                  <p:tags r:id="rId39"/>
                </p:custDataLst>
              </p:nvPr>
            </p:nvGrpSpPr>
            <p:grpSpPr>
              <a:xfrm>
                <a:off x="435" y="181"/>
                <a:ext cx="1363" cy="761"/>
                <a:chExt cx="1363" cy="761"/>
              </a:xfrm>
            </p:grpSpPr>
            <p:sp>
              <p:nvSpPr>
                <p:cNvPr id="25616" name="直接连接符 15402"/>
                <p:cNvSpPr/>
                <p:nvPr>
                  <p:custDataLst>
                    <p:tags r:id="rId40"/>
                  </p:custDataLst>
                </p:nvPr>
              </p:nvSpPr>
              <p:spPr>
                <a:xfrm>
                  <a:off x="0" y="0"/>
                  <a:ext cx="1333" cy="0"/>
                </a:xfrm>
                <a:prstGeom prst="line">
                  <a:avLst/>
                </a:prstGeom>
                <a:ln w="28575" cap="flat" cmpd="sng">
                  <a:solidFill>
                    <a:schemeClr val="tx1"/>
                  </a:solidFill>
                  <a:prstDash val="dash"/>
                  <a:headEnd type="none" w="med" len="med"/>
                  <a:tailEnd type="none" w="med" len="med"/>
                </a:ln>
              </p:spPr>
              <p:txBody>
                <a:bodyPr/>
                <a:lstStyle/>
                <a:p/>
              </p:txBody>
            </p:sp>
            <p:sp>
              <p:nvSpPr>
                <p:cNvPr id="25617" name="直接连接符 15403"/>
                <p:cNvSpPr/>
                <p:nvPr>
                  <p:custDataLst>
                    <p:tags r:id="rId41"/>
                  </p:custDataLst>
                </p:nvPr>
              </p:nvSpPr>
              <p:spPr>
                <a:xfrm flipH="1">
                  <a:off x="1363" y="21"/>
                  <a:ext cx="0" cy="740"/>
                </a:xfrm>
                <a:prstGeom prst="line">
                  <a:avLst/>
                </a:prstGeom>
                <a:ln w="28575" cap="flat" cmpd="sng">
                  <a:solidFill>
                    <a:schemeClr val="tx1"/>
                  </a:solidFill>
                  <a:prstDash val="dash"/>
                  <a:headEnd type="none" w="med" len="med"/>
                  <a:tailEnd type="none" w="med" len="med"/>
                </a:ln>
              </p:spPr>
              <p:txBody>
                <a:bodyPr/>
                <a:lstStyle/>
                <a:p/>
              </p:txBody>
            </p:sp>
          </p:grpSp>
        </p:grpSp>
        <p:sp>
          <p:nvSpPr>
            <p:cNvPr id="25611" name="直接连接符 15404"/>
            <p:cNvSpPr/>
            <p:nvPr>
              <p:custDataLst>
                <p:tags r:id="rId42"/>
              </p:custDataLst>
            </p:nvPr>
          </p:nvSpPr>
          <p:spPr>
            <a:xfrm flipV="1">
              <a:off x="390" y="933"/>
              <a:ext cx="1417" cy="9"/>
            </a:xfrm>
            <a:prstGeom prst="line">
              <a:avLst/>
            </a:prstGeom>
            <a:ln w="9525" cap="flat" cmpd="sng">
              <a:solidFill>
                <a:schemeClr val="tx1"/>
              </a:solidFill>
              <a:prstDash val="solid"/>
              <a:headEnd type="none" w="med" len="med"/>
              <a:tailEnd type="triangle" w="med" len="med"/>
            </a:ln>
          </p:spPr>
          <p:txBody>
            <a:bodyPr/>
            <a:lstStyle/>
            <a:p/>
          </p:txBody>
        </p:sp>
        <p:sp>
          <p:nvSpPr>
            <p:cNvPr id="25612" name="直接连接符 15405"/>
            <p:cNvSpPr/>
            <p:nvPr>
              <p:custDataLst>
                <p:tags r:id="rId43"/>
              </p:custDataLst>
            </p:nvPr>
          </p:nvSpPr>
          <p:spPr>
            <a:xfrm flipH="1" flipV="1">
              <a:off x="390" y="202"/>
              <a:ext cx="0" cy="713"/>
            </a:xfrm>
            <a:prstGeom prst="line">
              <a:avLst/>
            </a:prstGeom>
            <a:ln w="9525" cap="flat" cmpd="sng">
              <a:solidFill>
                <a:schemeClr val="tx1"/>
              </a:solidFill>
              <a:prstDash val="solid"/>
              <a:headEnd type="none" w="med" len="med"/>
              <a:tailEnd type="triangle" w="med" len="med"/>
            </a:ln>
          </p:spPr>
          <p:txBody>
            <a:bodyPr/>
            <a:lstStyle/>
            <a:p/>
          </p:txBody>
        </p:sp>
      </p:grpSp>
      <p:sp>
        <p:nvSpPr>
          <p:cNvPr id="26627" name="文本框 16386" title=""/>
          <p:cNvSpPr txBox="1"/>
          <p:nvPr>
            <p:custDataLst>
              <p:tags r:id="rId44"/>
            </p:custDataLst>
          </p:nvPr>
        </p:nvSpPr>
        <p:spPr>
          <a:xfrm>
            <a:off x="7133810" y="4342742"/>
            <a:ext cx="641351" cy="645160"/>
          </a:xfrm>
          <a:prstGeom prst="rect">
            <a:avLst/>
          </a:prstGeom>
          <a:noFill/>
          <a:ln w="9525">
            <a:noFill/>
          </a:ln>
        </p:spPr>
        <p:txBody>
          <a:bodyPr>
            <a:spAutoFit/>
          </a:bodyPr>
          <a:lstStyle/>
          <a:p>
            <a:pPr eaLnBrk="1" hangingPunct="1"/>
            <a:r>
              <a:rPr lang="en-US" altLang="zh-CN" sz="3595" b="1">
                <a:latin typeface="Arial" panose="020b0604020202020204" pitchFamily="34" charset="0"/>
              </a:rPr>
              <a:t>θ</a:t>
            </a:r>
            <a:endParaRPr lang="en-US" altLang="zh-CN" sz="3595" b="1">
              <a:latin typeface="Arial" panose="020b0604020202020204" pitchFamily="34" charset="0"/>
            </a:endParaRPr>
          </a:p>
        </p:txBody>
      </p:sp>
      <p:grpSp>
        <p:nvGrpSpPr>
          <p:cNvPr id="26628" name="组合 16387" title=""/>
          <p:cNvGrpSpPr/>
          <p:nvPr>
            <p:custDataLst>
              <p:tags r:id="rId45"/>
            </p:custDataLst>
          </p:nvPr>
        </p:nvGrpSpPr>
        <p:grpSpPr>
          <a:xfrm>
            <a:off x="6413281" y="2489953"/>
            <a:ext cx="4956607" cy="2649329"/>
            <a:chExt cx="3130" cy="1673"/>
          </a:xfrm>
        </p:grpSpPr>
        <p:grpSp>
          <p:nvGrpSpPr>
            <p:cNvPr id="26653" name="组合 16388"/>
            <p:cNvGrpSpPr/>
            <p:nvPr>
              <p:custDataLst>
                <p:tags r:id="rId46"/>
              </p:custDataLst>
            </p:nvPr>
          </p:nvGrpSpPr>
          <p:grpSpPr>
            <a:xfrm rot="-10800000" flipV="1">
              <a:off x="0" y="1496"/>
              <a:ext cx="3130" cy="177"/>
              <a:chExt cx="1338" cy="130"/>
            </a:xfrm>
          </p:grpSpPr>
          <p:sp>
            <p:nvSpPr>
              <p:cNvPr id="26657" name="直接连接符 16389"/>
              <p:cNvSpPr/>
              <p:nvPr>
                <p:custDataLst>
                  <p:tags r:id="rId47"/>
                </p:custDataLst>
              </p:nvPr>
            </p:nvSpPr>
            <p:spPr>
              <a:xfrm flipH="1">
                <a:off x="0" y="8"/>
                <a:ext cx="120" cy="122"/>
              </a:xfrm>
              <a:prstGeom prst="line">
                <a:avLst/>
              </a:prstGeom>
              <a:ln w="38100" cap="flat" cmpd="sng">
                <a:solidFill>
                  <a:srgbClr val="000000"/>
                </a:solidFill>
                <a:prstDash val="solid"/>
                <a:headEnd type="none" w="med" len="med"/>
                <a:tailEnd type="none" w="med" len="med"/>
              </a:ln>
            </p:spPr>
            <p:txBody>
              <a:bodyPr/>
              <a:lstStyle/>
              <a:p/>
            </p:txBody>
          </p:sp>
          <p:sp>
            <p:nvSpPr>
              <p:cNvPr id="26658" name="直接连接符 16390"/>
              <p:cNvSpPr/>
              <p:nvPr>
                <p:custDataLst>
                  <p:tags r:id="rId48"/>
                </p:custDataLst>
              </p:nvPr>
            </p:nvSpPr>
            <p:spPr>
              <a:xfrm flipH="1">
                <a:off x="120" y="8"/>
                <a:ext cx="121" cy="122"/>
              </a:xfrm>
              <a:prstGeom prst="line">
                <a:avLst/>
              </a:prstGeom>
              <a:ln w="38100" cap="flat" cmpd="sng">
                <a:solidFill>
                  <a:srgbClr val="000000"/>
                </a:solidFill>
                <a:prstDash val="solid"/>
                <a:headEnd type="none" w="med" len="med"/>
                <a:tailEnd type="none" w="med" len="med"/>
              </a:ln>
            </p:spPr>
            <p:txBody>
              <a:bodyPr/>
              <a:lstStyle/>
              <a:p/>
            </p:txBody>
          </p:sp>
          <p:sp>
            <p:nvSpPr>
              <p:cNvPr id="26659" name="直接连接符 16391"/>
              <p:cNvSpPr/>
              <p:nvPr>
                <p:custDataLst>
                  <p:tags r:id="rId49"/>
                </p:custDataLst>
              </p:nvPr>
            </p:nvSpPr>
            <p:spPr>
              <a:xfrm flipH="1">
                <a:off x="241" y="8"/>
                <a:ext cx="120" cy="122"/>
              </a:xfrm>
              <a:prstGeom prst="line">
                <a:avLst/>
              </a:prstGeom>
              <a:ln w="38100" cap="flat" cmpd="sng">
                <a:solidFill>
                  <a:srgbClr val="000000"/>
                </a:solidFill>
                <a:prstDash val="solid"/>
                <a:headEnd type="none" w="med" len="med"/>
                <a:tailEnd type="none" w="med" len="med"/>
              </a:ln>
            </p:spPr>
            <p:txBody>
              <a:bodyPr/>
              <a:lstStyle/>
              <a:p/>
            </p:txBody>
          </p:sp>
          <p:sp>
            <p:nvSpPr>
              <p:cNvPr id="26660" name="直接连接符 16392"/>
              <p:cNvSpPr/>
              <p:nvPr>
                <p:custDataLst>
                  <p:tags r:id="rId50"/>
                </p:custDataLst>
              </p:nvPr>
            </p:nvSpPr>
            <p:spPr>
              <a:xfrm flipH="1">
                <a:off x="361" y="8"/>
                <a:ext cx="120" cy="122"/>
              </a:xfrm>
              <a:prstGeom prst="line">
                <a:avLst/>
              </a:prstGeom>
              <a:ln w="38100" cap="flat" cmpd="sng">
                <a:solidFill>
                  <a:srgbClr val="000000"/>
                </a:solidFill>
                <a:prstDash val="solid"/>
                <a:headEnd type="none" w="med" len="med"/>
                <a:tailEnd type="none" w="med" len="med"/>
              </a:ln>
            </p:spPr>
            <p:txBody>
              <a:bodyPr/>
              <a:lstStyle/>
              <a:p/>
            </p:txBody>
          </p:sp>
          <p:sp>
            <p:nvSpPr>
              <p:cNvPr id="26661" name="直接连接符 16393"/>
              <p:cNvSpPr/>
              <p:nvPr>
                <p:custDataLst>
                  <p:tags r:id="rId51"/>
                </p:custDataLst>
              </p:nvPr>
            </p:nvSpPr>
            <p:spPr>
              <a:xfrm flipH="1">
                <a:off x="481" y="8"/>
                <a:ext cx="120" cy="122"/>
              </a:xfrm>
              <a:prstGeom prst="line">
                <a:avLst/>
              </a:prstGeom>
              <a:ln w="38100" cap="flat" cmpd="sng">
                <a:solidFill>
                  <a:srgbClr val="000000"/>
                </a:solidFill>
                <a:prstDash val="solid"/>
                <a:headEnd type="none" w="med" len="med"/>
                <a:tailEnd type="none" w="med" len="med"/>
              </a:ln>
            </p:spPr>
            <p:txBody>
              <a:bodyPr/>
              <a:lstStyle/>
              <a:p/>
            </p:txBody>
          </p:sp>
          <p:sp>
            <p:nvSpPr>
              <p:cNvPr id="26662" name="直接连接符 16394"/>
              <p:cNvSpPr/>
              <p:nvPr>
                <p:custDataLst>
                  <p:tags r:id="rId52"/>
                </p:custDataLst>
              </p:nvPr>
            </p:nvSpPr>
            <p:spPr>
              <a:xfrm flipH="1">
                <a:off x="601" y="8"/>
                <a:ext cx="121" cy="122"/>
              </a:xfrm>
              <a:prstGeom prst="line">
                <a:avLst/>
              </a:prstGeom>
              <a:ln w="38100" cap="flat" cmpd="sng">
                <a:solidFill>
                  <a:srgbClr val="000000"/>
                </a:solidFill>
                <a:prstDash val="solid"/>
                <a:headEnd type="none" w="med" len="med"/>
                <a:tailEnd type="none" w="med" len="med"/>
              </a:ln>
            </p:spPr>
            <p:txBody>
              <a:bodyPr/>
              <a:lstStyle/>
              <a:p/>
            </p:txBody>
          </p:sp>
          <p:sp>
            <p:nvSpPr>
              <p:cNvPr id="26663" name="直接连接符 16395"/>
              <p:cNvSpPr/>
              <p:nvPr>
                <p:custDataLst>
                  <p:tags r:id="rId53"/>
                </p:custDataLst>
              </p:nvPr>
            </p:nvSpPr>
            <p:spPr>
              <a:xfrm flipH="1">
                <a:off x="722" y="8"/>
                <a:ext cx="120" cy="122"/>
              </a:xfrm>
              <a:prstGeom prst="line">
                <a:avLst/>
              </a:prstGeom>
              <a:ln w="38100" cap="flat" cmpd="sng">
                <a:solidFill>
                  <a:srgbClr val="000000"/>
                </a:solidFill>
                <a:prstDash val="solid"/>
                <a:headEnd type="none" w="med" len="med"/>
                <a:tailEnd type="none" w="med" len="med"/>
              </a:ln>
            </p:spPr>
            <p:txBody>
              <a:bodyPr/>
              <a:lstStyle/>
              <a:p/>
            </p:txBody>
          </p:sp>
          <p:sp>
            <p:nvSpPr>
              <p:cNvPr id="26664" name="直接连接符 16396"/>
              <p:cNvSpPr/>
              <p:nvPr>
                <p:custDataLst>
                  <p:tags r:id="rId54"/>
                </p:custDataLst>
              </p:nvPr>
            </p:nvSpPr>
            <p:spPr>
              <a:xfrm flipH="1">
                <a:off x="842" y="8"/>
                <a:ext cx="120" cy="122"/>
              </a:xfrm>
              <a:prstGeom prst="line">
                <a:avLst/>
              </a:prstGeom>
              <a:ln w="38100" cap="flat" cmpd="sng">
                <a:solidFill>
                  <a:srgbClr val="000000"/>
                </a:solidFill>
                <a:prstDash val="solid"/>
                <a:headEnd type="none" w="med" len="med"/>
                <a:tailEnd type="none" w="med" len="med"/>
              </a:ln>
            </p:spPr>
            <p:txBody>
              <a:bodyPr/>
              <a:lstStyle/>
              <a:p/>
            </p:txBody>
          </p:sp>
          <p:sp>
            <p:nvSpPr>
              <p:cNvPr id="26665" name="直接连接符 16397"/>
              <p:cNvSpPr/>
              <p:nvPr>
                <p:custDataLst>
                  <p:tags r:id="rId55"/>
                </p:custDataLst>
              </p:nvPr>
            </p:nvSpPr>
            <p:spPr>
              <a:xfrm flipH="1">
                <a:off x="962" y="8"/>
                <a:ext cx="120" cy="122"/>
              </a:xfrm>
              <a:prstGeom prst="line">
                <a:avLst/>
              </a:prstGeom>
              <a:ln w="38100" cap="flat" cmpd="sng">
                <a:solidFill>
                  <a:srgbClr val="000000"/>
                </a:solidFill>
                <a:prstDash val="solid"/>
                <a:headEnd type="none" w="med" len="med"/>
                <a:tailEnd type="none" w="med" len="med"/>
              </a:ln>
            </p:spPr>
            <p:txBody>
              <a:bodyPr/>
              <a:lstStyle/>
              <a:p/>
            </p:txBody>
          </p:sp>
          <p:sp>
            <p:nvSpPr>
              <p:cNvPr id="26666" name="直接连接符 16398"/>
              <p:cNvSpPr/>
              <p:nvPr>
                <p:custDataLst>
                  <p:tags r:id="rId56"/>
                </p:custDataLst>
              </p:nvPr>
            </p:nvSpPr>
            <p:spPr>
              <a:xfrm flipH="1">
                <a:off x="1082" y="8"/>
                <a:ext cx="121" cy="122"/>
              </a:xfrm>
              <a:prstGeom prst="line">
                <a:avLst/>
              </a:prstGeom>
              <a:ln w="38100" cap="flat" cmpd="sng">
                <a:solidFill>
                  <a:srgbClr val="000000"/>
                </a:solidFill>
                <a:prstDash val="solid"/>
                <a:headEnd type="none" w="med" len="med"/>
                <a:tailEnd type="none" w="med" len="med"/>
              </a:ln>
            </p:spPr>
            <p:txBody>
              <a:bodyPr/>
              <a:lstStyle/>
              <a:p/>
            </p:txBody>
          </p:sp>
          <p:sp>
            <p:nvSpPr>
              <p:cNvPr id="26667" name="直接连接符 16399"/>
              <p:cNvSpPr/>
              <p:nvPr>
                <p:custDataLst>
                  <p:tags r:id="rId57"/>
                </p:custDataLst>
              </p:nvPr>
            </p:nvSpPr>
            <p:spPr>
              <a:xfrm flipH="1">
                <a:off x="1203" y="8"/>
                <a:ext cx="120" cy="122"/>
              </a:xfrm>
              <a:prstGeom prst="line">
                <a:avLst/>
              </a:prstGeom>
              <a:ln w="38100" cap="flat" cmpd="sng">
                <a:solidFill>
                  <a:srgbClr val="000000"/>
                </a:solidFill>
                <a:prstDash val="solid"/>
                <a:headEnd type="none" w="med" len="med"/>
                <a:tailEnd type="none" w="med" len="med"/>
              </a:ln>
            </p:spPr>
            <p:txBody>
              <a:bodyPr/>
              <a:lstStyle/>
              <a:p/>
            </p:txBody>
          </p:sp>
          <p:sp>
            <p:nvSpPr>
              <p:cNvPr id="26668" name="直接连接符 16400"/>
              <p:cNvSpPr/>
              <p:nvPr>
                <p:custDataLst>
                  <p:tags r:id="rId58"/>
                </p:custDataLst>
              </p:nvPr>
            </p:nvSpPr>
            <p:spPr>
              <a:xfrm>
                <a:off x="23" y="0"/>
                <a:ext cx="1315" cy="0"/>
              </a:xfrm>
              <a:prstGeom prst="line">
                <a:avLst/>
              </a:prstGeom>
              <a:ln w="38100" cap="flat" cmpd="sng">
                <a:solidFill>
                  <a:srgbClr val="000000"/>
                </a:solidFill>
                <a:prstDash val="solid"/>
                <a:headEnd type="none" w="med" len="med"/>
                <a:tailEnd type="none" w="med" len="med"/>
              </a:ln>
            </p:spPr>
            <p:txBody>
              <a:bodyPr/>
              <a:lstStyle/>
              <a:p/>
            </p:txBody>
          </p:sp>
        </p:grpSp>
        <p:sp>
          <p:nvSpPr>
            <p:cNvPr id="26654" name="直接连接符 16401"/>
            <p:cNvSpPr/>
            <p:nvPr>
              <p:custDataLst>
                <p:tags r:id="rId59"/>
              </p:custDataLst>
            </p:nvPr>
          </p:nvSpPr>
          <p:spPr>
            <a:xfrm flipV="1">
              <a:off x="137" y="0"/>
              <a:ext cx="2812" cy="1476"/>
            </a:xfrm>
            <a:prstGeom prst="line">
              <a:avLst/>
            </a:prstGeom>
            <a:ln w="28575" cap="flat" cmpd="sng">
              <a:solidFill>
                <a:schemeClr val="tx1"/>
              </a:solidFill>
              <a:prstDash val="solid"/>
              <a:headEnd type="none" w="med" len="med"/>
              <a:tailEnd type="none" w="med" len="med"/>
            </a:ln>
          </p:spPr>
          <p:txBody>
            <a:bodyPr/>
            <a:lstStyle/>
            <a:p/>
          </p:txBody>
        </p:sp>
        <p:sp>
          <p:nvSpPr>
            <p:cNvPr id="26655" name="直接连接符 16402"/>
            <p:cNvSpPr/>
            <p:nvPr>
              <p:custDataLst>
                <p:tags r:id="rId60"/>
              </p:custDataLst>
            </p:nvPr>
          </p:nvSpPr>
          <p:spPr>
            <a:xfrm flipH="1">
              <a:off x="2949" y="0"/>
              <a:ext cx="0" cy="1497"/>
            </a:xfrm>
            <a:prstGeom prst="line">
              <a:avLst/>
            </a:prstGeom>
            <a:ln w="28575" cap="flat" cmpd="sng">
              <a:solidFill>
                <a:schemeClr val="tx1"/>
              </a:solidFill>
              <a:prstDash val="solid"/>
              <a:headEnd type="none" w="med" len="med"/>
              <a:tailEnd type="none" w="med" len="med"/>
            </a:ln>
          </p:spPr>
          <p:txBody>
            <a:bodyPr/>
            <a:lstStyle/>
            <a:p/>
          </p:txBody>
        </p:sp>
        <p:sp>
          <p:nvSpPr>
            <p:cNvPr id="26656" name="矩形 16403"/>
            <p:cNvSpPr/>
            <p:nvPr>
              <p:custDataLst>
                <p:tags r:id="rId61"/>
              </p:custDataLst>
            </p:nvPr>
          </p:nvSpPr>
          <p:spPr>
            <a:xfrm rot="-1608615">
              <a:off x="772" y="226"/>
              <a:ext cx="1088" cy="591"/>
            </a:xfrm>
            <a:prstGeom prst="rect">
              <a:avLst/>
            </a:prstGeom>
            <a:solidFill>
              <a:srgbClr val="00B050"/>
            </a:solidFill>
            <a:ln w="28575" cap="flat" cmpd="sng">
              <a:solidFill>
                <a:schemeClr val="tx1"/>
              </a:solidFill>
              <a:prstDash val="solid"/>
              <a:miter/>
              <a:headEnd type="none" w="med" len="med"/>
              <a:tailEnd type="none" w="med" len="med"/>
            </a:ln>
            <a:effectLst>
              <a:outerShdw dist="35921" dir="2699999" algn="ctr" rotWithShape="0">
                <a:schemeClr val="bg2">
                  <a:alpha val="50000"/>
                </a:schemeClr>
              </a:outerShdw>
            </a:effectLst>
          </p:spPr>
          <p:txBody>
            <a:bodyPr wrap="none" anchor="ctr"/>
            <a:lstStyle/>
            <a:p>
              <a:pPr algn="ctr" eaLnBrk="1" hangingPunct="1"/>
              <a:endParaRPr lang="zh-CN" altLang="en-US" sz="135">
                <a:solidFill>
                  <a:srgbClr val="FF0000"/>
                </a:solidFill>
                <a:latin typeface="Times New Roman" panose="02020603050405020304" charset="0"/>
              </a:endParaRPr>
            </a:p>
          </p:txBody>
        </p:sp>
      </p:grpSp>
      <p:sp>
        <p:nvSpPr>
          <p:cNvPr id="26629" name="文本框 16404" title=""/>
          <p:cNvSpPr txBox="1"/>
          <p:nvPr>
            <p:custDataLst>
              <p:tags r:id="rId62"/>
            </p:custDataLst>
          </p:nvPr>
        </p:nvSpPr>
        <p:spPr>
          <a:xfrm>
            <a:off x="8532111" y="2760745"/>
            <a:ext cx="589092" cy="398780"/>
          </a:xfrm>
          <a:prstGeom prst="rect">
            <a:avLst/>
          </a:prstGeom>
          <a:noFill/>
          <a:ln w="9525">
            <a:noFill/>
          </a:ln>
        </p:spPr>
        <p:txBody>
          <a:bodyPr>
            <a:spAutoFit/>
          </a:bodyPr>
          <a:lstStyle/>
          <a:p>
            <a:pPr eaLnBrk="1" hangingPunct="1"/>
            <a:r>
              <a:rPr lang="en-US" altLang="zh-CN" sz="1995">
                <a:latin typeface="Times New Roman" panose="02020603050405020304" charset="0"/>
              </a:rPr>
              <a:t>O</a:t>
            </a:r>
            <a:endParaRPr lang="en-US" altLang="zh-CN" sz="1995">
              <a:latin typeface="Times New Roman" panose="02020603050405020304" charset="0"/>
            </a:endParaRPr>
          </a:p>
        </p:txBody>
      </p:sp>
      <p:grpSp>
        <p:nvGrpSpPr>
          <p:cNvPr id="16406" name="组合 16405" title=""/>
          <p:cNvGrpSpPr/>
          <p:nvPr>
            <p:custDataLst>
              <p:tags r:id="rId63"/>
            </p:custDataLst>
          </p:nvPr>
        </p:nvGrpSpPr>
        <p:grpSpPr>
          <a:xfrm>
            <a:off x="6574140" y="1321381"/>
            <a:ext cx="4818835" cy="4476781"/>
            <a:chExt cx="3043" cy="2827"/>
          </a:xfrm>
        </p:grpSpPr>
        <p:grpSp>
          <p:nvGrpSpPr>
            <p:cNvPr id="26648" name="组合 16406"/>
            <p:cNvGrpSpPr/>
            <p:nvPr>
              <p:custDataLst>
                <p:tags r:id="rId64"/>
              </p:custDataLst>
            </p:nvPr>
          </p:nvGrpSpPr>
          <p:grpSpPr>
            <a:xfrm>
              <a:off x="0" y="277"/>
              <a:ext cx="2916" cy="2550"/>
              <a:chExt cx="2916" cy="2550"/>
            </a:xfrm>
          </p:grpSpPr>
          <p:sp>
            <p:nvSpPr>
              <p:cNvPr id="26651" name="直接连接符 16407"/>
              <p:cNvSpPr/>
              <p:nvPr>
                <p:custDataLst>
                  <p:tags r:id="rId65"/>
                </p:custDataLst>
              </p:nvPr>
            </p:nvSpPr>
            <p:spPr>
              <a:xfrm flipV="1">
                <a:off x="0" y="220"/>
                <a:ext cx="2916" cy="1590"/>
              </a:xfrm>
              <a:prstGeom prst="line">
                <a:avLst/>
              </a:prstGeom>
              <a:ln w="28575" cap="flat" cmpd="sng">
                <a:solidFill>
                  <a:schemeClr val="accent2"/>
                </a:solidFill>
                <a:prstDash val="solid"/>
                <a:headEnd type="none" w="med" len="med"/>
                <a:tailEnd type="triangle" w="med" len="med"/>
              </a:ln>
            </p:spPr>
            <p:txBody>
              <a:bodyPr/>
              <a:lstStyle/>
              <a:p/>
            </p:txBody>
          </p:sp>
          <p:sp>
            <p:nvSpPr>
              <p:cNvPr id="26652" name="直接连接符 16408"/>
              <p:cNvSpPr/>
              <p:nvPr>
                <p:custDataLst>
                  <p:tags r:id="rId66"/>
                </p:custDataLst>
              </p:nvPr>
            </p:nvSpPr>
            <p:spPr>
              <a:xfrm flipH="1" flipV="1">
                <a:off x="748" y="0"/>
                <a:ext cx="1171" cy="2550"/>
              </a:xfrm>
              <a:prstGeom prst="line">
                <a:avLst/>
              </a:prstGeom>
              <a:ln w="28575" cap="flat" cmpd="sng">
                <a:solidFill>
                  <a:schemeClr val="accent2"/>
                </a:solidFill>
                <a:prstDash val="solid"/>
                <a:headEnd type="none" w="med" len="med"/>
                <a:tailEnd type="triangle" w="med" len="med"/>
              </a:ln>
            </p:spPr>
            <p:txBody>
              <a:bodyPr/>
              <a:lstStyle/>
              <a:p/>
            </p:txBody>
          </p:sp>
        </p:grpSp>
        <p:sp>
          <p:nvSpPr>
            <p:cNvPr id="26649" name="文本框 16409"/>
            <p:cNvSpPr txBox="1"/>
            <p:nvPr>
              <p:custDataLst>
                <p:tags r:id="rId67"/>
              </p:custDataLst>
            </p:nvPr>
          </p:nvSpPr>
          <p:spPr>
            <a:xfrm>
              <a:off x="2922" y="347"/>
              <a:ext cx="121" cy="71"/>
            </a:xfrm>
            <a:prstGeom prst="rect">
              <a:avLst/>
            </a:prstGeom>
            <a:noFill/>
            <a:ln w="9525">
              <a:noFill/>
            </a:ln>
          </p:spPr>
          <p:txBody>
            <a:bodyPr wrap="none">
              <a:spAutoFit/>
            </a:bodyPr>
            <a:lstStyle/>
            <a:p>
              <a:pPr eaLnBrk="1" hangingPunct="1"/>
              <a:r>
                <a:rPr lang="en-US" altLang="zh-CN" sz="135" b="1">
                  <a:latin typeface="Times New Roman" panose="02020603050405020304" charset="0"/>
                </a:rPr>
                <a:t>x</a:t>
              </a:r>
              <a:endParaRPr lang="en-US" altLang="zh-CN" sz="135" b="1">
                <a:latin typeface="Times New Roman" panose="02020603050405020304" charset="0"/>
              </a:endParaRPr>
            </a:p>
          </p:txBody>
        </p:sp>
        <p:sp>
          <p:nvSpPr>
            <p:cNvPr id="26650" name="文本框 16410"/>
            <p:cNvSpPr txBox="1"/>
            <p:nvPr>
              <p:custDataLst>
                <p:tags r:id="rId68"/>
              </p:custDataLst>
            </p:nvPr>
          </p:nvSpPr>
          <p:spPr>
            <a:xfrm>
              <a:off x="581" y="0"/>
              <a:ext cx="121" cy="71"/>
            </a:xfrm>
            <a:prstGeom prst="rect">
              <a:avLst/>
            </a:prstGeom>
            <a:noFill/>
            <a:ln w="9525">
              <a:noFill/>
            </a:ln>
          </p:spPr>
          <p:txBody>
            <a:bodyPr wrap="none">
              <a:spAutoFit/>
            </a:bodyPr>
            <a:lstStyle/>
            <a:p>
              <a:pPr eaLnBrk="1" hangingPunct="1"/>
              <a:r>
                <a:rPr lang="en-US" altLang="zh-CN" sz="135" b="1">
                  <a:latin typeface="Times New Roman" panose="02020603050405020304" charset="0"/>
                </a:rPr>
                <a:t>y</a:t>
              </a:r>
              <a:endParaRPr lang="en-US" altLang="zh-CN" sz="135" b="1">
                <a:latin typeface="Times New Roman" panose="02020603050405020304" charset="0"/>
              </a:endParaRPr>
            </a:p>
          </p:txBody>
        </p:sp>
      </p:grpSp>
      <p:grpSp>
        <p:nvGrpSpPr>
          <p:cNvPr id="16413" name="组合 16412" title=""/>
          <p:cNvGrpSpPr/>
          <p:nvPr>
            <p:custDataLst>
              <p:tags r:id="rId69"/>
            </p:custDataLst>
          </p:nvPr>
        </p:nvGrpSpPr>
        <p:grpSpPr>
          <a:xfrm>
            <a:off x="7295915" y="1473483"/>
            <a:ext cx="4977193" cy="4606635"/>
            <a:chExt cx="3143" cy="2909"/>
          </a:xfrm>
        </p:grpSpPr>
        <p:sp>
          <p:nvSpPr>
            <p:cNvPr id="26638" name="直接连接符 16413"/>
            <p:cNvSpPr/>
            <p:nvPr>
              <p:custDataLst>
                <p:tags r:id="rId70"/>
              </p:custDataLst>
            </p:nvPr>
          </p:nvSpPr>
          <p:spPr>
            <a:xfrm flipV="1">
              <a:off x="1009" y="263"/>
              <a:ext cx="439" cy="192"/>
            </a:xfrm>
            <a:prstGeom prst="line">
              <a:avLst/>
            </a:prstGeom>
            <a:ln w="9525" cap="flat" cmpd="sng">
              <a:solidFill>
                <a:schemeClr val="tx1"/>
              </a:solidFill>
              <a:prstDash val="solid"/>
              <a:headEnd type="none" w="med" len="med"/>
              <a:tailEnd type="triangle" w="med" len="med"/>
            </a:ln>
          </p:spPr>
          <p:txBody>
            <a:bodyPr/>
            <a:lstStyle/>
            <a:p/>
          </p:txBody>
        </p:sp>
        <p:sp>
          <p:nvSpPr>
            <p:cNvPr id="26639" name="文本框 16414"/>
            <p:cNvSpPr txBox="1"/>
            <p:nvPr>
              <p:custDataLst>
                <p:tags r:id="rId71"/>
              </p:custDataLst>
            </p:nvPr>
          </p:nvSpPr>
          <p:spPr>
            <a:xfrm>
              <a:off x="1500" y="0"/>
              <a:ext cx="299" cy="71"/>
            </a:xfrm>
            <a:prstGeom prst="rect">
              <a:avLst/>
            </a:prstGeom>
            <a:noFill/>
            <a:ln w="9525">
              <a:noFill/>
            </a:ln>
          </p:spPr>
          <p:txBody>
            <a:bodyPr>
              <a:spAutoFit/>
            </a:bodyPr>
            <a:lstStyle/>
            <a:p>
              <a:pPr eaLnBrk="1" hangingPunct="1"/>
              <a:r>
                <a:rPr lang="en-US" altLang="zh-CN" sz="135">
                  <a:solidFill>
                    <a:srgbClr val="FF0000"/>
                  </a:solidFill>
                  <a:latin typeface="Times New Roman" panose="02020603050405020304" charset="0"/>
                </a:rPr>
                <a:t>v</a:t>
              </a:r>
              <a:endParaRPr lang="en-US" altLang="zh-CN" sz="135">
                <a:solidFill>
                  <a:srgbClr val="FF0000"/>
                </a:solidFill>
                <a:latin typeface="Times New Roman" panose="02020603050405020304" charset="0"/>
              </a:endParaRPr>
            </a:p>
          </p:txBody>
        </p:sp>
        <p:sp>
          <p:nvSpPr>
            <p:cNvPr id="26640" name="文本框 16415"/>
            <p:cNvSpPr txBox="1"/>
            <p:nvPr>
              <p:custDataLst>
                <p:tags r:id="rId72"/>
              </p:custDataLst>
            </p:nvPr>
          </p:nvSpPr>
          <p:spPr>
            <a:xfrm>
              <a:off x="801" y="2579"/>
              <a:ext cx="544" cy="330"/>
            </a:xfrm>
            <a:prstGeom prst="rect">
              <a:avLst/>
            </a:prstGeom>
            <a:noFill/>
            <a:ln w="9525">
              <a:noFill/>
            </a:ln>
          </p:spPr>
          <p:txBody>
            <a:bodyPr>
              <a:spAutoFit/>
            </a:bodyPr>
            <a:lstStyle/>
            <a:p>
              <a:pPr eaLnBrk="1" hangingPunct="1"/>
              <a:r>
                <a:rPr lang="en-US" altLang="zh-CN" sz="2795" b="1">
                  <a:solidFill>
                    <a:srgbClr val="FF0000"/>
                  </a:solidFill>
                  <a:latin typeface="Arial" panose="020b0604020202020204" pitchFamily="34" charset="0"/>
                </a:rPr>
                <a:t>G</a:t>
              </a:r>
              <a:endParaRPr lang="en-US" altLang="zh-CN" sz="2795" b="1">
                <a:solidFill>
                  <a:srgbClr val="FF0000"/>
                </a:solidFill>
                <a:latin typeface="Arial" panose="020b0604020202020204" pitchFamily="34" charset="0"/>
              </a:endParaRPr>
            </a:p>
          </p:txBody>
        </p:sp>
        <p:sp>
          <p:nvSpPr>
            <p:cNvPr id="26641" name="直接连接符 16416"/>
            <p:cNvSpPr/>
            <p:nvPr>
              <p:custDataLst>
                <p:tags r:id="rId73"/>
              </p:custDataLst>
            </p:nvPr>
          </p:nvSpPr>
          <p:spPr>
            <a:xfrm flipH="1" flipV="1">
              <a:off x="379" y="400"/>
              <a:ext cx="420" cy="896"/>
            </a:xfrm>
            <a:prstGeom prst="line">
              <a:avLst/>
            </a:prstGeom>
            <a:ln w="38100" cap="flat" cmpd="sng">
              <a:solidFill>
                <a:srgbClr val="FF0000"/>
              </a:solidFill>
              <a:prstDash val="solid"/>
              <a:headEnd type="none" w="med" len="med"/>
              <a:tailEnd type="triangle" w="med" len="med"/>
            </a:ln>
          </p:spPr>
          <p:txBody>
            <a:bodyPr/>
            <a:lstStyle/>
            <a:p/>
          </p:txBody>
        </p:sp>
        <p:sp>
          <p:nvSpPr>
            <p:cNvPr id="26642" name="直接连接符 16417"/>
            <p:cNvSpPr/>
            <p:nvPr>
              <p:custDataLst>
                <p:tags r:id="rId74"/>
              </p:custDataLst>
            </p:nvPr>
          </p:nvSpPr>
          <p:spPr>
            <a:xfrm flipV="1">
              <a:off x="799" y="601"/>
              <a:ext cx="1307" cy="704"/>
            </a:xfrm>
            <a:prstGeom prst="line">
              <a:avLst/>
            </a:prstGeom>
            <a:ln w="38100" cap="flat" cmpd="sng">
              <a:solidFill>
                <a:srgbClr val="FF0000"/>
              </a:solidFill>
              <a:prstDash val="solid"/>
              <a:headEnd type="none" w="med" len="med"/>
              <a:tailEnd type="triangle" w="med" len="med"/>
            </a:ln>
          </p:spPr>
          <p:txBody>
            <a:bodyPr/>
            <a:lstStyle/>
            <a:p/>
          </p:txBody>
        </p:sp>
        <p:sp>
          <p:nvSpPr>
            <p:cNvPr id="26643" name="文本框 16418"/>
            <p:cNvSpPr txBox="1"/>
            <p:nvPr>
              <p:custDataLst>
                <p:tags r:id="rId75"/>
              </p:custDataLst>
            </p:nvPr>
          </p:nvSpPr>
          <p:spPr>
            <a:xfrm>
              <a:off x="2186" y="496"/>
              <a:ext cx="957" cy="369"/>
            </a:xfrm>
            <a:prstGeom prst="rect">
              <a:avLst/>
            </a:prstGeom>
            <a:noFill/>
            <a:ln w="9525">
              <a:noFill/>
            </a:ln>
          </p:spPr>
          <p:txBody>
            <a:bodyPr>
              <a:spAutoFit/>
            </a:bodyPr>
            <a:lstStyle/>
            <a:p>
              <a:pPr eaLnBrk="1" hangingPunct="1"/>
              <a:r>
                <a:rPr lang="en-US" altLang="zh-CN" sz="3195" b="1">
                  <a:solidFill>
                    <a:srgbClr val="FF0000"/>
                  </a:solidFill>
                  <a:latin typeface="Times New Roman" panose="02020603050405020304" charset="0"/>
                </a:rPr>
                <a:t>F</a:t>
              </a:r>
              <a:endParaRPr lang="en-US" altLang="zh-CN" sz="135" b="1">
                <a:solidFill>
                  <a:srgbClr val="FF0000"/>
                </a:solidFill>
                <a:latin typeface="Times New Roman" panose="02020603050405020304" charset="0"/>
              </a:endParaRPr>
            </a:p>
          </p:txBody>
        </p:sp>
        <p:sp>
          <p:nvSpPr>
            <p:cNvPr id="26644" name="文本框 16419"/>
            <p:cNvSpPr txBox="1"/>
            <p:nvPr>
              <p:custDataLst>
                <p:tags r:id="rId76"/>
              </p:custDataLst>
            </p:nvPr>
          </p:nvSpPr>
          <p:spPr>
            <a:xfrm>
              <a:off x="549" y="246"/>
              <a:ext cx="277" cy="330"/>
            </a:xfrm>
            <a:prstGeom prst="rect">
              <a:avLst/>
            </a:prstGeom>
            <a:noFill/>
            <a:ln w="9525">
              <a:noFill/>
            </a:ln>
          </p:spPr>
          <p:txBody>
            <a:bodyPr wrap="none">
              <a:spAutoFit/>
            </a:bodyPr>
            <a:lstStyle/>
            <a:p>
              <a:pPr eaLnBrk="1" hangingPunct="1"/>
              <a:r>
                <a:rPr lang="en-US" altLang="zh-CN" sz="2795" b="1">
                  <a:solidFill>
                    <a:srgbClr val="FF0000"/>
                  </a:solidFill>
                  <a:latin typeface="Times New Roman" panose="02020603050405020304" charset="0"/>
                </a:rPr>
                <a:t>N</a:t>
              </a:r>
              <a:endParaRPr lang="en-US" altLang="zh-CN" sz="2795" b="1">
                <a:solidFill>
                  <a:srgbClr val="FF0000"/>
                </a:solidFill>
                <a:latin typeface="Times New Roman" panose="02020603050405020304" charset="0"/>
              </a:endParaRPr>
            </a:p>
          </p:txBody>
        </p:sp>
        <p:sp>
          <p:nvSpPr>
            <p:cNvPr id="26645" name="文本框 16420"/>
            <p:cNvSpPr txBox="1"/>
            <p:nvPr>
              <p:custDataLst>
                <p:tags r:id="rId77"/>
              </p:custDataLst>
            </p:nvPr>
          </p:nvSpPr>
          <p:spPr>
            <a:xfrm>
              <a:off x="0" y="1645"/>
              <a:ext cx="201" cy="330"/>
            </a:xfrm>
            <a:prstGeom prst="rect">
              <a:avLst/>
            </a:prstGeom>
            <a:noFill/>
            <a:ln w="9525">
              <a:noFill/>
            </a:ln>
          </p:spPr>
          <p:txBody>
            <a:bodyPr wrap="none">
              <a:spAutoFit/>
            </a:bodyPr>
            <a:lstStyle/>
            <a:p>
              <a:pPr eaLnBrk="1" hangingPunct="1"/>
              <a:r>
                <a:rPr lang="en-US" altLang="zh-CN" sz="2795" b="1" i="1">
                  <a:solidFill>
                    <a:srgbClr val="FF0000"/>
                  </a:solidFill>
                  <a:latin typeface="Times New Roman" panose="02020603050405020304" charset="0"/>
                </a:rPr>
                <a:t>f</a:t>
              </a:r>
              <a:r>
                <a:rPr lang="zh-CN" altLang="en-US" sz="135">
                  <a:latin typeface="Arial" panose="020b0604020202020204" pitchFamily="34" charset="0"/>
                </a:rPr>
                <a:t>滑</a:t>
              </a:r>
              <a:endParaRPr lang="zh-CN" altLang="en-US" sz="135">
                <a:latin typeface="Arial" panose="020b0604020202020204" pitchFamily="34" charset="0"/>
              </a:endParaRPr>
            </a:p>
          </p:txBody>
        </p:sp>
        <p:sp>
          <p:nvSpPr>
            <p:cNvPr id="26646" name="直接连接符 16421"/>
            <p:cNvSpPr/>
            <p:nvPr>
              <p:custDataLst>
                <p:tags r:id="rId78"/>
              </p:custDataLst>
            </p:nvPr>
          </p:nvSpPr>
          <p:spPr>
            <a:xfrm flipH="1">
              <a:off x="138" y="1313"/>
              <a:ext cx="660" cy="360"/>
            </a:xfrm>
            <a:prstGeom prst="line">
              <a:avLst/>
            </a:prstGeom>
            <a:ln w="38100" cap="flat" cmpd="sng">
              <a:solidFill>
                <a:srgbClr val="FF0000"/>
              </a:solidFill>
              <a:prstDash val="solid"/>
              <a:headEnd type="none" w="med" len="med"/>
              <a:tailEnd type="triangle" w="med" len="med"/>
            </a:ln>
          </p:spPr>
          <p:txBody>
            <a:bodyPr/>
            <a:lstStyle/>
            <a:p/>
          </p:txBody>
        </p:sp>
        <p:sp>
          <p:nvSpPr>
            <p:cNvPr id="26647" name="直接连接符 16422"/>
            <p:cNvSpPr/>
            <p:nvPr>
              <p:custDataLst>
                <p:tags r:id="rId79"/>
              </p:custDataLst>
            </p:nvPr>
          </p:nvSpPr>
          <p:spPr>
            <a:xfrm>
              <a:off x="801" y="1305"/>
              <a:ext cx="9" cy="1285"/>
            </a:xfrm>
            <a:prstGeom prst="line">
              <a:avLst/>
            </a:prstGeom>
            <a:ln w="38100" cap="flat" cmpd="sng">
              <a:solidFill>
                <a:srgbClr val="FF0000"/>
              </a:solidFill>
              <a:prstDash val="solid"/>
              <a:headEnd type="none" w="med" len="med"/>
              <a:tailEnd type="triangle" w="med" len="med"/>
            </a:ln>
          </p:spPr>
          <p:txBody>
            <a:bodyPr/>
            <a:lstStyle/>
            <a:p/>
          </p:txBody>
        </p:sp>
      </p:grpSp>
      <p:grpSp>
        <p:nvGrpSpPr>
          <p:cNvPr id="16424" name="组合 16423" title=""/>
          <p:cNvGrpSpPr/>
          <p:nvPr>
            <p:custDataLst>
              <p:tags r:id="rId80"/>
            </p:custDataLst>
          </p:nvPr>
        </p:nvGrpSpPr>
        <p:grpSpPr>
          <a:xfrm>
            <a:off x="7845127" y="3512052"/>
            <a:ext cx="1526572" cy="2004812"/>
            <a:chExt cx="964" cy="1266"/>
          </a:xfrm>
        </p:grpSpPr>
        <p:sp>
          <p:nvSpPr>
            <p:cNvPr id="26634" name="直接连接符 16424"/>
            <p:cNvSpPr/>
            <p:nvPr>
              <p:custDataLst>
                <p:tags r:id="rId81"/>
              </p:custDataLst>
            </p:nvPr>
          </p:nvSpPr>
          <p:spPr>
            <a:xfrm flipV="1">
              <a:off x="479" y="1047"/>
              <a:ext cx="485" cy="219"/>
            </a:xfrm>
            <a:prstGeom prst="line">
              <a:avLst/>
            </a:prstGeom>
            <a:ln w="28575" cap="flat" cmpd="sng">
              <a:solidFill>
                <a:srgbClr val="FF0000"/>
              </a:solidFill>
              <a:prstDash val="dash"/>
              <a:headEnd type="none" w="med" len="med"/>
              <a:tailEnd type="none" w="med" len="med"/>
            </a:ln>
          </p:spPr>
          <p:txBody>
            <a:bodyPr/>
            <a:lstStyle/>
            <a:p/>
          </p:txBody>
        </p:sp>
        <p:sp>
          <p:nvSpPr>
            <p:cNvPr id="26635" name="直接连接符 16425"/>
            <p:cNvSpPr/>
            <p:nvPr>
              <p:custDataLst>
                <p:tags r:id="rId82"/>
              </p:custDataLst>
            </p:nvPr>
          </p:nvSpPr>
          <p:spPr>
            <a:xfrm flipH="1" flipV="1">
              <a:off x="4" y="224"/>
              <a:ext cx="475" cy="1024"/>
            </a:xfrm>
            <a:prstGeom prst="line">
              <a:avLst/>
            </a:prstGeom>
            <a:ln w="28575" cap="flat" cmpd="sng">
              <a:solidFill>
                <a:srgbClr val="FF0000"/>
              </a:solidFill>
              <a:prstDash val="dash"/>
              <a:headEnd type="none" w="med" len="med"/>
              <a:tailEnd type="none" w="med" len="med"/>
            </a:ln>
          </p:spPr>
          <p:txBody>
            <a:bodyPr/>
            <a:lstStyle/>
            <a:p/>
          </p:txBody>
        </p:sp>
        <p:sp>
          <p:nvSpPr>
            <p:cNvPr id="26636" name="直接连接符 16426"/>
            <p:cNvSpPr/>
            <p:nvPr>
              <p:custDataLst>
                <p:tags r:id="rId83"/>
              </p:custDataLst>
            </p:nvPr>
          </p:nvSpPr>
          <p:spPr>
            <a:xfrm>
              <a:off x="470" y="12"/>
              <a:ext cx="484" cy="1029"/>
            </a:xfrm>
            <a:prstGeom prst="line">
              <a:avLst/>
            </a:prstGeom>
            <a:ln w="38100" cap="flat" cmpd="sng">
              <a:solidFill>
                <a:srgbClr val="FF0000"/>
              </a:solidFill>
              <a:prstDash val="solid"/>
              <a:headEnd type="none" w="med" len="med"/>
              <a:tailEnd type="triangle" w="med" len="med"/>
            </a:ln>
          </p:spPr>
          <p:txBody>
            <a:bodyPr/>
            <a:lstStyle/>
            <a:p/>
          </p:txBody>
        </p:sp>
        <p:sp>
          <p:nvSpPr>
            <p:cNvPr id="26637" name="直接连接符 16427"/>
            <p:cNvSpPr/>
            <p:nvPr>
              <p:custDataLst>
                <p:tags r:id="rId84"/>
              </p:custDataLst>
            </p:nvPr>
          </p:nvSpPr>
          <p:spPr>
            <a:xfrm flipH="1">
              <a:off x="0" y="0"/>
              <a:ext cx="468" cy="251"/>
            </a:xfrm>
            <a:prstGeom prst="line">
              <a:avLst/>
            </a:prstGeom>
            <a:ln w="38100" cap="flat" cmpd="sng">
              <a:solidFill>
                <a:srgbClr val="FF0000"/>
              </a:solidFill>
              <a:prstDash val="solid"/>
              <a:headEnd type="none" w="med" len="med"/>
              <a:tailEnd type="triangle" w="med" len="med"/>
            </a:ln>
          </p:spPr>
          <p:txBody>
            <a:bodyPr/>
            <a:lstStyle/>
            <a:p/>
          </p:txBody>
        </p:sp>
      </p:grpSp>
      <p:grpSp>
        <p:nvGrpSpPr>
          <p:cNvPr id="3" name="Group 28" title=""/>
          <p:cNvGrpSpPr/>
          <p:nvPr>
            <p:custDataLst>
              <p:tags r:id="rId85"/>
            </p:custDataLst>
          </p:nvPr>
        </p:nvGrpSpPr>
        <p:grpSpPr>
          <a:xfrm>
            <a:off x="1061085" y="5715"/>
            <a:ext cx="4647107" cy="713105"/>
            <a:chOff x="711" y="-11"/>
            <a:chExt cx="2892" cy="449"/>
          </a:xfrm>
        </p:grpSpPr>
        <p:sp>
          <p:nvSpPr>
            <p:cNvPr id="19" name="Rectangle 8"/>
            <p:cNvSpPr>
              <a:spLocks noChangeArrowheads="1"/>
            </p:cNvSpPr>
            <p:nvPr>
              <p:custDataLst>
                <p:tags r:id="rId86"/>
              </p:custDataLst>
            </p:nvPr>
          </p:nvSpPr>
          <p:spPr bwMode="auto">
            <a:xfrm>
              <a:off x="711" y="-10"/>
              <a:ext cx="2863"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14" name="TextBox 3"/>
            <p:cNvSpPr txBox="1">
              <a:spLocks noChangeArrowheads="1"/>
            </p:cNvSpPr>
            <p:nvPr>
              <p:custDataLst>
                <p:tags r:id="rId87"/>
              </p:custDataLst>
            </p:nvPr>
          </p:nvSpPr>
          <p:spPr bwMode="auto">
            <a:xfrm>
              <a:off x="723" y="-11"/>
              <a:ext cx="2880"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rPr>
                <a:t>正交分解的常见模型</a:t>
              </a:r>
              <a:endPar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2" name="AutoShape 10" title=""/>
          <p:cNvSpPr>
            <a:spLocks noChangeArrowheads="1"/>
          </p:cNvSpPr>
          <p:nvPr userDrawn="1">
            <p:custDataLst>
              <p:tags r:id="rId88"/>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57" name="Text Box 24" title=""/>
          <p:cNvSpPr txBox="1">
            <a:spLocks noChangeArrowheads="1"/>
          </p:cNvSpPr>
          <p:nvPr userDrawn="1">
            <p:custDataLst>
              <p:tags r:id="rId89"/>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04</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378"/>
                                        </p:tgtEl>
                                        <p:attrNameLst>
                                          <p:attrName>style.visibility</p:attrName>
                                        </p:attrNameLst>
                                      </p:cBhvr>
                                      <p:to>
                                        <p:strVal val="visible"/>
                                      </p:to>
                                    </p:set>
                                    <p:animEffect transition="in" filter="blinds(horizontal)">
                                      <p:cBhvr>
                                        <p:cTn id="7" dur="500"/>
                                        <p:tgtEl>
                                          <p:spTgt spid="15378"/>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5388"/>
                                        </p:tgtEl>
                                        <p:attrNameLst>
                                          <p:attrName>style.visibility</p:attrName>
                                        </p:attrNameLst>
                                      </p:cBhvr>
                                      <p:to>
                                        <p:strVal val="visible"/>
                                      </p:to>
                                    </p:set>
                                    <p:animEffect transition="in" filter="box(in)">
                                      <p:cBhvr>
                                        <p:cTn id="12" dur="500"/>
                                        <p:tgtEl>
                                          <p:spTgt spid="1538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381"/>
                                        </p:tgtEl>
                                        <p:attrNameLst>
                                          <p:attrName>style.visibility</p:attrName>
                                        </p:attrNameLst>
                                      </p:cBhvr>
                                      <p:to>
                                        <p:strVal val="visible"/>
                                      </p:to>
                                    </p:set>
                                    <p:anim calcmode="lin" valueType="num">
                                      <p:cBhvr>
                                        <p:cTn id="17" dur="500" fill="hold"/>
                                        <p:tgtEl>
                                          <p:spTgt spid="15381"/>
                                        </p:tgtEl>
                                        <p:attrNameLst>
                                          <p:attrName>ppt_x</p:attrName>
                                        </p:attrNameLst>
                                      </p:cBhvr>
                                      <p:tavLst>
                                        <p:tav tm="0">
                                          <p:val>
                                            <p:strVal val="#ppt_x"/>
                                          </p:val>
                                        </p:tav>
                                        <p:tav tm="100000">
                                          <p:val>
                                            <p:strVal val="#ppt_x"/>
                                          </p:val>
                                        </p:tav>
                                      </p:tavLst>
                                    </p:anim>
                                    <p:anim calcmode="lin" valueType="num">
                                      <p:cBhvr>
                                        <p:cTn id="18" dur="500" fill="hold"/>
                                        <p:tgtEl>
                                          <p:spTgt spid="15381"/>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398"/>
                                        </p:tgtEl>
                                        <p:attrNameLst>
                                          <p:attrName>style.visibility</p:attrName>
                                        </p:attrNameLst>
                                      </p:cBhvr>
                                      <p:to>
                                        <p:strVal val="visible"/>
                                      </p:to>
                                    </p:set>
                                    <p:anim calcmode="lin" valueType="num">
                                      <p:cBhvr>
                                        <p:cTn id="23" dur="500" fill="hold"/>
                                        <p:tgtEl>
                                          <p:spTgt spid="15398"/>
                                        </p:tgtEl>
                                        <p:attrNameLst>
                                          <p:attrName>ppt_x</p:attrName>
                                        </p:attrNameLst>
                                      </p:cBhvr>
                                      <p:tavLst>
                                        <p:tav tm="0">
                                          <p:val>
                                            <p:strVal val="#ppt_x"/>
                                          </p:val>
                                        </p:tav>
                                        <p:tav tm="100000">
                                          <p:val>
                                            <p:strVal val="#ppt_x"/>
                                          </p:val>
                                        </p:tav>
                                      </p:tavLst>
                                    </p:anim>
                                    <p:anim calcmode="lin" valueType="num">
                                      <p:cBhvr>
                                        <p:cTn id="24" dur="500" fill="hold"/>
                                        <p:tgtEl>
                                          <p:spTgt spid="15398"/>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413"/>
                                        </p:tgtEl>
                                        <p:attrNameLst>
                                          <p:attrName>style.visibility</p:attrName>
                                        </p:attrNameLst>
                                      </p:cBhvr>
                                      <p:to>
                                        <p:strVal val="visible"/>
                                      </p:to>
                                    </p:set>
                                    <p:anim calcmode="lin" valueType="num">
                                      <p:cBhvr>
                                        <p:cTn id="29" dur="500" fill="hold"/>
                                        <p:tgtEl>
                                          <p:spTgt spid="16413"/>
                                        </p:tgtEl>
                                        <p:attrNameLst>
                                          <p:attrName>ppt_x</p:attrName>
                                        </p:attrNameLst>
                                      </p:cBhvr>
                                      <p:tavLst>
                                        <p:tav tm="0">
                                          <p:val>
                                            <p:strVal val="#ppt_x"/>
                                          </p:val>
                                        </p:tav>
                                        <p:tav tm="100000">
                                          <p:val>
                                            <p:strVal val="#ppt_x"/>
                                          </p:val>
                                        </p:tav>
                                      </p:tavLst>
                                    </p:anim>
                                    <p:anim calcmode="lin" valueType="num">
                                      <p:cBhvr>
                                        <p:cTn id="30" dur="500" fill="hold"/>
                                        <p:tgtEl>
                                          <p:spTgt spid="16413"/>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6406"/>
                                        </p:tgtEl>
                                        <p:attrNameLst>
                                          <p:attrName>style.visibility</p:attrName>
                                        </p:attrNameLst>
                                      </p:cBhvr>
                                      <p:to>
                                        <p:strVal val="visible"/>
                                      </p:to>
                                    </p:set>
                                    <p:animEffect transition="in" filter="blinds(horizontal)">
                                      <p:cBhvr>
                                        <p:cTn id="35" dur="500"/>
                                        <p:tgtEl>
                                          <p:spTgt spid="16406"/>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6424"/>
                                        </p:tgtEl>
                                        <p:attrNameLst>
                                          <p:attrName>style.visibility</p:attrName>
                                        </p:attrNameLst>
                                      </p:cBhvr>
                                      <p:to>
                                        <p:strVal val="visible"/>
                                      </p:to>
                                    </p:set>
                                    <p:anim calcmode="lin" valueType="num">
                                      <p:cBhvr>
                                        <p:cTn id="40" dur="500" fill="hold"/>
                                        <p:tgtEl>
                                          <p:spTgt spid="16424"/>
                                        </p:tgtEl>
                                        <p:attrNameLst>
                                          <p:attrName>ppt_x</p:attrName>
                                        </p:attrNameLst>
                                      </p:cBhvr>
                                      <p:tavLst>
                                        <p:tav tm="0">
                                          <p:val>
                                            <p:strVal val="#ppt_x"/>
                                          </p:val>
                                        </p:tav>
                                        <p:tav tm="100000">
                                          <p:val>
                                            <p:strVal val="#ppt_x"/>
                                          </p:val>
                                        </p:tav>
                                      </p:tavLst>
                                    </p:anim>
                                    <p:anim calcmode="lin" valueType="num">
                                      <p:cBhvr>
                                        <p:cTn id="41" dur="500" fill="hold"/>
                                        <p:tgtEl>
                                          <p:spTgt spid="164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mc:AlternateContent>
        <mc:Choice Requires="a14">
          <p:sp>
            <p:nvSpPr>
              <p:cNvPr id="9" name="文本框 8" title=""/>
              <p:cNvSpPr txBox="1"/>
              <p:nvPr>
                <p:custDataLst>
                  <p:tags r:id="rId3"/>
                </p:custDataLst>
              </p:nvPr>
            </p:nvSpPr>
            <p:spPr>
              <a:xfrm>
                <a:off x="393793" y="828099"/>
                <a:ext cx="11625515" cy="1955800"/>
              </a:xfrm>
              <a:prstGeom prst="rect">
                <a:avLst/>
              </a:prstGeom>
              <a:noFill/>
              <a:ln w="9525">
                <a:noFill/>
              </a:ln>
            </p:spPr>
            <p:txBody>
              <a:bodyPr wrap="square">
                <a:spAutoFit/>
              </a:bodyPr>
              <a:lstStyle/>
              <a:p>
                <a:pPr marL="0" marR="0" lvl="0" indent="0" algn="l" defTabSz="914400" rtl="0" eaLnBrk="1" fontAlgn="auto" latinLnBrk="0" hangingPunct="1">
                  <a:lnSpc>
                    <a:spcPct val="150000"/>
                  </a:lnSpc>
                  <a:spcBef>
                    <a:spcPct val="0"/>
                  </a:spcBef>
                  <a:spcAft>
                    <a:spcPct val="0"/>
                  </a:spcAft>
                  <a:buClrTx/>
                  <a:buSzTx/>
                  <a:buFontTx/>
                  <a:buNone/>
                  <a:defRPr/>
                </a:pPr>
                <a:r>
                  <a:rPr kumimoji="0" lang="en-US" altLang="zh-CN" sz="2665" b="1" i="0" u="none" strike="noStrike" kern="1200" cap="none" spc="0" normalizeH="0" baseline="0" noProof="0">
                    <a:ln>
                      <a:noFill/>
                    </a:ln>
                    <a:solidFill>
                      <a:srgbClr val="00B0F0"/>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a:t>
                </a:r>
                <a:r>
                  <a:rPr kumimoji="0" lang="zh-CN" altLang="en-US" sz="2665" b="1" i="0" u="none" strike="noStrike" kern="1200" cap="none" spc="0" normalizeH="0" baseline="0" noProof="0">
                    <a:ln>
                      <a:noFill/>
                    </a:ln>
                    <a:solidFill>
                      <a:srgbClr val="00B0F0"/>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例题</a:t>
                </a:r>
                <a:r>
                  <a:rPr kumimoji="0" lang="en-US" altLang="zh-CN" sz="2665" b="1" i="0" u="none" strike="noStrike" kern="1200" cap="none" spc="0" normalizeH="0" baseline="0" noProof="0">
                    <a:ln>
                      <a:noFill/>
                    </a:ln>
                    <a:solidFill>
                      <a:srgbClr val="00B0F0"/>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a:t>
                </a:r>
                <a:r>
                  <a:rPr kumimoji="0" lang="zh-CN" altLang="en-US"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一个物体受到四个力的作用，已知</a:t>
                </a:r>
                <a:r>
                  <a:rPr kumimoji="0" lang="en-US" altLang="zh-CN" sz="2665" b="1" i="1"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F</a:t>
                </a:r>
                <a:r>
                  <a:rPr kumimoji="0" lang="en-US" altLang="zh-CN" sz="2665" b="1" i="0" u="none" strike="noStrike" kern="1200" cap="none" spc="0" normalizeH="0" baseline="-2500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1</a:t>
                </a:r>
                <a:r>
                  <a:rPr kumimoji="0" lang="en-US" altLang="zh-CN"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=1N</a:t>
                </a:r>
                <a:r>
                  <a:rPr kumimoji="0" lang="zh-CN" altLang="en-US"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，方向正东；</a:t>
                </a:r>
                <a:r>
                  <a:rPr kumimoji="0" lang="en-US" altLang="zh-CN" sz="2665" b="1" i="1"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F</a:t>
                </a:r>
                <a:r>
                  <a:rPr kumimoji="0" lang="en-US" altLang="zh-CN" sz="2665" b="1" i="0" u="none" strike="noStrike" kern="1200" cap="none" spc="0" normalizeH="0" baseline="-2500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2</a:t>
                </a:r>
                <a:r>
                  <a:rPr kumimoji="0" lang="en-US" altLang="zh-CN"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=2N</a:t>
                </a:r>
                <a:r>
                  <a:rPr kumimoji="0" lang="zh-CN" altLang="en-US"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，方向东偏北</a:t>
                </a:r>
                <a:r>
                  <a:rPr kumimoji="0" lang="en-US" altLang="zh-CN"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60</a:t>
                </a:r>
                <a:r>
                  <a:rPr kumimoji="0" lang="en-US" altLang="zh-CN" sz="2665" b="1" i="0" u="none" strike="noStrike" kern="1200" cap="none" spc="0" normalizeH="0" baseline="3000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0</a:t>
                </a:r>
                <a:r>
                  <a:rPr kumimoji="0" lang="zh-CN" altLang="en-US"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a:t>
                </a:r>
                <a:r>
                  <a:rPr kumimoji="0" lang="en-US" altLang="zh-CN" sz="2665" b="1" i="1"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F</a:t>
                </a:r>
                <a:r>
                  <a:rPr kumimoji="0" lang="en-US" altLang="zh-CN" sz="2665" b="1" i="0" u="none" strike="noStrike" kern="1200" cap="none" spc="0" normalizeH="0" baseline="-2500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3</a:t>
                </a:r>
                <a:r>
                  <a:rPr kumimoji="0" lang="en-US" altLang="zh-CN"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a:t>
                </a:r>
                <a14:m>
                  <m:oMathPara>
                    <m:oMathParaPr>
                      <m:jc/>
                    </m:oMathParaPr>
                    <m:oMath>
                      <m:r>
                        <a:rPr kumimoji="0" lang="zh-CN" altLang="en-US" sz="2665" b="0" i="1" u="none" strike="noStrike" kern="1200" cap="none" spc="0" normalizeH="0" baseline="0" noProof="0" smtClean="0">
                          <a:ln>
                            <a:noFill/>
                          </a:ln>
                          <a:solidFill>
                            <a:srgbClr val="000000"/>
                          </a:solidFill>
                          <a:effectLst/>
                          <a:uLnTx/>
                          <a:uFillTx/>
                          <a:latin typeface="Cambria Math" panose="02040503050406030204" pitchFamily="18" charset="0"/>
                          <a:ea typeface="MS Mincho" charset="0"/>
                          <a:cs typeface="Cambria Math" panose="02040503050406030204" pitchFamily="18" charset="0"/>
                        </a:rPr>
                        <m:t>3</m:t>
                      </m:r>
                      <m:rad>
                        <m:radPr>
                          <m:degHide m:val="on"/>
                          <m:ctrlPr>
                            <a:rPr kumimoji="0" lang="zh-CN" altLang="en-US" sz="2665" b="0" i="1" u="none" strike="noStrike" kern="1200" cap="none" spc="0" normalizeH="0" baseline="0" noProof="0">
                              <a:ln>
                                <a:noFill/>
                              </a:ln>
                              <a:solidFill>
                                <a:srgbClr val="000000"/>
                              </a:solidFill>
                              <a:effectLst/>
                              <a:uLnTx/>
                              <a:uFillTx/>
                              <a:latin typeface="Cambria Math" panose="02040503050406030204" pitchFamily="18" charset="0"/>
                              <a:ea typeface="宋体" panose="02010600030101010101" pitchFamily="2" charset="-122"/>
                              <a:cs typeface="Cambria Math" panose="02040503050406030204" pitchFamily="18" charset="0"/>
                            </a:rPr>
                          </m:ctrlPr>
                        </m:radPr>
                        <m:deg/>
                        <m:e>
                          <m:r>
                            <a:rPr kumimoji="0" lang="zh-CN" altLang="en-US" sz="2665"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3</m:t>
                          </m:r>
                        </m:e>
                      </m:rad>
                    </m:oMath>
                  </m:oMathPara>
                </a14:m>
                <a:r>
                  <a:rPr kumimoji="0" lang="en-US" altLang="zh-CN"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N</a:t>
                </a:r>
                <a:r>
                  <a:rPr kumimoji="0" lang="zh-CN" altLang="en-US"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，方向西偏北</a:t>
                </a:r>
                <a:r>
                  <a:rPr kumimoji="0" lang="en-US" altLang="zh-CN"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30</a:t>
                </a:r>
                <a:r>
                  <a:rPr kumimoji="0" lang="en-US" altLang="zh-CN" sz="2665" b="1" i="0" u="none" strike="noStrike" kern="1200" cap="none" spc="0" normalizeH="0" baseline="3000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0</a:t>
                </a:r>
                <a:r>
                  <a:rPr kumimoji="0" lang="zh-CN" altLang="en-US"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a:t>
                </a:r>
                <a:r>
                  <a:rPr kumimoji="0" lang="en-US" altLang="zh-CN" sz="2665" b="1" i="1"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F</a:t>
                </a:r>
                <a:r>
                  <a:rPr kumimoji="0" lang="en-US" altLang="zh-CN" sz="2665" b="1" i="0" u="none" strike="noStrike" kern="1200" cap="none" spc="0" normalizeH="0" baseline="-2500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4</a:t>
                </a:r>
                <a:r>
                  <a:rPr kumimoji="0" lang="en-US" altLang="zh-CN"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=4N</a:t>
                </a:r>
                <a:r>
                  <a:rPr kumimoji="0" lang="zh-CN" altLang="en-US"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，方向东偏南</a:t>
                </a:r>
                <a:r>
                  <a:rPr kumimoji="0" lang="en-US" altLang="zh-CN"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60</a:t>
                </a:r>
                <a:r>
                  <a:rPr kumimoji="0" lang="en-US" altLang="zh-CN" sz="2665" b="1" i="0" u="none" strike="noStrike" kern="1200" cap="none" spc="0" normalizeH="0" baseline="3000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0</a:t>
                </a:r>
                <a:r>
                  <a:rPr kumimoji="0" lang="zh-CN" altLang="en-US"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，求物体所受的合力。</a:t>
                </a:r>
                <a:r>
                  <a:rPr kumimoji="0" lang="en-US" altLang="zh-CN" sz="2665" b="1" i="0" u="none" strike="noStrike" kern="1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 </a:t>
                </a:r>
                <a:endParaRPr kumimoji="0" lang="en-US" altLang="zh-CN" sz="2665" b="1" i="0" u="none" strike="noStrike" kern="1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endParaRPr>
              </a:p>
            </p:txBody>
          </p:sp>
        </mc:Choice>
        <mc:Fallback>
          <p:sp>
            <p:nvSpPr>
              <p:cNvPr id="9" name="文本框 8"/>
              <p:cNvSpPr txBox="1">
                <a:spLocks noRot="1" noChangeAspect="1" noMove="1" noResize="1" noEditPoints="1" noAdjustHandles="1" noChangeArrowheads="1" noChangeShapeType="1" noTextEdit="1"/>
              </p:cNvSpPr>
              <p:nvPr>
                <p:custDataLst>
                  <p:tags r:id="rId4"/>
                </p:custDataLst>
              </p:nvPr>
            </p:nvSpPr>
            <p:spPr>
              <a:xfrm>
                <a:off x="393793" y="828099"/>
                <a:ext cx="11625515" cy="1955800"/>
              </a:xfrm>
              <a:prstGeom prst="rect">
                <a:avLst/>
              </a:prstGeom>
              <a:blipFill rotWithShape="1">
                <a:blip r:embed="rId5"/>
                <a:stretch>
                  <a:fillRect l="-1" t="-3" b="3"/>
                </a:stretch>
              </a:blipFill>
              <a:ln w="9525">
                <a:noFill/>
              </a:ln>
            </p:spPr>
            <p:txBody>
              <a:bodyPr/>
              <a:lstStyle/>
              <a:p>
                <a:r>
                  <a:rPr lang="zh-CN" altLang="en-US">
                    <a:noFill/>
                  </a:rPr>
                  <a:t> </a:t>
                </a:r>
              </a:p>
            </p:txBody>
          </p:sp>
        </mc:Fallback>
      </mc:AlternateContent>
      <p:sp>
        <p:nvSpPr>
          <p:cNvPr id="4" name="文本框 6" title=""/>
          <p:cNvSpPr/>
          <p:nvPr>
            <p:custDataLst>
              <p:tags r:id="rId6"/>
            </p:custDataLst>
          </p:nvPr>
        </p:nvSpPr>
        <p:spPr>
          <a:xfrm>
            <a:off x="5295331" y="2568921"/>
            <a:ext cx="1546860" cy="501650"/>
          </a:xfrm>
          <a:prstGeom prst="rect">
            <a:avLst/>
          </a:prstGeom>
          <a:noFill/>
          <a:ln>
            <a:noFill/>
            <a:miter lim="800000"/>
          </a:ln>
        </p:spPr>
        <p:txBody>
          <a:bodyPr wrap="none">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zh-CN" altLang="en-US" sz="2665" b="1" i="0" u="none" strike="noStrike" kern="1200" cap="none" spc="0" normalizeH="0" baseline="0" noProof="0">
                <a:ln w="9525" cap="flat" cmpd="sng" algn="ctr">
                  <a:noFill/>
                  <a:prstDash val="solid"/>
                  <a:round/>
                  <a:headEnd type="none" w="med" len="med"/>
                  <a:tailEnd type="none" w="med" len="med"/>
                </a:ln>
                <a:solidFill>
                  <a:srgbClr val="FF0000"/>
                </a:solidFill>
                <a:effectLst/>
                <a:uLnTx/>
                <a:uFillTx/>
                <a:latin typeface="宋体" panose="02010600030101010101" pitchFamily="2" charset="-122"/>
                <a:cs typeface="Arial"/>
                <a:sym typeface="Wingdings" panose="05000000000000000000" charset="0"/>
              </a:rPr>
              <a:t>【解析】</a:t>
            </a:r>
            <a:endParaRPr kumimoji="0" lang="zh-CN" altLang="en-US" sz="2665" b="1" i="0" u="none" strike="noStrike" kern="1200" cap="none" spc="0" normalizeH="0" baseline="0" noProof="0">
              <a:ln w="9525" cap="flat" cmpd="sng" algn="ctr">
                <a:noFill/>
                <a:prstDash val="solid"/>
                <a:round/>
                <a:headEnd type="none" w="med" len="med"/>
                <a:tailEnd type="none" w="med" len="med"/>
              </a:ln>
              <a:solidFill>
                <a:srgbClr val="FF0000"/>
              </a:solidFill>
              <a:effectLst/>
              <a:uLnTx/>
              <a:uFillTx/>
              <a:latin typeface="宋体" panose="02010600030101010101" pitchFamily="2" charset="-122"/>
              <a:cs typeface="Arial"/>
              <a:sym typeface="Wingdings" panose="05000000000000000000" charset="0"/>
            </a:endParaRPr>
          </a:p>
        </p:txBody>
      </p:sp>
      <p:sp>
        <p:nvSpPr>
          <p:cNvPr id="5" name="Line 4" title=""/>
          <p:cNvSpPr/>
          <p:nvPr>
            <p:custDataLst>
              <p:tags r:id="rId7"/>
            </p:custDataLst>
          </p:nvPr>
        </p:nvSpPr>
        <p:spPr>
          <a:xfrm>
            <a:off x="3436773" y="4321349"/>
            <a:ext cx="718945" cy="0"/>
          </a:xfrm>
          <a:prstGeom prst="line">
            <a:avLst/>
          </a:prstGeom>
          <a:ln w="57150" cap="flat" cmpd="sng">
            <a:solidFill>
              <a:sysClr val="windowText" lastClr="000000"/>
            </a:solidFill>
            <a:prstDash val="solid"/>
            <a:headEnd type="none" w="med" len="med"/>
            <a:tailEnd type="triangle" w="med" len="med"/>
          </a:ln>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sz="1795" b="0" i="0" u="none" strike="noStrike" kern="0" cap="none" spc="0" normalizeH="0" baseline="0" noProof="0">
              <a:ln>
                <a:noFill/>
              </a:ln>
              <a:solidFill>
                <a:prstClr val="black"/>
              </a:solidFill>
              <a:effectLst/>
              <a:uLnTx/>
              <a:uFillTx/>
              <a:latin typeface="Calibri" panose="020f0502020204030204"/>
              <a:cs typeface="Arial"/>
            </a:endParaRPr>
          </a:p>
        </p:txBody>
      </p:sp>
      <p:sp>
        <p:nvSpPr>
          <p:cNvPr id="7" name="Rectangle 5" title=""/>
          <p:cNvSpPr/>
          <p:nvPr>
            <p:custDataLst>
              <p:tags r:id="rId8"/>
            </p:custDataLst>
          </p:nvPr>
        </p:nvSpPr>
        <p:spPr>
          <a:xfrm>
            <a:off x="4011613" y="4321349"/>
            <a:ext cx="485140" cy="460375"/>
          </a:xfrm>
          <a:prstGeom prst="rect">
            <a:avLst/>
          </a:prstGeom>
          <a:noFill/>
          <a:ln w="9525">
            <a:noFill/>
          </a:ln>
        </p:spPr>
        <p:txBody>
          <a:bodyPr wrap="none">
            <a:spAutoFit/>
          </a:bodyPr>
          <a:lstStyle/>
          <a:p>
            <a:r>
              <a:rPr lang="en-US" altLang="zh-CN" sz="2395" b="1" i="1">
                <a:solidFill>
                  <a:prstClr val="black"/>
                </a:solidFill>
                <a:latin typeface="Times New Roman" panose="02020603050405020304" charset="0"/>
                <a:ea typeface="微软雅黑"/>
                <a:cs typeface="Arial"/>
              </a:rPr>
              <a:t>F</a:t>
            </a:r>
            <a:r>
              <a:rPr lang="en-US" altLang="zh-CN" sz="2395" b="1" baseline="-25000">
                <a:solidFill>
                  <a:prstClr val="black"/>
                </a:solidFill>
                <a:latin typeface="Times New Roman" panose="02020603050405020304" charset="0"/>
                <a:ea typeface="微软雅黑"/>
                <a:cs typeface="Arial"/>
              </a:rPr>
              <a:t>1</a:t>
            </a:r>
            <a:endParaRPr lang="en-US" altLang="zh-CN" sz="2395" b="1">
              <a:solidFill>
                <a:prstClr val="black"/>
              </a:solidFill>
              <a:latin typeface="Times New Roman" panose="02020603050405020304" charset="0"/>
              <a:ea typeface="微软雅黑"/>
              <a:cs typeface="Arial"/>
            </a:endParaRPr>
          </a:p>
        </p:txBody>
      </p:sp>
      <p:sp>
        <p:nvSpPr>
          <p:cNvPr id="8" name="Line 6" title=""/>
          <p:cNvSpPr/>
          <p:nvPr>
            <p:custDataLst>
              <p:tags r:id="rId9"/>
            </p:custDataLst>
          </p:nvPr>
        </p:nvSpPr>
        <p:spPr>
          <a:xfrm flipV="1">
            <a:off x="3436773" y="3387036"/>
            <a:ext cx="430733" cy="934312"/>
          </a:xfrm>
          <a:prstGeom prst="line">
            <a:avLst/>
          </a:prstGeom>
          <a:ln w="57150" cap="flat" cmpd="sng">
            <a:solidFill>
              <a:sysClr val="windowText" lastClr="000000"/>
            </a:solidFill>
            <a:prstDash val="solid"/>
            <a:headEnd type="none" w="med" len="med"/>
            <a:tailEnd type="triangle" w="med" len="med"/>
          </a:ln>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sz="1795" b="0" i="0" u="none" strike="noStrike" kern="0" cap="none" spc="0" normalizeH="0" baseline="0" noProof="0">
              <a:ln>
                <a:noFill/>
              </a:ln>
              <a:solidFill>
                <a:prstClr val="black"/>
              </a:solidFill>
              <a:effectLst/>
              <a:uLnTx/>
              <a:uFillTx/>
              <a:latin typeface="Calibri" panose="020f0502020204030204"/>
              <a:cs typeface="Arial"/>
            </a:endParaRPr>
          </a:p>
        </p:txBody>
      </p:sp>
      <p:sp>
        <p:nvSpPr>
          <p:cNvPr id="10" name="Rectangle 7" title=""/>
          <p:cNvSpPr/>
          <p:nvPr>
            <p:custDataLst>
              <p:tags r:id="rId10"/>
            </p:custDataLst>
          </p:nvPr>
        </p:nvSpPr>
        <p:spPr>
          <a:xfrm>
            <a:off x="3796247" y="3100408"/>
            <a:ext cx="485140" cy="460375"/>
          </a:xfrm>
          <a:prstGeom prst="rect">
            <a:avLst/>
          </a:prstGeom>
          <a:noFill/>
          <a:ln w="9525">
            <a:noFill/>
          </a:ln>
        </p:spPr>
        <p:txBody>
          <a:bodyPr wrap="none">
            <a:spAutoFit/>
          </a:bodyPr>
          <a:lstStyle/>
          <a:p>
            <a:r>
              <a:rPr lang="en-US" altLang="zh-CN" sz="2395" b="1" i="1">
                <a:solidFill>
                  <a:prstClr val="black"/>
                </a:solidFill>
                <a:latin typeface="Times New Roman" panose="02020603050405020304" charset="0"/>
                <a:ea typeface="微软雅黑"/>
                <a:cs typeface="Arial"/>
              </a:rPr>
              <a:t>F</a:t>
            </a:r>
            <a:r>
              <a:rPr lang="en-US" altLang="zh-CN" sz="2395" b="1" baseline="-25000">
                <a:solidFill>
                  <a:prstClr val="black"/>
                </a:solidFill>
                <a:latin typeface="Times New Roman" panose="02020603050405020304" charset="0"/>
                <a:ea typeface="微软雅黑"/>
                <a:cs typeface="Arial"/>
              </a:rPr>
              <a:t>2</a:t>
            </a:r>
            <a:endParaRPr lang="en-US" altLang="zh-CN" sz="2395" b="1">
              <a:solidFill>
                <a:prstClr val="black"/>
              </a:solidFill>
              <a:latin typeface="Times New Roman" panose="02020603050405020304" charset="0"/>
              <a:ea typeface="微软雅黑"/>
              <a:cs typeface="Arial"/>
            </a:endParaRPr>
          </a:p>
        </p:txBody>
      </p:sp>
      <p:sp>
        <p:nvSpPr>
          <p:cNvPr id="11" name="Line 8" title=""/>
          <p:cNvSpPr/>
          <p:nvPr>
            <p:custDataLst>
              <p:tags r:id="rId11"/>
            </p:custDataLst>
          </p:nvPr>
        </p:nvSpPr>
        <p:spPr>
          <a:xfrm flipH="1" flipV="1">
            <a:off x="1210260" y="3027564"/>
            <a:ext cx="2226513" cy="1293785"/>
          </a:xfrm>
          <a:prstGeom prst="line">
            <a:avLst/>
          </a:prstGeom>
          <a:ln w="57150" cap="flat" cmpd="sng">
            <a:solidFill>
              <a:sysClr val="windowText" lastClr="000000"/>
            </a:solidFill>
            <a:prstDash val="solid"/>
            <a:headEnd type="none" w="med" len="med"/>
            <a:tailEnd type="triangle" w="med" len="med"/>
          </a:ln>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sz="1795" b="0" i="0" u="none" strike="noStrike" kern="0" cap="none" spc="0" normalizeH="0" baseline="0" noProof="0">
              <a:ln>
                <a:noFill/>
              </a:ln>
              <a:solidFill>
                <a:prstClr val="black"/>
              </a:solidFill>
              <a:effectLst/>
              <a:uLnTx/>
              <a:uFillTx/>
              <a:latin typeface="Calibri" panose="020f0502020204030204"/>
              <a:cs typeface="Arial"/>
            </a:endParaRPr>
          </a:p>
        </p:txBody>
      </p:sp>
      <p:sp>
        <p:nvSpPr>
          <p:cNvPr id="12" name="Rectangle 9" title=""/>
          <p:cNvSpPr/>
          <p:nvPr>
            <p:custDataLst>
              <p:tags r:id="rId12"/>
            </p:custDataLst>
          </p:nvPr>
        </p:nvSpPr>
        <p:spPr>
          <a:xfrm>
            <a:off x="779527" y="2669675"/>
            <a:ext cx="485140" cy="460375"/>
          </a:xfrm>
          <a:prstGeom prst="rect">
            <a:avLst/>
          </a:prstGeom>
          <a:noFill/>
          <a:ln w="9525">
            <a:noFill/>
          </a:ln>
        </p:spPr>
        <p:txBody>
          <a:bodyPr wrap="none">
            <a:spAutoFit/>
          </a:bodyPr>
          <a:lstStyle/>
          <a:p>
            <a:r>
              <a:rPr lang="en-US" altLang="zh-CN" sz="2395" b="1" i="1">
                <a:solidFill>
                  <a:prstClr val="black"/>
                </a:solidFill>
                <a:latin typeface="Times New Roman" panose="02020603050405020304" charset="0"/>
                <a:ea typeface="微软雅黑"/>
                <a:cs typeface="Arial"/>
              </a:rPr>
              <a:t>F</a:t>
            </a:r>
            <a:r>
              <a:rPr lang="en-US" altLang="zh-CN" sz="2395" b="1" baseline="-25000">
                <a:solidFill>
                  <a:prstClr val="black"/>
                </a:solidFill>
                <a:latin typeface="Times New Roman" panose="02020603050405020304" charset="0"/>
                <a:ea typeface="微软雅黑"/>
                <a:cs typeface="Arial"/>
              </a:rPr>
              <a:t>3</a:t>
            </a:r>
            <a:endParaRPr lang="en-US" altLang="zh-CN" sz="2395" b="1">
              <a:solidFill>
                <a:prstClr val="black"/>
              </a:solidFill>
              <a:latin typeface="Times New Roman" panose="02020603050405020304" charset="0"/>
              <a:ea typeface="微软雅黑"/>
              <a:cs typeface="Arial"/>
            </a:endParaRPr>
          </a:p>
        </p:txBody>
      </p:sp>
      <p:sp>
        <p:nvSpPr>
          <p:cNvPr id="13" name="Line 10" title=""/>
          <p:cNvSpPr/>
          <p:nvPr>
            <p:custDataLst>
              <p:tags r:id="rId13"/>
            </p:custDataLst>
          </p:nvPr>
        </p:nvSpPr>
        <p:spPr>
          <a:xfrm>
            <a:off x="3436773" y="4321349"/>
            <a:ext cx="1005573" cy="1867040"/>
          </a:xfrm>
          <a:prstGeom prst="line">
            <a:avLst/>
          </a:prstGeom>
          <a:ln w="57150" cap="flat" cmpd="sng">
            <a:solidFill>
              <a:sysClr val="windowText" lastClr="000000"/>
            </a:solidFill>
            <a:prstDash val="solid"/>
            <a:headEnd type="none" w="med" len="med"/>
            <a:tailEnd type="triangle" w="med" len="med"/>
          </a:ln>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sz="1795" b="0" i="0" u="none" strike="noStrike" kern="0" cap="none" spc="0" normalizeH="0" baseline="0" noProof="0">
              <a:ln>
                <a:noFill/>
              </a:ln>
              <a:solidFill>
                <a:prstClr val="black"/>
              </a:solidFill>
              <a:effectLst/>
              <a:uLnTx/>
              <a:uFillTx/>
              <a:latin typeface="Calibri" panose="020f0502020204030204"/>
              <a:cs typeface="Arial"/>
            </a:endParaRPr>
          </a:p>
        </p:txBody>
      </p:sp>
      <p:sp>
        <p:nvSpPr>
          <p:cNvPr id="14" name="Rectangle 11" title=""/>
          <p:cNvSpPr/>
          <p:nvPr>
            <p:custDataLst>
              <p:tags r:id="rId14"/>
            </p:custDataLst>
          </p:nvPr>
        </p:nvSpPr>
        <p:spPr>
          <a:xfrm>
            <a:off x="4442347" y="5830500"/>
            <a:ext cx="485140" cy="460375"/>
          </a:xfrm>
          <a:prstGeom prst="rect">
            <a:avLst/>
          </a:prstGeom>
          <a:noFill/>
          <a:ln w="9525">
            <a:noFill/>
          </a:ln>
        </p:spPr>
        <p:txBody>
          <a:bodyPr wrap="none">
            <a:spAutoFit/>
          </a:bodyPr>
          <a:lstStyle/>
          <a:p>
            <a:r>
              <a:rPr lang="en-US" altLang="zh-CN" sz="2395" b="1" i="1">
                <a:solidFill>
                  <a:prstClr val="black"/>
                </a:solidFill>
                <a:latin typeface="Times New Roman" panose="02020603050405020304" charset="0"/>
                <a:ea typeface="微软雅黑"/>
                <a:cs typeface="Arial"/>
              </a:rPr>
              <a:t>F</a:t>
            </a:r>
            <a:r>
              <a:rPr lang="en-US" altLang="zh-CN" sz="2395" b="1" baseline="-25000">
                <a:solidFill>
                  <a:prstClr val="black"/>
                </a:solidFill>
                <a:latin typeface="Times New Roman" panose="02020603050405020304" charset="0"/>
                <a:ea typeface="微软雅黑"/>
                <a:cs typeface="Arial"/>
              </a:rPr>
              <a:t>4</a:t>
            </a:r>
            <a:endParaRPr lang="en-US" altLang="zh-CN" sz="2395" b="1">
              <a:solidFill>
                <a:prstClr val="black"/>
              </a:solidFill>
              <a:latin typeface="Times New Roman" panose="02020603050405020304" charset="0"/>
              <a:ea typeface="微软雅黑"/>
              <a:cs typeface="Arial"/>
            </a:endParaRPr>
          </a:p>
        </p:txBody>
      </p:sp>
      <p:sp>
        <p:nvSpPr>
          <p:cNvPr id="15" name="Line 12" title=""/>
          <p:cNvSpPr/>
          <p:nvPr>
            <p:custDataLst>
              <p:tags r:id="rId15"/>
            </p:custDataLst>
          </p:nvPr>
        </p:nvSpPr>
        <p:spPr>
          <a:xfrm flipV="1">
            <a:off x="957096" y="4321345"/>
            <a:ext cx="4089311" cy="0"/>
          </a:xfrm>
          <a:prstGeom prst="line">
            <a:avLst/>
          </a:prstGeom>
          <a:ln w="28575" cap="flat" cmpd="sng">
            <a:solidFill>
              <a:srgbClr val="FF0000"/>
            </a:solidFill>
            <a:prstDash val="solid"/>
            <a:headEnd type="none" w="med" len="med"/>
            <a:tailEnd type="triangle" w="med" len="med"/>
          </a:ln>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sz="1795" b="0" i="0" u="none" strike="noStrike" kern="0" cap="none" spc="0" normalizeH="0" baseline="0" noProof="0">
              <a:ln>
                <a:noFill/>
              </a:ln>
              <a:solidFill>
                <a:prstClr val="black"/>
              </a:solidFill>
              <a:effectLst/>
              <a:uLnTx/>
              <a:uFillTx/>
              <a:latin typeface="Calibri" panose="020f0502020204030204"/>
              <a:cs typeface="Arial"/>
            </a:endParaRPr>
          </a:p>
        </p:txBody>
      </p:sp>
      <p:sp>
        <p:nvSpPr>
          <p:cNvPr id="16" name="Line 13" title=""/>
          <p:cNvSpPr/>
          <p:nvPr>
            <p:custDataLst>
              <p:tags r:id="rId16"/>
            </p:custDataLst>
          </p:nvPr>
        </p:nvSpPr>
        <p:spPr>
          <a:xfrm flipH="1" flipV="1">
            <a:off x="3435817" y="2412821"/>
            <a:ext cx="0" cy="4308923"/>
          </a:xfrm>
          <a:prstGeom prst="line">
            <a:avLst/>
          </a:prstGeom>
          <a:ln w="28575" cap="flat" cmpd="sng">
            <a:solidFill>
              <a:srgbClr val="FF0000"/>
            </a:solidFill>
            <a:prstDash val="solid"/>
            <a:headEnd type="none" w="med" len="med"/>
            <a:tailEnd type="triangle" w="med" len="med"/>
          </a:ln>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sz="1795" b="0" i="0" u="none" strike="noStrike" kern="0" cap="none" spc="0" normalizeH="0" baseline="0" noProof="0">
              <a:ln>
                <a:noFill/>
              </a:ln>
              <a:solidFill>
                <a:prstClr val="black"/>
              </a:solidFill>
              <a:effectLst/>
              <a:uLnTx/>
              <a:uFillTx/>
              <a:latin typeface="Calibri" panose="020f0502020204030204"/>
              <a:cs typeface="Arial"/>
            </a:endParaRPr>
          </a:p>
        </p:txBody>
      </p:sp>
      <p:sp>
        <p:nvSpPr>
          <p:cNvPr id="17" name="Text Box 14" title=""/>
          <p:cNvSpPr txBox="1"/>
          <p:nvPr>
            <p:custDataLst>
              <p:tags r:id="rId17"/>
            </p:custDataLst>
          </p:nvPr>
        </p:nvSpPr>
        <p:spPr>
          <a:xfrm>
            <a:off x="4873005" y="4223959"/>
            <a:ext cx="360680" cy="521970"/>
          </a:xfrm>
          <a:prstGeom prst="rect">
            <a:avLst/>
          </a:prstGeom>
          <a:noFill/>
          <a:ln w="9525">
            <a:noFill/>
          </a:ln>
        </p:spPr>
        <p:txBody>
          <a:bodyPr wrap="none">
            <a:spAutoFit/>
          </a:bodyPr>
          <a:lstStyle/>
          <a:p>
            <a:r>
              <a:rPr lang="en-US" altLang="zh-CN" sz="2795" b="1" i="1">
                <a:solidFill>
                  <a:srgbClr val="44546A"/>
                </a:solidFill>
                <a:latin typeface="Times New Roman" panose="02020603050405020304" charset="0"/>
                <a:ea typeface="微软雅黑"/>
                <a:cs typeface="Arial"/>
              </a:rPr>
              <a:t>x</a:t>
            </a:r>
            <a:endParaRPr lang="en-US" altLang="zh-CN" sz="2795" b="1" i="1">
              <a:solidFill>
                <a:srgbClr val="44546A"/>
              </a:solidFill>
              <a:latin typeface="Times New Roman" panose="02020603050405020304" charset="0"/>
              <a:ea typeface="微软雅黑"/>
              <a:cs typeface="Arial"/>
            </a:endParaRPr>
          </a:p>
        </p:txBody>
      </p:sp>
      <p:sp>
        <p:nvSpPr>
          <p:cNvPr id="18" name="Text Box 15" title=""/>
          <p:cNvSpPr txBox="1"/>
          <p:nvPr>
            <p:custDataLst>
              <p:tags r:id="rId18"/>
            </p:custDataLst>
          </p:nvPr>
        </p:nvSpPr>
        <p:spPr>
          <a:xfrm>
            <a:off x="3509619" y="2238940"/>
            <a:ext cx="340995" cy="521970"/>
          </a:xfrm>
          <a:prstGeom prst="rect">
            <a:avLst/>
          </a:prstGeom>
          <a:noFill/>
          <a:ln w="9525">
            <a:noFill/>
          </a:ln>
        </p:spPr>
        <p:txBody>
          <a:bodyPr wrap="none">
            <a:spAutoFit/>
          </a:bodyPr>
          <a:lstStyle/>
          <a:p>
            <a:r>
              <a:rPr lang="en-US" altLang="zh-CN" sz="2795" b="1" i="1">
                <a:solidFill>
                  <a:srgbClr val="44546A"/>
                </a:solidFill>
                <a:latin typeface="Times New Roman" panose="02020603050405020304" charset="0"/>
                <a:ea typeface="微软雅黑"/>
                <a:cs typeface="Arial"/>
              </a:rPr>
              <a:t>y</a:t>
            </a:r>
            <a:endParaRPr lang="en-US" altLang="zh-CN" sz="2795" b="1" i="1">
              <a:solidFill>
                <a:srgbClr val="44546A"/>
              </a:solidFill>
              <a:latin typeface="Times New Roman" panose="02020603050405020304" charset="0"/>
              <a:ea typeface="微软雅黑"/>
              <a:cs typeface="Arial"/>
            </a:endParaRPr>
          </a:p>
        </p:txBody>
      </p:sp>
      <p:sp>
        <p:nvSpPr>
          <p:cNvPr id="19" name="Line 16" title=""/>
          <p:cNvSpPr/>
          <p:nvPr>
            <p:custDataLst>
              <p:tags r:id="rId19"/>
            </p:custDataLst>
          </p:nvPr>
        </p:nvSpPr>
        <p:spPr>
          <a:xfrm flipH="1">
            <a:off x="3869091" y="3387036"/>
            <a:ext cx="0" cy="934312"/>
          </a:xfrm>
          <a:prstGeom prst="line">
            <a:avLst/>
          </a:prstGeom>
          <a:ln w="9525" cap="flat" cmpd="sng">
            <a:solidFill>
              <a:sysClr val="windowText" lastClr="000000"/>
            </a:solidFill>
            <a:prstDash val="dash"/>
            <a:headEnd type="none" w="med" len="med"/>
            <a:tailEnd type="none" w="med" len="med"/>
          </a:ln>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sz="1795" b="0" i="0" u="none" strike="noStrike" kern="0" cap="none" spc="0" normalizeH="0" baseline="0" noProof="0">
              <a:ln>
                <a:noFill/>
              </a:ln>
              <a:solidFill>
                <a:prstClr val="black"/>
              </a:solidFill>
              <a:effectLst/>
              <a:uLnTx/>
              <a:uFillTx/>
              <a:latin typeface="Calibri" panose="020f0502020204030204"/>
              <a:cs typeface="Arial"/>
            </a:endParaRPr>
          </a:p>
        </p:txBody>
      </p:sp>
      <p:sp>
        <p:nvSpPr>
          <p:cNvPr id="20" name="Line 17" title=""/>
          <p:cNvSpPr/>
          <p:nvPr>
            <p:custDataLst>
              <p:tags r:id="rId20"/>
            </p:custDataLst>
          </p:nvPr>
        </p:nvSpPr>
        <p:spPr>
          <a:xfrm flipH="1">
            <a:off x="3436773" y="3387036"/>
            <a:ext cx="432317" cy="0"/>
          </a:xfrm>
          <a:prstGeom prst="line">
            <a:avLst/>
          </a:prstGeom>
          <a:ln w="9525" cap="flat" cmpd="sng">
            <a:solidFill>
              <a:sysClr val="windowText" lastClr="000000"/>
            </a:solidFill>
            <a:prstDash val="dash"/>
            <a:headEnd type="none" w="med" len="med"/>
            <a:tailEnd type="none" w="med" len="med"/>
          </a:ln>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sz="1795" b="0" i="0" u="none" strike="noStrike" kern="0" cap="none" spc="0" normalizeH="0" baseline="0" noProof="0">
              <a:ln>
                <a:noFill/>
              </a:ln>
              <a:solidFill>
                <a:prstClr val="black"/>
              </a:solidFill>
              <a:effectLst/>
              <a:uLnTx/>
              <a:uFillTx/>
              <a:latin typeface="Calibri" panose="020f0502020204030204"/>
              <a:cs typeface="Arial"/>
            </a:endParaRPr>
          </a:p>
        </p:txBody>
      </p:sp>
      <p:sp>
        <p:nvSpPr>
          <p:cNvPr id="21" name="Line 18" title=""/>
          <p:cNvSpPr/>
          <p:nvPr>
            <p:custDataLst>
              <p:tags r:id="rId21"/>
            </p:custDataLst>
          </p:nvPr>
        </p:nvSpPr>
        <p:spPr>
          <a:xfrm>
            <a:off x="3436773" y="4321349"/>
            <a:ext cx="432317" cy="0"/>
          </a:xfrm>
          <a:prstGeom prst="line">
            <a:avLst/>
          </a:prstGeom>
          <a:ln w="57150" cap="flat" cmpd="sng">
            <a:solidFill>
              <a:sysClr val="windowText" lastClr="000000"/>
            </a:solidFill>
            <a:prstDash val="solid"/>
            <a:headEnd type="none" w="med" len="med"/>
            <a:tailEnd type="triangle" w="med" len="med"/>
          </a:ln>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sz="1795" b="0" i="0" u="none" strike="noStrike" kern="0" cap="none" spc="0" normalizeH="0" baseline="0" noProof="0">
              <a:ln>
                <a:noFill/>
              </a:ln>
              <a:solidFill>
                <a:prstClr val="black"/>
              </a:solidFill>
              <a:effectLst/>
              <a:uLnTx/>
              <a:uFillTx/>
              <a:latin typeface="Calibri" panose="020f0502020204030204"/>
              <a:cs typeface="Arial"/>
            </a:endParaRPr>
          </a:p>
        </p:txBody>
      </p:sp>
      <p:sp>
        <p:nvSpPr>
          <p:cNvPr id="22" name="Line 19" title=""/>
          <p:cNvSpPr/>
          <p:nvPr>
            <p:custDataLst>
              <p:tags r:id="rId22"/>
            </p:custDataLst>
          </p:nvPr>
        </p:nvSpPr>
        <p:spPr>
          <a:xfrm flipH="1" flipV="1">
            <a:off x="3436773" y="3387036"/>
            <a:ext cx="0" cy="863051"/>
          </a:xfrm>
          <a:prstGeom prst="line">
            <a:avLst/>
          </a:prstGeom>
          <a:ln w="57150" cap="flat" cmpd="sng">
            <a:solidFill>
              <a:sysClr val="windowText" lastClr="000000"/>
            </a:solidFill>
            <a:prstDash val="solid"/>
            <a:headEnd type="none" w="med" len="med"/>
            <a:tailEnd type="triangle" w="med" len="med"/>
          </a:ln>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sz="1795" b="0" i="0" u="none" strike="noStrike" kern="0" cap="none" spc="0" normalizeH="0" baseline="0" noProof="0">
              <a:ln>
                <a:noFill/>
              </a:ln>
              <a:solidFill>
                <a:prstClr val="black"/>
              </a:solidFill>
              <a:effectLst/>
              <a:uLnTx/>
              <a:uFillTx/>
              <a:latin typeface="Calibri" panose="020f0502020204030204"/>
              <a:cs typeface="Arial"/>
            </a:endParaRPr>
          </a:p>
        </p:txBody>
      </p:sp>
      <p:sp>
        <p:nvSpPr>
          <p:cNvPr id="23" name="Rectangle 20" title=""/>
          <p:cNvSpPr/>
          <p:nvPr>
            <p:custDataLst>
              <p:tags r:id="rId23"/>
            </p:custDataLst>
          </p:nvPr>
        </p:nvSpPr>
        <p:spPr>
          <a:xfrm>
            <a:off x="3623636" y="4465455"/>
            <a:ext cx="584200" cy="460375"/>
          </a:xfrm>
          <a:prstGeom prst="rect">
            <a:avLst/>
          </a:prstGeom>
          <a:noFill/>
          <a:ln w="9525">
            <a:noFill/>
          </a:ln>
        </p:spPr>
        <p:txBody>
          <a:bodyPr wrap="none">
            <a:spAutoFit/>
          </a:bodyPr>
          <a:lstStyle/>
          <a:p>
            <a:r>
              <a:rPr lang="en-US" altLang="zh-CN" sz="2395" b="1" i="1">
                <a:solidFill>
                  <a:prstClr val="black"/>
                </a:solidFill>
                <a:latin typeface="Times New Roman" panose="02020603050405020304" charset="0"/>
                <a:ea typeface="微软雅黑"/>
                <a:cs typeface="Arial"/>
              </a:rPr>
              <a:t>F</a:t>
            </a:r>
            <a:r>
              <a:rPr lang="en-US" altLang="zh-CN" sz="2395" b="1" baseline="-25000">
                <a:solidFill>
                  <a:prstClr val="black"/>
                </a:solidFill>
                <a:latin typeface="Times New Roman" panose="02020603050405020304" charset="0"/>
                <a:ea typeface="微软雅黑"/>
                <a:cs typeface="Arial"/>
              </a:rPr>
              <a:t>2x</a:t>
            </a:r>
            <a:endParaRPr lang="en-US" altLang="zh-CN" sz="2395" b="1">
              <a:solidFill>
                <a:prstClr val="black"/>
              </a:solidFill>
              <a:latin typeface="Times New Roman" panose="02020603050405020304" charset="0"/>
              <a:ea typeface="微软雅黑"/>
              <a:cs typeface="Arial"/>
            </a:endParaRPr>
          </a:p>
        </p:txBody>
      </p:sp>
      <p:sp>
        <p:nvSpPr>
          <p:cNvPr id="24" name="Rectangle 21" title=""/>
          <p:cNvSpPr/>
          <p:nvPr>
            <p:custDataLst>
              <p:tags r:id="rId24"/>
            </p:custDataLst>
          </p:nvPr>
        </p:nvSpPr>
        <p:spPr>
          <a:xfrm>
            <a:off x="2790673" y="3315775"/>
            <a:ext cx="584200" cy="460375"/>
          </a:xfrm>
          <a:prstGeom prst="rect">
            <a:avLst/>
          </a:prstGeom>
          <a:noFill/>
          <a:ln w="9525">
            <a:noFill/>
          </a:ln>
        </p:spPr>
        <p:txBody>
          <a:bodyPr wrap="none">
            <a:spAutoFit/>
          </a:bodyPr>
          <a:lstStyle/>
          <a:p>
            <a:r>
              <a:rPr lang="en-US" altLang="zh-CN" sz="2395" b="1" i="1">
                <a:solidFill>
                  <a:prstClr val="black"/>
                </a:solidFill>
                <a:latin typeface="Times New Roman" panose="02020603050405020304" charset="0"/>
                <a:ea typeface="微软雅黑"/>
                <a:cs typeface="Arial"/>
              </a:rPr>
              <a:t>F</a:t>
            </a:r>
            <a:r>
              <a:rPr lang="en-US" altLang="zh-CN" sz="2395" b="1" baseline="-25000">
                <a:solidFill>
                  <a:prstClr val="black"/>
                </a:solidFill>
                <a:latin typeface="Times New Roman" panose="02020603050405020304" charset="0"/>
                <a:ea typeface="微软雅黑"/>
                <a:cs typeface="Arial"/>
              </a:rPr>
              <a:t>2y</a:t>
            </a:r>
            <a:endParaRPr lang="en-US" altLang="zh-CN" sz="2395" b="1">
              <a:solidFill>
                <a:prstClr val="black"/>
              </a:solidFill>
              <a:latin typeface="Times New Roman" panose="02020603050405020304" charset="0"/>
              <a:ea typeface="微软雅黑"/>
              <a:cs typeface="Arial"/>
            </a:endParaRPr>
          </a:p>
        </p:txBody>
      </p:sp>
      <p:sp>
        <p:nvSpPr>
          <p:cNvPr id="25" name="Line 22" title=""/>
          <p:cNvSpPr/>
          <p:nvPr>
            <p:custDataLst>
              <p:tags r:id="rId25"/>
            </p:custDataLst>
          </p:nvPr>
        </p:nvSpPr>
        <p:spPr>
          <a:xfrm>
            <a:off x="1210260" y="3027564"/>
            <a:ext cx="2226513" cy="0"/>
          </a:xfrm>
          <a:prstGeom prst="line">
            <a:avLst/>
          </a:prstGeom>
          <a:ln w="9525" cap="flat" cmpd="sng">
            <a:solidFill>
              <a:sysClr val="windowText" lastClr="000000"/>
            </a:solidFill>
            <a:prstDash val="dash"/>
            <a:headEnd type="none" w="med" len="med"/>
            <a:tailEnd type="none" w="med" len="med"/>
          </a:ln>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sz="1795" b="0" i="0" u="none" strike="noStrike" kern="0" cap="none" spc="0" normalizeH="0" baseline="0" noProof="0">
              <a:ln>
                <a:noFill/>
              </a:ln>
              <a:solidFill>
                <a:prstClr val="black"/>
              </a:solidFill>
              <a:effectLst/>
              <a:uLnTx/>
              <a:uFillTx/>
              <a:latin typeface="Calibri" panose="020f0502020204030204"/>
              <a:cs typeface="Arial"/>
            </a:endParaRPr>
          </a:p>
        </p:txBody>
      </p:sp>
      <p:sp>
        <p:nvSpPr>
          <p:cNvPr id="26" name="Line 23" title=""/>
          <p:cNvSpPr/>
          <p:nvPr>
            <p:custDataLst>
              <p:tags r:id="rId26"/>
            </p:custDataLst>
          </p:nvPr>
        </p:nvSpPr>
        <p:spPr>
          <a:xfrm flipH="1">
            <a:off x="1210260" y="3027564"/>
            <a:ext cx="0" cy="1293785"/>
          </a:xfrm>
          <a:prstGeom prst="line">
            <a:avLst/>
          </a:prstGeom>
          <a:ln w="9525" cap="flat" cmpd="sng">
            <a:solidFill>
              <a:sysClr val="windowText" lastClr="000000"/>
            </a:solidFill>
            <a:prstDash val="dash"/>
            <a:headEnd type="none" w="med" len="med"/>
            <a:tailEnd type="none" w="med" len="med"/>
          </a:ln>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sz="1795" b="0" i="0" u="none" strike="noStrike" kern="0" cap="none" spc="0" normalizeH="0" baseline="0" noProof="0">
              <a:ln>
                <a:noFill/>
              </a:ln>
              <a:solidFill>
                <a:prstClr val="black"/>
              </a:solidFill>
              <a:effectLst/>
              <a:uLnTx/>
              <a:uFillTx/>
              <a:latin typeface="Calibri" panose="020f0502020204030204"/>
              <a:cs typeface="Arial"/>
            </a:endParaRPr>
          </a:p>
        </p:txBody>
      </p:sp>
      <p:sp>
        <p:nvSpPr>
          <p:cNvPr id="27" name="Line 24" title=""/>
          <p:cNvSpPr/>
          <p:nvPr>
            <p:custDataLst>
              <p:tags r:id="rId27"/>
            </p:custDataLst>
          </p:nvPr>
        </p:nvSpPr>
        <p:spPr>
          <a:xfrm flipH="1" flipV="1">
            <a:off x="3436773" y="3027564"/>
            <a:ext cx="0" cy="1222524"/>
          </a:xfrm>
          <a:prstGeom prst="line">
            <a:avLst/>
          </a:prstGeom>
          <a:ln w="57150" cap="flat" cmpd="sng">
            <a:solidFill>
              <a:sysClr val="windowText" lastClr="000000"/>
            </a:solidFill>
            <a:prstDash val="solid"/>
            <a:headEnd type="none" w="med" len="med"/>
            <a:tailEnd type="triangle" w="med" len="med"/>
          </a:ln>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sz="1795" b="0" i="0" u="none" strike="noStrike" kern="0" cap="none" spc="0" normalizeH="0" baseline="0" noProof="0">
              <a:ln>
                <a:noFill/>
              </a:ln>
              <a:solidFill>
                <a:prstClr val="black"/>
              </a:solidFill>
              <a:effectLst/>
              <a:uLnTx/>
              <a:uFillTx/>
              <a:latin typeface="Calibri" panose="020f0502020204030204"/>
              <a:cs typeface="Arial"/>
            </a:endParaRPr>
          </a:p>
        </p:txBody>
      </p:sp>
      <p:sp>
        <p:nvSpPr>
          <p:cNvPr id="28" name="Rectangle 25" title=""/>
          <p:cNvSpPr/>
          <p:nvPr>
            <p:custDataLst>
              <p:tags r:id="rId28"/>
            </p:custDataLst>
          </p:nvPr>
        </p:nvSpPr>
        <p:spPr>
          <a:xfrm>
            <a:off x="3436773" y="2812196"/>
            <a:ext cx="584200" cy="460375"/>
          </a:xfrm>
          <a:prstGeom prst="rect">
            <a:avLst/>
          </a:prstGeom>
          <a:noFill/>
          <a:ln w="9525">
            <a:noFill/>
          </a:ln>
        </p:spPr>
        <p:txBody>
          <a:bodyPr wrap="none">
            <a:spAutoFit/>
          </a:bodyPr>
          <a:lstStyle/>
          <a:p>
            <a:r>
              <a:rPr lang="en-US" altLang="zh-CN" sz="2395" b="1" i="1">
                <a:solidFill>
                  <a:prstClr val="black"/>
                </a:solidFill>
                <a:latin typeface="Times New Roman" panose="02020603050405020304" charset="0"/>
                <a:ea typeface="微软雅黑"/>
                <a:cs typeface="Arial"/>
              </a:rPr>
              <a:t>F</a:t>
            </a:r>
            <a:r>
              <a:rPr lang="en-US" altLang="zh-CN" sz="2395" b="1" baseline="-25000">
                <a:solidFill>
                  <a:prstClr val="black"/>
                </a:solidFill>
                <a:latin typeface="Times New Roman" panose="02020603050405020304" charset="0"/>
                <a:ea typeface="微软雅黑"/>
                <a:cs typeface="Arial"/>
              </a:rPr>
              <a:t>3y</a:t>
            </a:r>
            <a:endParaRPr lang="en-US" altLang="zh-CN" sz="2395" b="1">
              <a:solidFill>
                <a:prstClr val="black"/>
              </a:solidFill>
              <a:latin typeface="Times New Roman" panose="02020603050405020304" charset="0"/>
              <a:ea typeface="微软雅黑"/>
              <a:cs typeface="Arial"/>
            </a:endParaRPr>
          </a:p>
        </p:txBody>
      </p:sp>
      <p:sp>
        <p:nvSpPr>
          <p:cNvPr id="29" name="Line 26" title=""/>
          <p:cNvSpPr/>
          <p:nvPr>
            <p:custDataLst>
              <p:tags r:id="rId29"/>
            </p:custDataLst>
          </p:nvPr>
        </p:nvSpPr>
        <p:spPr>
          <a:xfrm flipH="1">
            <a:off x="1210260" y="4321349"/>
            <a:ext cx="2226513" cy="0"/>
          </a:xfrm>
          <a:prstGeom prst="line">
            <a:avLst/>
          </a:prstGeom>
          <a:ln w="57150" cap="flat" cmpd="sng">
            <a:solidFill>
              <a:sysClr val="windowText" lastClr="000000"/>
            </a:solidFill>
            <a:prstDash val="solid"/>
            <a:headEnd type="none" w="med" len="med"/>
            <a:tailEnd type="triangle" w="med" len="med"/>
          </a:ln>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sz="1795" b="0" i="0" u="none" strike="noStrike" kern="0" cap="none" spc="0" normalizeH="0" baseline="0" noProof="0">
              <a:ln>
                <a:noFill/>
              </a:ln>
              <a:solidFill>
                <a:prstClr val="black"/>
              </a:solidFill>
              <a:effectLst/>
              <a:uLnTx/>
              <a:uFillTx/>
              <a:latin typeface="Calibri" panose="020f0502020204030204"/>
              <a:cs typeface="Arial"/>
            </a:endParaRPr>
          </a:p>
        </p:txBody>
      </p:sp>
      <p:sp>
        <p:nvSpPr>
          <p:cNvPr id="30" name="Rectangle 27" title=""/>
          <p:cNvSpPr/>
          <p:nvPr>
            <p:custDataLst>
              <p:tags r:id="rId30"/>
            </p:custDataLst>
          </p:nvPr>
        </p:nvSpPr>
        <p:spPr>
          <a:xfrm>
            <a:off x="1067737" y="4321349"/>
            <a:ext cx="584200" cy="460375"/>
          </a:xfrm>
          <a:prstGeom prst="rect">
            <a:avLst/>
          </a:prstGeom>
          <a:noFill/>
          <a:ln w="9525">
            <a:noFill/>
          </a:ln>
        </p:spPr>
        <p:txBody>
          <a:bodyPr wrap="none">
            <a:spAutoFit/>
          </a:bodyPr>
          <a:lstStyle/>
          <a:p>
            <a:r>
              <a:rPr lang="en-US" altLang="zh-CN" sz="2395" b="1" i="1">
                <a:solidFill>
                  <a:prstClr val="black"/>
                </a:solidFill>
                <a:latin typeface="Times New Roman" panose="02020603050405020304" charset="0"/>
                <a:ea typeface="微软雅黑"/>
                <a:cs typeface="Arial"/>
              </a:rPr>
              <a:t>F</a:t>
            </a:r>
            <a:r>
              <a:rPr lang="en-US" altLang="zh-CN" sz="2395" b="1" baseline="-25000">
                <a:solidFill>
                  <a:prstClr val="black"/>
                </a:solidFill>
                <a:latin typeface="Times New Roman" panose="02020603050405020304" charset="0"/>
                <a:ea typeface="微软雅黑"/>
                <a:cs typeface="Arial"/>
              </a:rPr>
              <a:t>3x</a:t>
            </a:r>
            <a:endParaRPr lang="en-US" altLang="zh-CN" sz="2395" b="1">
              <a:solidFill>
                <a:prstClr val="black"/>
              </a:solidFill>
              <a:latin typeface="Times New Roman" panose="02020603050405020304" charset="0"/>
              <a:ea typeface="微软雅黑"/>
              <a:cs typeface="Arial"/>
            </a:endParaRPr>
          </a:p>
        </p:txBody>
      </p:sp>
      <p:sp>
        <p:nvSpPr>
          <p:cNvPr id="31" name="Line 28" title=""/>
          <p:cNvSpPr/>
          <p:nvPr>
            <p:custDataLst>
              <p:tags r:id="rId31"/>
            </p:custDataLst>
          </p:nvPr>
        </p:nvSpPr>
        <p:spPr>
          <a:xfrm flipH="1" flipV="1">
            <a:off x="4442347" y="4321349"/>
            <a:ext cx="0" cy="1795780"/>
          </a:xfrm>
          <a:prstGeom prst="line">
            <a:avLst/>
          </a:prstGeom>
          <a:ln w="9525" cap="flat" cmpd="sng">
            <a:solidFill>
              <a:sysClr val="windowText" lastClr="000000"/>
            </a:solidFill>
            <a:prstDash val="dash"/>
            <a:headEnd type="none" w="med" len="med"/>
            <a:tailEnd type="none" w="med" len="med"/>
          </a:ln>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sz="1795" b="0" i="0" u="none" strike="noStrike" kern="0" cap="none" spc="0" normalizeH="0" baseline="0" noProof="0">
              <a:ln>
                <a:noFill/>
              </a:ln>
              <a:solidFill>
                <a:prstClr val="black"/>
              </a:solidFill>
              <a:effectLst/>
              <a:uLnTx/>
              <a:uFillTx/>
              <a:latin typeface="Calibri" panose="020f0502020204030204"/>
              <a:cs typeface="Arial"/>
            </a:endParaRPr>
          </a:p>
        </p:txBody>
      </p:sp>
      <p:sp>
        <p:nvSpPr>
          <p:cNvPr id="32" name="Line 29" title=""/>
          <p:cNvSpPr/>
          <p:nvPr>
            <p:custDataLst>
              <p:tags r:id="rId32"/>
            </p:custDataLst>
          </p:nvPr>
        </p:nvSpPr>
        <p:spPr>
          <a:xfrm flipH="1">
            <a:off x="3436773" y="6188389"/>
            <a:ext cx="1005573" cy="0"/>
          </a:xfrm>
          <a:prstGeom prst="line">
            <a:avLst/>
          </a:prstGeom>
          <a:ln w="9525" cap="flat" cmpd="sng">
            <a:solidFill>
              <a:sysClr val="windowText" lastClr="000000"/>
            </a:solidFill>
            <a:prstDash val="dash"/>
            <a:headEnd type="none" w="med" len="med"/>
            <a:tailEnd type="none" w="med" len="med"/>
          </a:ln>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sz="1795" b="0" i="0" u="none" strike="noStrike" kern="0" cap="none" spc="0" normalizeH="0" baseline="0" noProof="0">
              <a:ln>
                <a:noFill/>
              </a:ln>
              <a:solidFill>
                <a:prstClr val="black"/>
              </a:solidFill>
              <a:effectLst/>
              <a:uLnTx/>
              <a:uFillTx/>
              <a:latin typeface="Calibri" panose="020f0502020204030204"/>
              <a:cs typeface="Arial"/>
            </a:endParaRPr>
          </a:p>
        </p:txBody>
      </p:sp>
      <p:sp>
        <p:nvSpPr>
          <p:cNvPr id="33" name="Line 30" title=""/>
          <p:cNvSpPr/>
          <p:nvPr>
            <p:custDataLst>
              <p:tags r:id="rId33"/>
            </p:custDataLst>
          </p:nvPr>
        </p:nvSpPr>
        <p:spPr>
          <a:xfrm>
            <a:off x="3436773" y="4321349"/>
            <a:ext cx="1005573" cy="0"/>
          </a:xfrm>
          <a:prstGeom prst="line">
            <a:avLst/>
          </a:prstGeom>
          <a:ln w="57150" cap="flat" cmpd="sng">
            <a:solidFill>
              <a:sysClr val="windowText" lastClr="000000"/>
            </a:solidFill>
            <a:prstDash val="solid"/>
            <a:headEnd type="none" w="med" len="med"/>
            <a:tailEnd type="triangle" w="med" len="med"/>
          </a:ln>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sz="1795" b="0" i="0" u="none" strike="noStrike" kern="0" cap="none" spc="0" normalizeH="0" baseline="0" noProof="0">
              <a:ln>
                <a:noFill/>
              </a:ln>
              <a:solidFill>
                <a:prstClr val="black"/>
              </a:solidFill>
              <a:effectLst/>
              <a:uLnTx/>
              <a:uFillTx/>
              <a:latin typeface="Calibri" panose="020f0502020204030204"/>
              <a:cs typeface="Arial"/>
            </a:endParaRPr>
          </a:p>
        </p:txBody>
      </p:sp>
      <p:sp>
        <p:nvSpPr>
          <p:cNvPr id="34" name="Rectangle 31" title=""/>
          <p:cNvSpPr/>
          <p:nvPr>
            <p:custDataLst>
              <p:tags r:id="rId34"/>
            </p:custDataLst>
          </p:nvPr>
        </p:nvSpPr>
        <p:spPr>
          <a:xfrm>
            <a:off x="4226980" y="3890615"/>
            <a:ext cx="584200" cy="460375"/>
          </a:xfrm>
          <a:prstGeom prst="rect">
            <a:avLst/>
          </a:prstGeom>
          <a:noFill/>
          <a:ln w="9525">
            <a:noFill/>
          </a:ln>
        </p:spPr>
        <p:txBody>
          <a:bodyPr wrap="none">
            <a:spAutoFit/>
          </a:bodyPr>
          <a:lstStyle/>
          <a:p>
            <a:r>
              <a:rPr lang="en-US" altLang="zh-CN" sz="2395" b="1" i="1">
                <a:solidFill>
                  <a:prstClr val="black"/>
                </a:solidFill>
                <a:latin typeface="Times New Roman" panose="02020603050405020304" charset="0"/>
                <a:ea typeface="微软雅黑"/>
                <a:cs typeface="Arial"/>
              </a:rPr>
              <a:t>F</a:t>
            </a:r>
            <a:r>
              <a:rPr lang="en-US" altLang="zh-CN" sz="2395" b="1" baseline="-25000">
                <a:solidFill>
                  <a:prstClr val="black"/>
                </a:solidFill>
                <a:latin typeface="Times New Roman" panose="02020603050405020304" charset="0"/>
                <a:ea typeface="微软雅黑"/>
                <a:cs typeface="Arial"/>
              </a:rPr>
              <a:t>4x</a:t>
            </a:r>
            <a:endParaRPr lang="en-US" altLang="zh-CN" sz="2395" b="1">
              <a:solidFill>
                <a:prstClr val="black"/>
              </a:solidFill>
              <a:latin typeface="Times New Roman" panose="02020603050405020304" charset="0"/>
              <a:ea typeface="微软雅黑"/>
              <a:cs typeface="Arial"/>
            </a:endParaRPr>
          </a:p>
        </p:txBody>
      </p:sp>
      <p:sp>
        <p:nvSpPr>
          <p:cNvPr id="35" name="Line 32" title=""/>
          <p:cNvSpPr/>
          <p:nvPr>
            <p:custDataLst>
              <p:tags r:id="rId35"/>
            </p:custDataLst>
          </p:nvPr>
        </p:nvSpPr>
        <p:spPr>
          <a:xfrm flipH="1">
            <a:off x="3436773" y="4321349"/>
            <a:ext cx="0" cy="1867040"/>
          </a:xfrm>
          <a:prstGeom prst="line">
            <a:avLst/>
          </a:prstGeom>
          <a:ln w="57150" cap="flat" cmpd="sng">
            <a:solidFill>
              <a:sysClr val="windowText" lastClr="000000"/>
            </a:solidFill>
            <a:prstDash val="solid"/>
            <a:headEnd type="none" w="med" len="med"/>
            <a:tailEnd type="triangle" w="med" len="med"/>
          </a:ln>
        </p:spPr>
        <p:txBody>
          <a:bodyPr/>
          <a:lstStyle/>
          <a:p>
            <a:pPr marL="0" marR="0" lvl="0" indent="0" defTabSz="914400" eaLnBrk="1" fontAlgn="auto" latinLnBrk="0" hangingPunct="1">
              <a:lnSpc>
                <a:spcPct val="100000"/>
              </a:lnSpc>
              <a:spcBef>
                <a:spcPct val="0"/>
              </a:spcBef>
              <a:spcAft>
                <a:spcPct val="0"/>
              </a:spcAft>
              <a:buClrTx/>
              <a:buSzTx/>
              <a:buFontTx/>
              <a:buNone/>
              <a:defRPr/>
            </a:pPr>
            <a:endParaRPr kumimoji="0" sz="1795" b="0" i="0" u="none" strike="noStrike" kern="0" cap="none" spc="0" normalizeH="0" baseline="0" noProof="0">
              <a:ln>
                <a:noFill/>
              </a:ln>
              <a:solidFill>
                <a:prstClr val="black"/>
              </a:solidFill>
              <a:effectLst/>
              <a:uLnTx/>
              <a:uFillTx/>
              <a:latin typeface="Calibri" panose="020f0502020204030204"/>
              <a:cs typeface="Arial"/>
            </a:endParaRPr>
          </a:p>
        </p:txBody>
      </p:sp>
      <p:sp>
        <p:nvSpPr>
          <p:cNvPr id="36" name="Rectangle 33" title=""/>
          <p:cNvSpPr/>
          <p:nvPr>
            <p:custDataLst>
              <p:tags r:id="rId36"/>
            </p:custDataLst>
          </p:nvPr>
        </p:nvSpPr>
        <p:spPr>
          <a:xfrm>
            <a:off x="2790673" y="5828917"/>
            <a:ext cx="584200" cy="460375"/>
          </a:xfrm>
          <a:prstGeom prst="rect">
            <a:avLst/>
          </a:prstGeom>
          <a:noFill/>
          <a:ln w="9525">
            <a:noFill/>
          </a:ln>
        </p:spPr>
        <p:txBody>
          <a:bodyPr wrap="none">
            <a:spAutoFit/>
          </a:bodyPr>
          <a:lstStyle/>
          <a:p>
            <a:r>
              <a:rPr lang="en-US" altLang="zh-CN" sz="2395" b="1" i="1">
                <a:solidFill>
                  <a:prstClr val="black"/>
                </a:solidFill>
                <a:latin typeface="Times New Roman" panose="02020603050405020304" charset="0"/>
                <a:ea typeface="微软雅黑"/>
                <a:cs typeface="Arial"/>
              </a:rPr>
              <a:t>F</a:t>
            </a:r>
            <a:r>
              <a:rPr lang="en-US" altLang="zh-CN" sz="2395" b="1" baseline="-25000">
                <a:solidFill>
                  <a:prstClr val="black"/>
                </a:solidFill>
                <a:latin typeface="Times New Roman" panose="02020603050405020304" charset="0"/>
                <a:ea typeface="微软雅黑"/>
                <a:cs typeface="Arial"/>
              </a:rPr>
              <a:t>4y</a:t>
            </a:r>
            <a:endParaRPr lang="en-US" altLang="zh-CN" sz="2395" b="1">
              <a:solidFill>
                <a:prstClr val="black"/>
              </a:solidFill>
              <a:latin typeface="Times New Roman" panose="02020603050405020304" charset="0"/>
              <a:ea typeface="微软雅黑"/>
              <a:cs typeface="Arial"/>
            </a:endParaRPr>
          </a:p>
        </p:txBody>
      </p:sp>
      <p:sp>
        <p:nvSpPr>
          <p:cNvPr id="37" name="Text Box 34" title=""/>
          <p:cNvSpPr txBox="1"/>
          <p:nvPr>
            <p:custDataLst>
              <p:tags r:id="rId37"/>
            </p:custDataLst>
          </p:nvPr>
        </p:nvSpPr>
        <p:spPr>
          <a:xfrm>
            <a:off x="3436773" y="3961876"/>
            <a:ext cx="703109" cy="398780"/>
          </a:xfrm>
          <a:prstGeom prst="rect">
            <a:avLst/>
          </a:prstGeom>
          <a:noFill/>
          <a:ln w="9525">
            <a:noFill/>
          </a:ln>
        </p:spPr>
        <p:txBody>
          <a:bodyPr>
            <a:spAutoFit/>
          </a:bodyPr>
          <a:lstStyle/>
          <a:p>
            <a:pPr>
              <a:spcBef>
                <a:spcPct val="50000"/>
              </a:spcBef>
            </a:pPr>
            <a:r>
              <a:rPr lang="en-US" altLang="zh-CN" sz="1995" b="1">
                <a:solidFill>
                  <a:prstClr val="black"/>
                </a:solidFill>
                <a:latin typeface="Times New Roman" panose="02020603050405020304" charset="0"/>
                <a:ea typeface="微软雅黑"/>
                <a:cs typeface="Arial"/>
              </a:rPr>
              <a:t>60</a:t>
            </a:r>
            <a:r>
              <a:rPr lang="en-US" altLang="zh-CN" sz="1995" b="1" baseline="30000">
                <a:solidFill>
                  <a:prstClr val="black"/>
                </a:solidFill>
                <a:latin typeface="Times New Roman" panose="02020603050405020304" charset="0"/>
                <a:ea typeface="微软雅黑"/>
                <a:cs typeface="Arial"/>
              </a:rPr>
              <a:t>0</a:t>
            </a:r>
            <a:endParaRPr lang="en-US" altLang="zh-CN" sz="1995" b="1">
              <a:solidFill>
                <a:prstClr val="black"/>
              </a:solidFill>
              <a:latin typeface="Times New Roman" panose="02020603050405020304" charset="0"/>
              <a:ea typeface="微软雅黑"/>
              <a:cs typeface="Arial"/>
            </a:endParaRPr>
          </a:p>
        </p:txBody>
      </p:sp>
      <p:sp>
        <p:nvSpPr>
          <p:cNvPr id="38" name="Text Box 35" title=""/>
          <p:cNvSpPr txBox="1"/>
          <p:nvPr>
            <p:custDataLst>
              <p:tags r:id="rId38"/>
            </p:custDataLst>
          </p:nvPr>
        </p:nvSpPr>
        <p:spPr>
          <a:xfrm>
            <a:off x="2561053" y="3990380"/>
            <a:ext cx="703109" cy="398780"/>
          </a:xfrm>
          <a:prstGeom prst="rect">
            <a:avLst/>
          </a:prstGeom>
          <a:noFill/>
          <a:ln w="9525">
            <a:noFill/>
          </a:ln>
        </p:spPr>
        <p:txBody>
          <a:bodyPr>
            <a:spAutoFit/>
          </a:bodyPr>
          <a:lstStyle/>
          <a:p>
            <a:pPr>
              <a:spcBef>
                <a:spcPct val="50000"/>
              </a:spcBef>
            </a:pPr>
            <a:r>
              <a:rPr lang="en-US" altLang="zh-CN" sz="1995" b="1">
                <a:solidFill>
                  <a:prstClr val="black"/>
                </a:solidFill>
                <a:latin typeface="Times New Roman" panose="02020603050405020304" charset="0"/>
                <a:ea typeface="微软雅黑"/>
                <a:cs typeface="Arial"/>
              </a:rPr>
              <a:t>30</a:t>
            </a:r>
            <a:r>
              <a:rPr lang="en-US" altLang="zh-CN" sz="1995" b="1" baseline="30000">
                <a:solidFill>
                  <a:prstClr val="black"/>
                </a:solidFill>
                <a:latin typeface="Times New Roman" panose="02020603050405020304" charset="0"/>
                <a:ea typeface="微软雅黑"/>
                <a:cs typeface="Arial"/>
              </a:rPr>
              <a:t>0</a:t>
            </a:r>
            <a:endParaRPr lang="en-US" altLang="zh-CN" sz="1995" b="1">
              <a:solidFill>
                <a:prstClr val="black"/>
              </a:solidFill>
              <a:latin typeface="Times New Roman" panose="02020603050405020304" charset="0"/>
              <a:ea typeface="微软雅黑"/>
              <a:cs typeface="Arial"/>
            </a:endParaRPr>
          </a:p>
        </p:txBody>
      </p:sp>
      <p:sp>
        <p:nvSpPr>
          <p:cNvPr id="39" name="Text Box 36" title=""/>
          <p:cNvSpPr txBox="1"/>
          <p:nvPr>
            <p:custDataLst>
              <p:tags r:id="rId39"/>
            </p:custDataLst>
          </p:nvPr>
        </p:nvSpPr>
        <p:spPr>
          <a:xfrm>
            <a:off x="3509619" y="4284927"/>
            <a:ext cx="703109" cy="398780"/>
          </a:xfrm>
          <a:prstGeom prst="rect">
            <a:avLst/>
          </a:prstGeom>
          <a:noFill/>
          <a:ln w="9525">
            <a:noFill/>
          </a:ln>
        </p:spPr>
        <p:txBody>
          <a:bodyPr>
            <a:spAutoFit/>
          </a:bodyPr>
          <a:lstStyle/>
          <a:p>
            <a:pPr>
              <a:spcBef>
                <a:spcPct val="50000"/>
              </a:spcBef>
            </a:pPr>
            <a:r>
              <a:rPr lang="en-US" altLang="zh-CN" sz="1995" b="1">
                <a:solidFill>
                  <a:prstClr val="black"/>
                </a:solidFill>
                <a:latin typeface="Times New Roman" panose="02020603050405020304" charset="0"/>
                <a:ea typeface="微软雅黑"/>
                <a:cs typeface="Arial"/>
              </a:rPr>
              <a:t>60</a:t>
            </a:r>
            <a:r>
              <a:rPr lang="en-US" altLang="zh-CN" sz="1995" b="1" baseline="30000">
                <a:solidFill>
                  <a:prstClr val="black"/>
                </a:solidFill>
                <a:latin typeface="Times New Roman" panose="02020603050405020304" charset="0"/>
                <a:ea typeface="微软雅黑"/>
                <a:cs typeface="Arial"/>
              </a:rPr>
              <a:t>0</a:t>
            </a:r>
            <a:endParaRPr lang="en-US" altLang="zh-CN" sz="1995" b="1">
              <a:solidFill>
                <a:prstClr val="black"/>
              </a:solidFill>
              <a:latin typeface="Times New Roman" panose="02020603050405020304" charset="0"/>
              <a:ea typeface="微软雅黑"/>
              <a:cs typeface="Arial"/>
            </a:endParaRPr>
          </a:p>
        </p:txBody>
      </p:sp>
      <p:graphicFrame>
        <p:nvGraphicFramePr>
          <p:cNvPr id="40" name="Object 36" title=""/>
          <p:cNvGraphicFramePr>
            <a:graphicFrameLocks noGrp="1"/>
          </p:cNvGraphicFramePr>
          <p:nvPr>
            <p:custDataLst>
              <p:tags r:id="rId40"/>
            </p:custDataLst>
          </p:nvPr>
        </p:nvGraphicFramePr>
        <p:xfrm>
          <a:off x="5965613" y="4616873"/>
          <a:ext cx="3228340" cy="604520"/>
        </p:xfrm>
        <a:graphic>
          <a:graphicData uri="http://schemas.openxmlformats.org/presentationml/2006/ole">
            <mc:AlternateContent>
              <mc:Choice xmlns:v="urn:schemas-microsoft-com:vml" Requires="v">
                <p:oleObj spid="_x0000_s1049" r:id="rId41" imgW="1548130" imgH="254000" progId="Equation.3">
                  <p:embed/>
                </p:oleObj>
              </mc:Choice>
              <mc:Fallback>
                <p:oleObj r:id="rId41" imgW="1548130" imgH="254000" progId="Equation.3">
                  <p:embed/>
                  <p:pic>
                    <p:nvPicPr>
                      <p:cNvPr id="0" name="OLE substitute image"/>
                      <p:cNvPicPr/>
                      <p:nvPr/>
                    </p:nvPicPr>
                    <p:blipFill>
                      <a:blip r:embed="rId42"/>
                      <a:stretch>
                        <a:fillRect/>
                      </a:stretch>
                    </p:blipFill>
                    <p:spPr>
                      <a:xfrm>
                        <a:off x="5965613" y="4616873"/>
                        <a:ext cx="3228340" cy="604520"/>
                      </a:xfrm>
                      <a:prstGeom prst="rect">
                        <a:avLst/>
                      </a:prstGeom>
                      <a:noFill/>
                      <a:ln w="38100">
                        <a:noFill/>
                        <a:miter/>
                      </a:ln>
                    </p:spPr>
                  </p:pic>
                </p:oleObj>
              </mc:Fallback>
            </mc:AlternateContent>
          </a:graphicData>
        </a:graphic>
      </p:graphicFrame>
      <p:graphicFrame>
        <p:nvGraphicFramePr>
          <p:cNvPr id="41" name="Object 37" title=""/>
          <p:cNvGraphicFramePr>
            <a:graphicFrameLocks noGrp="1"/>
          </p:cNvGraphicFramePr>
          <p:nvPr>
            <p:custDataLst>
              <p:tags r:id="rId43"/>
            </p:custDataLst>
          </p:nvPr>
        </p:nvGraphicFramePr>
        <p:xfrm>
          <a:off x="6869007" y="2568787"/>
          <a:ext cx="3687233" cy="591820"/>
        </p:xfrm>
        <a:graphic>
          <a:graphicData uri="http://schemas.openxmlformats.org/presentationml/2006/ole">
            <mc:AlternateContent>
              <mc:Choice xmlns:v="urn:schemas-microsoft-com:vml" Requires="v">
                <p:oleObj spid="_x0000_s1050" r:id="rId44" imgW="1663700" imgH="254000" progId="Equation.3">
                  <p:embed/>
                </p:oleObj>
              </mc:Choice>
              <mc:Fallback>
                <p:oleObj r:id="rId44" imgW="1663700" imgH="254000" progId="Equation.3">
                  <p:embed/>
                  <p:pic>
                    <p:nvPicPr>
                      <p:cNvPr id="0" name="OLE substitute image"/>
                      <p:cNvPicPr/>
                      <p:nvPr/>
                    </p:nvPicPr>
                    <p:blipFill>
                      <a:blip r:embed="rId45"/>
                      <a:stretch>
                        <a:fillRect/>
                      </a:stretch>
                    </p:blipFill>
                    <p:spPr>
                      <a:xfrm>
                        <a:off x="6869007" y="2568787"/>
                        <a:ext cx="3687233" cy="591820"/>
                      </a:xfrm>
                      <a:prstGeom prst="rect">
                        <a:avLst/>
                      </a:prstGeom>
                      <a:noFill/>
                      <a:ln w="38100">
                        <a:noFill/>
                        <a:miter/>
                      </a:ln>
                    </p:spPr>
                  </p:pic>
                </p:oleObj>
              </mc:Fallback>
            </mc:AlternateContent>
          </a:graphicData>
        </a:graphic>
      </p:graphicFrame>
      <p:graphicFrame>
        <p:nvGraphicFramePr>
          <p:cNvPr id="42" name="Object 38" title=""/>
          <p:cNvGraphicFramePr>
            <a:graphicFrameLocks noGrp="1"/>
          </p:cNvGraphicFramePr>
          <p:nvPr>
            <p:custDataLst>
              <p:tags r:id="rId46"/>
            </p:custDataLst>
          </p:nvPr>
        </p:nvGraphicFramePr>
        <p:xfrm>
          <a:off x="5768732" y="3358660"/>
          <a:ext cx="5889335" cy="1060999"/>
        </p:xfrm>
        <a:graphic>
          <a:graphicData uri="http://schemas.openxmlformats.org/presentationml/2006/ole">
            <mc:AlternateContent>
              <mc:Choice xmlns:v="urn:schemas-microsoft-com:vml" Requires="v">
                <p:oleObj spid="_x0000_s1051" r:id="rId47" imgW="2819400" imgH="508000" progId="Equation.3">
                  <p:embed/>
                </p:oleObj>
              </mc:Choice>
              <mc:Fallback>
                <p:oleObj r:id="rId47" imgW="2819400" imgH="508000" progId="Equation.3">
                  <p:embed/>
                  <p:pic>
                    <p:nvPicPr>
                      <p:cNvPr id="0" name="OLE substitute image"/>
                      <p:cNvPicPr/>
                      <p:nvPr/>
                    </p:nvPicPr>
                    <p:blipFill>
                      <a:blip r:embed="rId48"/>
                      <a:stretch>
                        <a:fillRect/>
                      </a:stretch>
                    </p:blipFill>
                    <p:spPr>
                      <a:xfrm>
                        <a:off x="5768732" y="3358660"/>
                        <a:ext cx="5889335" cy="1060999"/>
                      </a:xfrm>
                      <a:prstGeom prst="rect">
                        <a:avLst/>
                      </a:prstGeom>
                      <a:noFill/>
                      <a:ln w="38100">
                        <a:noFill/>
                        <a:miter/>
                      </a:ln>
                    </p:spPr>
                  </p:pic>
                </p:oleObj>
              </mc:Fallback>
            </mc:AlternateContent>
          </a:graphicData>
        </a:graphic>
      </p:graphicFrame>
      <p:graphicFrame>
        <p:nvGraphicFramePr>
          <p:cNvPr id="43" name="Object 39" title=""/>
          <p:cNvGraphicFramePr>
            <a:graphicFrameLocks noGrp="1"/>
          </p:cNvGraphicFramePr>
          <p:nvPr>
            <p:custDataLst>
              <p:tags r:id="rId49"/>
            </p:custDataLst>
          </p:nvPr>
        </p:nvGraphicFramePr>
        <p:xfrm>
          <a:off x="5866069" y="5425104"/>
          <a:ext cx="5387340" cy="1067333"/>
        </p:xfrm>
        <a:graphic>
          <a:graphicData uri="http://schemas.openxmlformats.org/presentationml/2006/ole">
            <mc:AlternateContent>
              <mc:Choice xmlns:v="urn:schemas-microsoft-com:vml" Requires="v">
                <p:oleObj spid="_x0000_s1052" r:id="rId50" imgW="2565400" imgH="508000" progId="Equation.3">
                  <p:embed/>
                </p:oleObj>
              </mc:Choice>
              <mc:Fallback>
                <p:oleObj r:id="rId50" imgW="2565400" imgH="508000" progId="Equation.3">
                  <p:embed/>
                  <p:pic>
                    <p:nvPicPr>
                      <p:cNvPr id="0" name="OLE substitute image"/>
                      <p:cNvPicPr/>
                      <p:nvPr/>
                    </p:nvPicPr>
                    <p:blipFill>
                      <a:blip r:embed="rId51"/>
                      <a:stretch>
                        <a:fillRect/>
                      </a:stretch>
                    </p:blipFill>
                    <p:spPr>
                      <a:xfrm>
                        <a:off x="5866069" y="5425104"/>
                        <a:ext cx="5387340" cy="1067333"/>
                      </a:xfrm>
                      <a:prstGeom prst="rect">
                        <a:avLst/>
                      </a:prstGeom>
                      <a:noFill/>
                      <a:ln w="38100">
                        <a:noFill/>
                        <a:miter/>
                      </a:ln>
                    </p:spPr>
                  </p:pic>
                </p:oleObj>
              </mc:Fallback>
            </mc:AlternateContent>
          </a:graphicData>
        </a:graphic>
      </p:graphicFrame>
      <p:grpSp>
        <p:nvGrpSpPr>
          <p:cNvPr id="6" name="Group 28" title=""/>
          <p:cNvGrpSpPr/>
          <p:nvPr>
            <p:custDataLst>
              <p:tags r:id="rId52"/>
            </p:custDataLst>
          </p:nvPr>
        </p:nvGrpSpPr>
        <p:grpSpPr>
          <a:xfrm>
            <a:off x="1061085" y="5715"/>
            <a:ext cx="2313912" cy="713105"/>
            <a:chOff x="711" y="-11"/>
            <a:chExt cx="1440" cy="449"/>
          </a:xfrm>
        </p:grpSpPr>
        <p:sp>
          <p:nvSpPr>
            <p:cNvPr id="45" name="Rectangle 8"/>
            <p:cNvSpPr>
              <a:spLocks noChangeArrowheads="1"/>
            </p:cNvSpPr>
            <p:nvPr>
              <p:custDataLst>
                <p:tags r:id="rId53"/>
              </p:custDataLst>
            </p:nvPr>
          </p:nvSpPr>
          <p:spPr bwMode="auto">
            <a:xfrm>
              <a:off x="711" y="-10"/>
              <a:ext cx="1440"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46" name="TextBox 3"/>
            <p:cNvSpPr txBox="1">
              <a:spLocks noChangeArrowheads="1"/>
            </p:cNvSpPr>
            <p:nvPr>
              <p:custDataLst>
                <p:tags r:id="rId54"/>
              </p:custDataLst>
            </p:nvPr>
          </p:nvSpPr>
          <p:spPr bwMode="auto">
            <a:xfrm>
              <a:off x="723" y="-11"/>
              <a:ext cx="1428"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rPr>
                <a:t>典例分析</a:t>
              </a:r>
              <a:endPar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47" name="AutoShape 10" title=""/>
          <p:cNvSpPr>
            <a:spLocks noChangeArrowheads="1"/>
          </p:cNvSpPr>
          <p:nvPr userDrawn="1">
            <p:custDataLst>
              <p:tags r:id="rId55"/>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57" name="Text Box 24" title=""/>
          <p:cNvSpPr txBox="1">
            <a:spLocks noChangeArrowheads="1"/>
          </p:cNvSpPr>
          <p:nvPr userDrawn="1">
            <p:custDataLst>
              <p:tags r:id="rId56"/>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05</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1000"/>
                                        <p:tgtEl>
                                          <p:spTgt spid="1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blinds(horizontal)">
                                      <p:cBhvr>
                                        <p:cTn id="17" dur="500"/>
                                        <p:tgtEl>
                                          <p:spTgt spid="17">
                                            <p:txEl>
                                              <p:pRg st="0" end="0"/>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1000"/>
                                        <p:tgtEl>
                                          <p:spTgt spid="16"/>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animEffect transition="in" filter="blinds(horizontal)">
                                      <p:cBhvr>
                                        <p:cTn id="27" dur="500"/>
                                        <p:tgtEl>
                                          <p:spTgt spid="18">
                                            <p:txEl>
                                              <p:pRg st="0" end="0"/>
                                            </p:txEl>
                                          </p:spTgt>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1000"/>
                                        <p:tgtEl>
                                          <p:spTgt spid="19"/>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right)">
                                      <p:cBhvr>
                                        <p:cTn id="37" dur="1000"/>
                                        <p:tgtEl>
                                          <p:spTgt spid="20"/>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10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1000"/>
                                        <p:tgtEl>
                                          <p:spTgt spid="22"/>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blinds(horizontal)">
                                      <p:cBhvr>
                                        <p:cTn id="52" dur="500"/>
                                        <p:tgtEl>
                                          <p:spTgt spid="23"/>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blinds(horizontal)">
                                      <p:cBhvr>
                                        <p:cTn id="57" dur="500"/>
                                        <p:tgtEl>
                                          <p:spTgt spid="24"/>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left)">
                                      <p:cBhvr>
                                        <p:cTn id="62" dur="1000"/>
                                        <p:tgtEl>
                                          <p:spTgt spid="25"/>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up)">
                                      <p:cBhvr>
                                        <p:cTn id="67" dur="1000"/>
                                        <p:tgtEl>
                                          <p:spTgt spid="26"/>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down)">
                                      <p:cBhvr>
                                        <p:cTn id="72" dur="1000"/>
                                        <p:tgtEl>
                                          <p:spTgt spid="27"/>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blinds(horizontal)">
                                      <p:cBhvr>
                                        <p:cTn id="77" dur="500"/>
                                        <p:tgtEl>
                                          <p:spTgt spid="28"/>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22" presetClass="entr" presetSubtype="2" fill="hold"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wipe(right)">
                                      <p:cBhvr>
                                        <p:cTn id="82" dur="1000"/>
                                        <p:tgtEl>
                                          <p:spTgt spid="29"/>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blinds(horizontal)">
                                      <p:cBhvr>
                                        <p:cTn id="87" dur="500"/>
                                        <p:tgtEl>
                                          <p:spTgt spid="30"/>
                                        </p:tgtEl>
                                      </p:cBhvr>
                                    </p:animEffect>
                                  </p:childTnLst>
                                </p:cTn>
                              </p:par>
                            </p:childTnLst>
                          </p:cTn>
                        </p:par>
                      </p:childTnLst>
                    </p:cTn>
                  </p:par>
                  <p:par>
                    <p:cTn id="88" fill="hold" nodeType="clickPar">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wipe(down)">
                                      <p:cBhvr>
                                        <p:cTn id="92" dur="1000"/>
                                        <p:tgtEl>
                                          <p:spTgt spid="31"/>
                                        </p:tgtEl>
                                      </p:cBhvr>
                                    </p:animEffect>
                                  </p:childTnLst>
                                </p:cTn>
                              </p:par>
                            </p:childTnLst>
                          </p:cTn>
                        </p:par>
                      </p:childTnLst>
                    </p:cTn>
                  </p:par>
                  <p:par>
                    <p:cTn id="93" fill="hold" nodeType="clickPar">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wipe(right)">
                                      <p:cBhvr>
                                        <p:cTn id="97" dur="1000"/>
                                        <p:tgtEl>
                                          <p:spTgt spid="32"/>
                                        </p:tgtEl>
                                      </p:cBhvr>
                                    </p:animEffect>
                                  </p:childTnLst>
                                </p:cTn>
                              </p:par>
                            </p:childTnLst>
                          </p:cTn>
                        </p:par>
                      </p:childTnLst>
                    </p:cTn>
                  </p:par>
                  <p:par>
                    <p:cTn id="98" fill="hold" nodeType="clickPar">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1000"/>
                                        <p:tgtEl>
                                          <p:spTgt spid="33"/>
                                        </p:tgtEl>
                                      </p:cBhvr>
                                    </p:animEffect>
                                  </p:childTnLst>
                                </p:cTn>
                              </p:par>
                            </p:childTnLst>
                          </p:cTn>
                        </p:par>
                      </p:childTnLst>
                    </p:cTn>
                  </p:par>
                  <p:par>
                    <p:cTn id="103" fill="hold" nodeType="clickPar">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blinds(horizontal)">
                                      <p:cBhvr>
                                        <p:cTn id="107" dur="500"/>
                                        <p:tgtEl>
                                          <p:spTgt spid="34"/>
                                        </p:tgtEl>
                                      </p:cBhvr>
                                    </p:animEffect>
                                  </p:childTnLst>
                                </p:cTn>
                              </p:par>
                            </p:childTnLst>
                          </p:cTn>
                        </p:par>
                      </p:childTnLst>
                    </p:cTn>
                  </p:par>
                  <p:par>
                    <p:cTn id="108" fill="hold" nodeType="clickPar">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wipe(up)">
                                      <p:cBhvr>
                                        <p:cTn id="112" dur="1000"/>
                                        <p:tgtEl>
                                          <p:spTgt spid="35"/>
                                        </p:tgtEl>
                                      </p:cBhvr>
                                    </p:animEffect>
                                  </p:childTnLst>
                                </p:cTn>
                              </p:par>
                            </p:childTnLst>
                          </p:cTn>
                        </p:par>
                      </p:childTnLst>
                    </p:cTn>
                  </p:par>
                  <p:par>
                    <p:cTn id="113" fill="hold" nodeType="clickPar">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blinds(horizontal)">
                                      <p:cBhvr>
                                        <p:cTn id="117" dur="500"/>
                                        <p:tgtEl>
                                          <p:spTgt spid="36"/>
                                        </p:tgtEl>
                                      </p:cBhvr>
                                    </p:animEffect>
                                  </p:childTnLst>
                                </p:cTn>
                              </p:par>
                            </p:childTnLst>
                          </p:cTn>
                        </p:par>
                      </p:childTnLst>
                    </p:cTn>
                  </p:par>
                  <p:par>
                    <p:cTn id="118" fill="hold" nodeType="clickPar">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1"/>
                                        </p:tgtEl>
                                        <p:attrNameLst>
                                          <p:attrName>style.visibility</p:attrName>
                                        </p:attrNameLst>
                                      </p:cBhvr>
                                      <p:to>
                                        <p:strVal val="visible"/>
                                      </p:to>
                                    </p:set>
                                    <p:animEffect transition="in" filter="wipe(left)">
                                      <p:cBhvr>
                                        <p:cTn id="122" dur="1000"/>
                                        <p:tgtEl>
                                          <p:spTgt spid="41"/>
                                        </p:tgtEl>
                                      </p:cBhvr>
                                    </p:animEffect>
                                  </p:childTnLst>
                                </p:cTn>
                              </p:par>
                            </p:childTnLst>
                          </p:cTn>
                        </p:par>
                      </p:childTnLst>
                    </p:cTn>
                  </p:par>
                  <p:par>
                    <p:cTn id="123" fill="hold" nodeType="clickPar">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wipe(up)">
                                      <p:cBhvr>
                                        <p:cTn id="127" dur="1000"/>
                                        <p:tgtEl>
                                          <p:spTgt spid="42"/>
                                        </p:tgtEl>
                                      </p:cBhvr>
                                    </p:animEffect>
                                  </p:childTnLst>
                                </p:cTn>
                              </p:par>
                            </p:childTnLst>
                          </p:cTn>
                        </p:par>
                      </p:childTnLst>
                    </p:cTn>
                  </p:par>
                  <p:par>
                    <p:cTn id="128" fill="hold" nodeType="clickPar">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wipe(left)">
                                      <p:cBhvr>
                                        <p:cTn id="132" dur="1000"/>
                                        <p:tgtEl>
                                          <p:spTgt spid="40"/>
                                        </p:tgtEl>
                                      </p:cBhvr>
                                    </p:animEffect>
                                  </p:childTnLst>
                                </p:cTn>
                              </p:par>
                            </p:childTnLst>
                          </p:cTn>
                        </p:par>
                      </p:childTnLst>
                    </p:cTn>
                  </p:par>
                  <p:par>
                    <p:cTn id="133" fill="hold" nodeType="clickPar">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wipe(up)">
                                      <p:cBhvr>
                                        <p:cTn id="137"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P spid="24" grpId="0"/>
      <p:bldP spid="28" grpId="0"/>
      <p:bldP spid="30" grpId="0"/>
      <p:bldP spid="34" grpId="0"/>
      <p:bldP spid="36" grpId="0"/>
    </p:bldLst>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graphicFrame>
        <p:nvGraphicFramePr>
          <p:cNvPr id="44" name="Object 2" title=""/>
          <p:cNvGraphicFramePr>
            <a:graphicFrameLocks noGrp="1"/>
          </p:cNvGraphicFramePr>
          <p:nvPr>
            <p:custDataLst>
              <p:tags r:id="rId3"/>
            </p:custDataLst>
          </p:nvPr>
        </p:nvGraphicFramePr>
        <p:xfrm>
          <a:off x="6055555" y="3067261"/>
          <a:ext cx="717361" cy="402229"/>
        </p:xfrm>
        <a:graphic>
          <a:graphicData uri="http://schemas.openxmlformats.org/presentationml/2006/ole">
            <mc:AlternateContent>
              <mc:Choice xmlns:v="urn:schemas-microsoft-com:vml" Requires="v">
                <p:oleObj spid="_x0000_s1053" r:id="rId4" imgW="405765" imgH="228600" progId="Equation.3">
                  <p:embed/>
                </p:oleObj>
              </mc:Choice>
              <mc:Fallback>
                <p:oleObj r:id="rId4" imgW="405765" imgH="228600" progId="Equation.3">
                  <p:embed/>
                  <p:pic>
                    <p:nvPicPr>
                      <p:cNvPr id="0" name="OLE substitute image"/>
                      <p:cNvPicPr/>
                      <p:nvPr/>
                    </p:nvPicPr>
                    <p:blipFill>
                      <a:blip r:embed="rId5"/>
                      <a:stretch>
                        <a:fillRect/>
                      </a:stretch>
                    </p:blipFill>
                    <p:spPr>
                      <a:xfrm>
                        <a:off x="6055555" y="3067261"/>
                        <a:ext cx="717361" cy="402229"/>
                      </a:xfrm>
                      <a:prstGeom prst="rect">
                        <a:avLst/>
                      </a:prstGeom>
                      <a:noFill/>
                      <a:ln w="38100">
                        <a:noFill/>
                        <a:miter/>
                      </a:ln>
                    </p:spPr>
                  </p:pic>
                </p:oleObj>
              </mc:Fallback>
            </mc:AlternateContent>
          </a:graphicData>
        </a:graphic>
      </p:graphicFrame>
      <p:grpSp>
        <p:nvGrpSpPr>
          <p:cNvPr id="45" name="Group 3" title=""/>
          <p:cNvGrpSpPr/>
          <p:nvPr>
            <p:custDataLst>
              <p:tags r:id="rId6"/>
            </p:custDataLst>
          </p:nvPr>
        </p:nvGrpSpPr>
        <p:grpSpPr>
          <a:xfrm>
            <a:off x="3985103" y="2649348"/>
            <a:ext cx="3105400" cy="3089564"/>
            <a:chOff x="2336" y="1797"/>
            <a:chExt cx="1961" cy="1951"/>
          </a:xfrm>
        </p:grpSpPr>
        <p:sp>
          <p:nvSpPr>
            <p:cNvPr id="46" name="Line 4"/>
            <p:cNvSpPr/>
            <p:nvPr>
              <p:custDataLst>
                <p:tags r:id="rId7"/>
              </p:custDataLst>
            </p:nvPr>
          </p:nvSpPr>
          <p:spPr>
            <a:xfrm flipV="1">
              <a:off x="2604" y="2875"/>
              <a:ext cx="1047" cy="22"/>
            </a:xfrm>
            <a:prstGeom prst="line">
              <a:avLst/>
            </a:prstGeom>
            <a:ln w="28575" cap="flat" cmpd="sng">
              <a:solidFill>
                <a:srgbClr val="FF0000"/>
              </a:solidFill>
              <a:prstDash val="solid"/>
              <a:headEnd type="none" w="med" len="med"/>
              <a:tailEnd type="triangle" w="med" len="med"/>
            </a:ln>
          </p:spPr>
          <p:txBody>
            <a:bodyPr/>
            <a:lstStyle/>
            <a:p>
              <a:endParaRPr sz="135"/>
            </a:p>
          </p:txBody>
        </p:sp>
        <p:sp>
          <p:nvSpPr>
            <p:cNvPr id="47" name="Line 5"/>
            <p:cNvSpPr/>
            <p:nvPr>
              <p:custDataLst>
                <p:tags r:id="rId8"/>
              </p:custDataLst>
            </p:nvPr>
          </p:nvSpPr>
          <p:spPr>
            <a:xfrm flipH="1" flipV="1">
              <a:off x="3288" y="1933"/>
              <a:ext cx="0" cy="1815"/>
            </a:xfrm>
            <a:prstGeom prst="line">
              <a:avLst/>
            </a:prstGeom>
            <a:ln w="28575" cap="flat" cmpd="sng">
              <a:solidFill>
                <a:srgbClr val="FF0000"/>
              </a:solidFill>
              <a:prstDash val="solid"/>
              <a:headEnd type="none" w="med" len="med"/>
              <a:tailEnd type="triangle" w="med" len="med"/>
            </a:ln>
          </p:spPr>
          <p:txBody>
            <a:bodyPr/>
            <a:lstStyle/>
            <a:p>
              <a:endParaRPr sz="135"/>
            </a:p>
          </p:txBody>
        </p:sp>
        <p:sp>
          <p:nvSpPr>
            <p:cNvPr id="48" name="Line 6"/>
            <p:cNvSpPr/>
            <p:nvPr>
              <p:custDataLst>
                <p:tags r:id="rId9"/>
              </p:custDataLst>
            </p:nvPr>
          </p:nvSpPr>
          <p:spPr>
            <a:xfrm flipH="1" flipV="1">
              <a:off x="3288" y="2115"/>
              <a:ext cx="0" cy="771"/>
            </a:xfrm>
            <a:prstGeom prst="line">
              <a:avLst/>
            </a:prstGeom>
            <a:ln w="57150" cap="flat" cmpd="sng">
              <a:solidFill>
                <a:schemeClr val="tx1"/>
              </a:solidFill>
              <a:prstDash val="solid"/>
              <a:headEnd type="none" w="med" len="med"/>
              <a:tailEnd type="triangle" w="med" len="med"/>
            </a:ln>
          </p:spPr>
          <p:txBody>
            <a:bodyPr/>
            <a:lstStyle/>
            <a:p>
              <a:endParaRPr sz="135"/>
            </a:p>
          </p:txBody>
        </p:sp>
        <p:sp>
          <p:nvSpPr>
            <p:cNvPr id="49" name="Line 7"/>
            <p:cNvSpPr/>
            <p:nvPr>
              <p:custDataLst>
                <p:tags r:id="rId10"/>
              </p:custDataLst>
            </p:nvPr>
          </p:nvSpPr>
          <p:spPr>
            <a:xfrm flipH="1" flipV="1">
              <a:off x="2789" y="2160"/>
              <a:ext cx="499" cy="726"/>
            </a:xfrm>
            <a:prstGeom prst="line">
              <a:avLst/>
            </a:prstGeom>
            <a:ln w="57150" cap="flat" cmpd="sng">
              <a:solidFill>
                <a:schemeClr val="tx1"/>
              </a:solidFill>
              <a:prstDash val="solid"/>
              <a:headEnd type="none" w="med" len="med"/>
              <a:tailEnd type="triangle" w="med" len="med"/>
            </a:ln>
          </p:spPr>
          <p:txBody>
            <a:bodyPr/>
            <a:lstStyle/>
            <a:p>
              <a:endParaRPr sz="135"/>
            </a:p>
          </p:txBody>
        </p:sp>
        <p:sp>
          <p:nvSpPr>
            <p:cNvPr id="50" name="Line 8"/>
            <p:cNvSpPr/>
            <p:nvPr>
              <p:custDataLst>
                <p:tags r:id="rId11"/>
              </p:custDataLst>
            </p:nvPr>
          </p:nvSpPr>
          <p:spPr>
            <a:xfrm flipH="1">
              <a:off x="2789" y="2886"/>
              <a:ext cx="499" cy="0"/>
            </a:xfrm>
            <a:prstGeom prst="line">
              <a:avLst/>
            </a:prstGeom>
            <a:ln w="57150" cap="flat" cmpd="sng">
              <a:solidFill>
                <a:schemeClr val="tx1"/>
              </a:solidFill>
              <a:prstDash val="solid"/>
              <a:headEnd type="none" w="med" len="med"/>
              <a:tailEnd type="triangle" w="med" len="med"/>
            </a:ln>
          </p:spPr>
          <p:txBody>
            <a:bodyPr/>
            <a:lstStyle/>
            <a:p>
              <a:endParaRPr sz="135"/>
            </a:p>
          </p:txBody>
        </p:sp>
        <p:sp>
          <p:nvSpPr>
            <p:cNvPr id="51" name="Line 9"/>
            <p:cNvSpPr/>
            <p:nvPr>
              <p:custDataLst>
                <p:tags r:id="rId12"/>
              </p:custDataLst>
            </p:nvPr>
          </p:nvSpPr>
          <p:spPr>
            <a:xfrm flipH="1">
              <a:off x="2789" y="2160"/>
              <a:ext cx="499" cy="0"/>
            </a:xfrm>
            <a:prstGeom prst="line">
              <a:avLst/>
            </a:prstGeom>
            <a:ln w="9525" cap="flat" cmpd="sng">
              <a:solidFill>
                <a:schemeClr val="tx1"/>
              </a:solidFill>
              <a:prstDash val="dash"/>
              <a:headEnd type="none" w="med" len="med"/>
              <a:tailEnd type="none" w="med" len="med"/>
            </a:ln>
          </p:spPr>
          <p:txBody>
            <a:bodyPr/>
            <a:lstStyle/>
            <a:p>
              <a:endParaRPr sz="135"/>
            </a:p>
          </p:txBody>
        </p:sp>
        <p:sp>
          <p:nvSpPr>
            <p:cNvPr id="52" name="Line 10"/>
            <p:cNvSpPr/>
            <p:nvPr>
              <p:custDataLst>
                <p:tags r:id="rId13"/>
              </p:custDataLst>
            </p:nvPr>
          </p:nvSpPr>
          <p:spPr>
            <a:xfrm flipH="1">
              <a:off x="2789" y="2160"/>
              <a:ext cx="0" cy="726"/>
            </a:xfrm>
            <a:prstGeom prst="line">
              <a:avLst/>
            </a:prstGeom>
            <a:ln w="9525" cap="flat" cmpd="sng">
              <a:solidFill>
                <a:schemeClr val="tx1"/>
              </a:solidFill>
              <a:prstDash val="dash"/>
              <a:headEnd type="none" w="med" len="med"/>
              <a:tailEnd type="none" w="med" len="med"/>
            </a:ln>
          </p:spPr>
          <p:txBody>
            <a:bodyPr/>
            <a:lstStyle/>
            <a:p>
              <a:endParaRPr sz="135"/>
            </a:p>
          </p:txBody>
        </p:sp>
        <p:sp>
          <p:nvSpPr>
            <p:cNvPr id="53" name="Text Box 11"/>
            <p:cNvSpPr txBox="1"/>
            <p:nvPr>
              <p:custDataLst>
                <p:tags r:id="rId14"/>
              </p:custDataLst>
            </p:nvPr>
          </p:nvSpPr>
          <p:spPr>
            <a:xfrm>
              <a:off x="3334" y="2024"/>
              <a:ext cx="963" cy="252"/>
            </a:xfrm>
            <a:prstGeom prst="rect">
              <a:avLst/>
            </a:prstGeom>
            <a:noFill/>
            <a:ln w="9525">
              <a:noFill/>
            </a:ln>
          </p:spPr>
          <p:txBody>
            <a:bodyPr wrap="none">
              <a:spAutoFit/>
            </a:bodyPr>
            <a:lstStyle/>
            <a:p>
              <a:pPr eaLnBrk="1" hangingPunct="1"/>
              <a:r>
                <a:rPr lang="en-US" altLang="zh-CN" sz="1995" b="1" i="1" err="1">
                  <a:solidFill>
                    <a:srgbClr val="00B0F0"/>
                  </a:solidFill>
                  <a:latin typeface="Times New Roman" panose="02020603050405020304" charset="0"/>
                </a:rPr>
                <a:t>F</a:t>
              </a:r>
              <a:r>
                <a:rPr lang="en-US" altLang="zh-CN" sz="1995" b="1" baseline="-25000" err="1">
                  <a:solidFill>
                    <a:srgbClr val="00B0F0"/>
                  </a:solidFill>
                  <a:latin typeface="Times New Roman" panose="02020603050405020304" charset="0"/>
                </a:rPr>
                <a:t>y</a:t>
              </a:r>
              <a:r>
                <a:rPr lang="en-US" altLang="zh-CN" sz="1995" b="1">
                  <a:solidFill>
                    <a:srgbClr val="00B0F0"/>
                  </a:solidFill>
                  <a:latin typeface="Times New Roman" panose="02020603050405020304" charset="0"/>
                </a:rPr>
                <a:t>=            N</a:t>
              </a:r>
              <a:endParaRPr lang="en-US" altLang="zh-CN" sz="1995" b="1">
                <a:solidFill>
                  <a:srgbClr val="00B0F0"/>
                </a:solidFill>
                <a:latin typeface="Times New Roman" panose="02020603050405020304" charset="0"/>
              </a:endParaRPr>
            </a:p>
          </p:txBody>
        </p:sp>
        <p:sp>
          <p:nvSpPr>
            <p:cNvPr id="54" name="Text Box 12"/>
            <p:cNvSpPr txBox="1"/>
            <p:nvPr>
              <p:custDataLst>
                <p:tags r:id="rId15"/>
              </p:custDataLst>
            </p:nvPr>
          </p:nvSpPr>
          <p:spPr>
            <a:xfrm>
              <a:off x="2336" y="2931"/>
              <a:ext cx="846" cy="252"/>
            </a:xfrm>
            <a:prstGeom prst="rect">
              <a:avLst/>
            </a:prstGeom>
            <a:noFill/>
            <a:ln w="9525">
              <a:noFill/>
            </a:ln>
          </p:spPr>
          <p:txBody>
            <a:bodyPr wrap="none">
              <a:spAutoFit/>
            </a:bodyPr>
            <a:lstStyle/>
            <a:p>
              <a:pPr eaLnBrk="1" hangingPunct="1"/>
              <a:r>
                <a:rPr lang="en-US" altLang="zh-CN" sz="1995" b="1" i="1">
                  <a:solidFill>
                    <a:srgbClr val="00B0F0"/>
                  </a:solidFill>
                  <a:latin typeface="Times New Roman" panose="02020603050405020304" charset="0"/>
                </a:rPr>
                <a:t>F</a:t>
              </a:r>
              <a:r>
                <a:rPr lang="en-US" altLang="zh-CN" sz="1995" b="1" baseline="-25000">
                  <a:solidFill>
                    <a:srgbClr val="00B0F0"/>
                  </a:solidFill>
                  <a:latin typeface="Times New Roman" panose="02020603050405020304" charset="0"/>
                </a:rPr>
                <a:t>x </a:t>
              </a:r>
              <a:r>
                <a:rPr lang="en-US" altLang="zh-CN" sz="1995" b="1">
                  <a:solidFill>
                    <a:srgbClr val="00B0F0"/>
                  </a:solidFill>
                  <a:latin typeface="Times New Roman" panose="02020603050405020304" charset="0"/>
                </a:rPr>
                <a:t>= -1/2 N</a:t>
              </a:r>
              <a:endParaRPr lang="en-US" altLang="zh-CN" sz="1995" b="1">
                <a:solidFill>
                  <a:srgbClr val="00B0F0"/>
                </a:solidFill>
                <a:latin typeface="Times New Roman" panose="02020603050405020304" charset="0"/>
              </a:endParaRPr>
            </a:p>
          </p:txBody>
        </p:sp>
        <p:sp>
          <p:nvSpPr>
            <p:cNvPr id="55" name="Text Box 13"/>
            <p:cNvSpPr txBox="1"/>
            <p:nvPr>
              <p:custDataLst>
                <p:tags r:id="rId16"/>
              </p:custDataLst>
            </p:nvPr>
          </p:nvSpPr>
          <p:spPr>
            <a:xfrm>
              <a:off x="2438" y="1934"/>
              <a:ext cx="547" cy="252"/>
            </a:xfrm>
            <a:prstGeom prst="rect">
              <a:avLst/>
            </a:prstGeom>
            <a:noFill/>
            <a:ln w="9525">
              <a:noFill/>
            </a:ln>
          </p:spPr>
          <p:txBody>
            <a:bodyPr wrap="none">
              <a:spAutoFit/>
            </a:bodyPr>
            <a:lstStyle/>
            <a:p>
              <a:pPr eaLnBrk="1" hangingPunct="1"/>
              <a:r>
                <a:rPr lang="en-US" altLang="zh-CN" sz="1995" b="1" i="1">
                  <a:latin typeface="Times New Roman" panose="02020603050405020304" charset="0"/>
                </a:rPr>
                <a:t>F </a:t>
              </a:r>
              <a:r>
                <a:rPr lang="en-US" altLang="zh-CN" sz="1995" b="1">
                  <a:latin typeface="Times New Roman" panose="02020603050405020304" charset="0"/>
                </a:rPr>
                <a:t>=1N</a:t>
              </a:r>
              <a:endParaRPr lang="en-US" altLang="zh-CN" sz="1995" b="1">
                <a:latin typeface="Times New Roman" panose="02020603050405020304" charset="0"/>
              </a:endParaRPr>
            </a:p>
          </p:txBody>
        </p:sp>
        <p:sp>
          <p:nvSpPr>
            <p:cNvPr id="56" name="Text Box 14"/>
            <p:cNvSpPr txBox="1"/>
            <p:nvPr>
              <p:custDataLst>
                <p:tags r:id="rId17"/>
              </p:custDataLst>
            </p:nvPr>
          </p:nvSpPr>
          <p:spPr>
            <a:xfrm>
              <a:off x="3512" y="2777"/>
              <a:ext cx="212" cy="291"/>
            </a:xfrm>
            <a:prstGeom prst="rect">
              <a:avLst/>
            </a:prstGeom>
            <a:noFill/>
            <a:ln w="9525">
              <a:noFill/>
            </a:ln>
          </p:spPr>
          <p:txBody>
            <a:bodyPr wrap="none">
              <a:spAutoFit/>
            </a:bodyPr>
            <a:lstStyle/>
            <a:p>
              <a:pPr eaLnBrk="1" hangingPunct="1"/>
              <a:r>
                <a:rPr lang="en-US" altLang="zh-CN" sz="2395" b="1" i="1">
                  <a:latin typeface="Times New Roman" panose="02020603050405020304" charset="0"/>
                </a:rPr>
                <a:t>x</a:t>
              </a:r>
              <a:endParaRPr lang="en-US" altLang="zh-CN" sz="2395" b="1" i="1">
                <a:latin typeface="Times New Roman" panose="02020603050405020304" charset="0"/>
              </a:endParaRPr>
            </a:p>
          </p:txBody>
        </p:sp>
        <p:sp>
          <p:nvSpPr>
            <p:cNvPr id="57" name="Text Box 15"/>
            <p:cNvSpPr txBox="1"/>
            <p:nvPr>
              <p:custDataLst>
                <p:tags r:id="rId18"/>
              </p:custDataLst>
            </p:nvPr>
          </p:nvSpPr>
          <p:spPr>
            <a:xfrm>
              <a:off x="3288" y="1797"/>
              <a:ext cx="201" cy="291"/>
            </a:xfrm>
            <a:prstGeom prst="rect">
              <a:avLst/>
            </a:prstGeom>
            <a:noFill/>
            <a:ln w="9525">
              <a:noFill/>
            </a:ln>
          </p:spPr>
          <p:txBody>
            <a:bodyPr wrap="none">
              <a:spAutoFit/>
            </a:bodyPr>
            <a:lstStyle/>
            <a:p>
              <a:pPr eaLnBrk="1" hangingPunct="1"/>
              <a:r>
                <a:rPr lang="en-US" altLang="zh-CN" sz="2395" b="1" i="1">
                  <a:latin typeface="Times New Roman" panose="02020603050405020304" charset="0"/>
                </a:rPr>
                <a:t>y</a:t>
              </a:r>
              <a:endParaRPr lang="en-US" altLang="zh-CN" sz="2395" b="1" i="1">
                <a:latin typeface="Times New Roman" panose="02020603050405020304" charset="0"/>
              </a:endParaRPr>
            </a:p>
          </p:txBody>
        </p:sp>
      </p:grpSp>
      <p:graphicFrame>
        <p:nvGraphicFramePr>
          <p:cNvPr id="58" name="Object 19" title=""/>
          <p:cNvGraphicFramePr>
            <a:graphicFrameLocks noChangeAspect="1"/>
          </p:cNvGraphicFramePr>
          <p:nvPr>
            <p:custDataLst>
              <p:tags r:id="rId19"/>
            </p:custDataLst>
          </p:nvPr>
        </p:nvGraphicFramePr>
        <p:xfrm>
          <a:off x="5049981" y="4064399"/>
          <a:ext cx="289796" cy="342053"/>
        </p:xfrm>
        <a:graphic>
          <a:graphicData uri="http://schemas.openxmlformats.org/presentationml/2006/ole">
            <mc:AlternateContent>
              <mc:Choice xmlns:v="urn:schemas-microsoft-com:vml" Requires="v">
                <p:oleObj spid="_x0000_s1054" r:id="rId20" imgW="139700" imgH="165100" progId="Equation.3">
                  <p:embed/>
                </p:oleObj>
              </mc:Choice>
              <mc:Fallback>
                <p:oleObj r:id="rId20" imgW="139700" imgH="165100" progId="Equation.3">
                  <p:embed/>
                  <p:pic>
                    <p:nvPicPr>
                      <p:cNvPr id="0" name="OLE substitute image"/>
                      <p:cNvPicPr/>
                      <p:nvPr/>
                    </p:nvPicPr>
                    <p:blipFill>
                      <a:blip r:embed="rId21"/>
                      <a:stretch>
                        <a:fillRect/>
                      </a:stretch>
                    </p:blipFill>
                    <p:spPr>
                      <a:xfrm>
                        <a:off x="5049981" y="4064399"/>
                        <a:ext cx="289796" cy="342053"/>
                      </a:xfrm>
                      <a:prstGeom prst="rect">
                        <a:avLst/>
                      </a:prstGeom>
                      <a:noFill/>
                      <a:ln w="38100">
                        <a:noFill/>
                        <a:miter/>
                      </a:ln>
                    </p:spPr>
                  </p:pic>
                </p:oleObj>
              </mc:Fallback>
            </mc:AlternateContent>
          </a:graphicData>
        </a:graphic>
      </p:graphicFrame>
      <p:graphicFrame>
        <p:nvGraphicFramePr>
          <p:cNvPr id="59" name="Object 16" title=""/>
          <p:cNvGraphicFramePr>
            <a:graphicFrameLocks noChangeAspect="1"/>
          </p:cNvGraphicFramePr>
          <p:nvPr>
            <p:custDataLst>
              <p:tags r:id="rId22"/>
            </p:custDataLst>
          </p:nvPr>
        </p:nvGraphicFramePr>
        <p:xfrm>
          <a:off x="7747000" y="3047153"/>
          <a:ext cx="3889587" cy="1345353"/>
        </p:xfrm>
        <a:graphic>
          <a:graphicData uri="http://schemas.openxmlformats.org/presentationml/2006/ole">
            <mc:AlternateContent>
              <mc:Choice xmlns:v="urn:schemas-microsoft-com:vml" Requires="v">
                <p:oleObj spid="_x0000_s1055" r:id="rId23" imgW="1765300" imgH="609600" progId="Equation.3">
                  <p:embed/>
                </p:oleObj>
              </mc:Choice>
              <mc:Fallback>
                <p:oleObj r:id="rId23" imgW="1765300" imgH="609600" progId="Equation.3">
                  <p:embed/>
                  <p:pic>
                    <p:nvPicPr>
                      <p:cNvPr id="0" name="OLE substitute image"/>
                      <p:cNvPicPr/>
                      <p:nvPr/>
                    </p:nvPicPr>
                    <p:blipFill>
                      <a:blip r:embed="rId24"/>
                      <a:stretch>
                        <a:fillRect/>
                      </a:stretch>
                    </p:blipFill>
                    <p:spPr>
                      <a:xfrm>
                        <a:off x="7747000" y="3047153"/>
                        <a:ext cx="3889587" cy="1345353"/>
                      </a:xfrm>
                      <a:prstGeom prst="rect">
                        <a:avLst/>
                      </a:prstGeom>
                      <a:noFill/>
                      <a:ln w="38100">
                        <a:noFill/>
                        <a:miter/>
                      </a:ln>
                    </p:spPr>
                  </p:pic>
                </p:oleObj>
              </mc:Fallback>
            </mc:AlternateContent>
          </a:graphicData>
        </a:graphic>
      </p:graphicFrame>
      <p:graphicFrame>
        <p:nvGraphicFramePr>
          <p:cNvPr id="60" name="Object 17" title=""/>
          <p:cNvGraphicFramePr>
            <a:graphicFrameLocks noChangeAspect="1"/>
          </p:cNvGraphicFramePr>
          <p:nvPr>
            <p:custDataLst>
              <p:tags r:id="rId25"/>
            </p:custDataLst>
          </p:nvPr>
        </p:nvGraphicFramePr>
        <p:xfrm>
          <a:off x="6352027" y="4743611"/>
          <a:ext cx="3518715" cy="994488"/>
        </p:xfrm>
        <a:graphic>
          <a:graphicData uri="http://schemas.openxmlformats.org/presentationml/2006/ole">
            <mc:AlternateContent>
              <mc:Choice xmlns:v="urn:schemas-microsoft-com:vml" Requires="v">
                <p:oleObj spid="_x0000_s1056" r:id="rId26" imgW="1663700" imgH="469900" progId="Equation.3">
                  <p:embed/>
                </p:oleObj>
              </mc:Choice>
              <mc:Fallback>
                <p:oleObj r:id="rId26" imgW="1663700" imgH="469900" progId="Equation.3">
                  <p:embed/>
                  <p:pic>
                    <p:nvPicPr>
                      <p:cNvPr id="0" name="OLE substitute image"/>
                      <p:cNvPicPr/>
                      <p:nvPr/>
                    </p:nvPicPr>
                    <p:blipFill>
                      <a:blip r:embed="rId27"/>
                      <a:stretch>
                        <a:fillRect/>
                      </a:stretch>
                    </p:blipFill>
                    <p:spPr>
                      <a:xfrm>
                        <a:off x="6352027" y="4743611"/>
                        <a:ext cx="3518715" cy="994488"/>
                      </a:xfrm>
                      <a:prstGeom prst="rect">
                        <a:avLst/>
                      </a:prstGeom>
                      <a:noFill/>
                      <a:ln w="38100">
                        <a:noFill/>
                        <a:miter/>
                      </a:ln>
                    </p:spPr>
                  </p:pic>
                </p:oleObj>
              </mc:Fallback>
            </mc:AlternateContent>
          </a:graphicData>
        </a:graphic>
      </p:graphicFrame>
      <p:graphicFrame>
        <p:nvGraphicFramePr>
          <p:cNvPr id="61" name="Object 18" title=""/>
          <p:cNvGraphicFramePr>
            <a:graphicFrameLocks noChangeAspect="1"/>
          </p:cNvGraphicFramePr>
          <p:nvPr>
            <p:custDataLst>
              <p:tags r:id="rId28"/>
            </p:custDataLst>
          </p:nvPr>
        </p:nvGraphicFramePr>
        <p:xfrm>
          <a:off x="10585571" y="5003717"/>
          <a:ext cx="1024467" cy="474133"/>
        </p:xfrm>
        <a:graphic>
          <a:graphicData uri="http://schemas.openxmlformats.org/presentationml/2006/ole">
            <mc:AlternateContent>
              <mc:Choice xmlns:v="urn:schemas-microsoft-com:vml" Requires="v">
                <p:oleObj spid="_x0000_s1057" r:id="rId29" imgW="495300" imgH="228600" progId="Equation.3">
                  <p:embed/>
                </p:oleObj>
              </mc:Choice>
              <mc:Fallback>
                <p:oleObj r:id="rId29" imgW="495300" imgH="228600" progId="Equation.3">
                  <p:embed/>
                  <p:pic>
                    <p:nvPicPr>
                      <p:cNvPr id="0" name="OLE substitute image"/>
                      <p:cNvPicPr/>
                      <p:nvPr/>
                    </p:nvPicPr>
                    <p:blipFill>
                      <a:blip r:embed="rId30"/>
                      <a:stretch>
                        <a:fillRect/>
                      </a:stretch>
                    </p:blipFill>
                    <p:spPr>
                      <a:xfrm>
                        <a:off x="10585571" y="5003717"/>
                        <a:ext cx="1024467" cy="474133"/>
                      </a:xfrm>
                      <a:prstGeom prst="rect">
                        <a:avLst/>
                      </a:prstGeom>
                      <a:noFill/>
                      <a:ln w="38100">
                        <a:solidFill>
                          <a:srgbClr val="FFC000"/>
                        </a:solidFill>
                        <a:miter/>
                      </a:ln>
                    </p:spPr>
                  </p:pic>
                </p:oleObj>
              </mc:Fallback>
            </mc:AlternateContent>
          </a:graphicData>
        </a:graphic>
      </p:graphicFrame>
      <mc:AlternateContent>
        <mc:Choice Requires="a14">
          <p:sp>
            <p:nvSpPr>
              <p:cNvPr id="3" name="文本框 2" title=""/>
              <p:cNvSpPr txBox="1"/>
              <p:nvPr>
                <p:custDataLst>
                  <p:tags r:id="rId31"/>
                </p:custDataLst>
              </p:nvPr>
            </p:nvSpPr>
            <p:spPr>
              <a:xfrm>
                <a:off x="283727" y="881439"/>
                <a:ext cx="11625515" cy="1955800"/>
              </a:xfrm>
              <a:prstGeom prst="rect">
                <a:avLst/>
              </a:prstGeom>
              <a:noFill/>
              <a:ln w="9525">
                <a:noFill/>
              </a:ln>
            </p:spPr>
            <p:txBody>
              <a:bodyPr wrap="square">
                <a:spAutoFit/>
              </a:bodyPr>
              <a:lstStyle/>
              <a:p>
                <a:pPr marL="0" marR="0" lvl="0" indent="0" algn="l" defTabSz="914400" rtl="0" eaLnBrk="1" fontAlgn="auto" latinLnBrk="0" hangingPunct="1">
                  <a:lnSpc>
                    <a:spcPct val="150000"/>
                  </a:lnSpc>
                  <a:spcBef>
                    <a:spcPct val="0"/>
                  </a:spcBef>
                  <a:spcAft>
                    <a:spcPct val="0"/>
                  </a:spcAft>
                  <a:buClrTx/>
                  <a:buSzTx/>
                  <a:buFontTx/>
                  <a:buNone/>
                  <a:defRPr/>
                </a:pPr>
                <a:r>
                  <a:rPr kumimoji="0" lang="en-US" altLang="zh-CN" sz="2665" b="1" i="0" u="none" strike="noStrike" kern="1200" cap="none" spc="0" normalizeH="0" baseline="0" noProof="0">
                    <a:ln>
                      <a:noFill/>
                    </a:ln>
                    <a:solidFill>
                      <a:srgbClr val="00B0F0"/>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a:t>
                </a:r>
                <a:r>
                  <a:rPr kumimoji="0" lang="zh-CN" altLang="en-US" sz="2665" b="1" i="0" u="none" strike="noStrike" kern="1200" cap="none" spc="0" normalizeH="0" baseline="0" noProof="0">
                    <a:ln>
                      <a:noFill/>
                    </a:ln>
                    <a:solidFill>
                      <a:srgbClr val="00B0F0"/>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例题</a:t>
                </a:r>
                <a:r>
                  <a:rPr kumimoji="0" lang="en-US" altLang="zh-CN" sz="2665" b="1" i="0" u="none" strike="noStrike" kern="1200" cap="none" spc="0" normalizeH="0" baseline="0" noProof="0">
                    <a:ln>
                      <a:noFill/>
                    </a:ln>
                    <a:solidFill>
                      <a:srgbClr val="00B0F0"/>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a:t>
                </a:r>
                <a:r>
                  <a:rPr kumimoji="0" lang="zh-CN" altLang="en-US"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一个物体受到四个力的作用，已知</a:t>
                </a:r>
                <a:r>
                  <a:rPr kumimoji="0" lang="en-US" altLang="zh-CN" sz="2665" b="1" i="1"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F</a:t>
                </a:r>
                <a:r>
                  <a:rPr kumimoji="0" lang="en-US" altLang="zh-CN" sz="2665" b="1" i="0" u="none" strike="noStrike" kern="1200" cap="none" spc="0" normalizeH="0" baseline="-2500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1</a:t>
                </a:r>
                <a:r>
                  <a:rPr kumimoji="0" lang="en-US" altLang="zh-CN"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=1N</a:t>
                </a:r>
                <a:r>
                  <a:rPr kumimoji="0" lang="zh-CN" altLang="en-US"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，方向正东；</a:t>
                </a:r>
                <a:r>
                  <a:rPr kumimoji="0" lang="en-US" altLang="zh-CN" sz="2665" b="1" i="1"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F</a:t>
                </a:r>
                <a:r>
                  <a:rPr kumimoji="0" lang="en-US" altLang="zh-CN" sz="2665" b="1" i="0" u="none" strike="noStrike" kern="1200" cap="none" spc="0" normalizeH="0" baseline="-2500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2</a:t>
                </a:r>
                <a:r>
                  <a:rPr kumimoji="0" lang="en-US" altLang="zh-CN"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=2N</a:t>
                </a:r>
                <a:r>
                  <a:rPr kumimoji="0" lang="zh-CN" altLang="en-US"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，方向东偏北</a:t>
                </a:r>
                <a:r>
                  <a:rPr kumimoji="0" lang="en-US" altLang="zh-CN"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60</a:t>
                </a:r>
                <a:r>
                  <a:rPr kumimoji="0" lang="en-US" altLang="zh-CN" sz="2665" b="1" i="0" u="none" strike="noStrike" kern="1200" cap="none" spc="0" normalizeH="0" baseline="3000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0</a:t>
                </a:r>
                <a:r>
                  <a:rPr kumimoji="0" lang="zh-CN" altLang="en-US"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a:t>
                </a:r>
                <a:r>
                  <a:rPr kumimoji="0" lang="en-US" altLang="zh-CN" sz="2665" b="1" i="1"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F</a:t>
                </a:r>
                <a:r>
                  <a:rPr kumimoji="0" lang="en-US" altLang="zh-CN" sz="2665" b="1" i="0" u="none" strike="noStrike" kern="1200" cap="none" spc="0" normalizeH="0" baseline="-2500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3</a:t>
                </a:r>
                <a:r>
                  <a:rPr kumimoji="0" lang="en-US" altLang="zh-CN"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a:t>
                </a:r>
                <a14:m>
                  <m:oMathPara>
                    <m:oMathParaPr>
                      <m:jc/>
                    </m:oMathParaPr>
                    <m:oMath>
                      <m:r>
                        <a:rPr kumimoji="0" lang="zh-CN" altLang="en-US" sz="2665" b="0" i="1" u="none" strike="noStrike" kern="1200" cap="none" spc="0" normalizeH="0" baseline="0" noProof="0" smtClean="0">
                          <a:ln>
                            <a:noFill/>
                          </a:ln>
                          <a:solidFill>
                            <a:srgbClr val="000000"/>
                          </a:solidFill>
                          <a:effectLst/>
                          <a:uLnTx/>
                          <a:uFillTx/>
                          <a:latin typeface="Cambria Math" panose="02040503050406030204" pitchFamily="18" charset="0"/>
                          <a:ea typeface="MS Mincho" charset="0"/>
                          <a:cs typeface="Cambria Math" panose="02040503050406030204" pitchFamily="18" charset="0"/>
                        </a:rPr>
                        <m:t>3</m:t>
                      </m:r>
                      <m:rad>
                        <m:radPr>
                          <m:degHide m:val="on"/>
                          <m:ctrlPr>
                            <a:rPr kumimoji="0" lang="zh-CN" altLang="en-US" sz="2665" b="0" i="1" u="none" strike="noStrike" kern="1200" cap="none" spc="0" normalizeH="0" baseline="0" noProof="0">
                              <a:ln>
                                <a:noFill/>
                              </a:ln>
                              <a:solidFill>
                                <a:srgbClr val="000000"/>
                              </a:solidFill>
                              <a:effectLst/>
                              <a:uLnTx/>
                              <a:uFillTx/>
                              <a:latin typeface="Cambria Math" panose="02040503050406030204" pitchFamily="18" charset="0"/>
                              <a:ea typeface="宋体" panose="02010600030101010101" pitchFamily="2" charset="-122"/>
                              <a:cs typeface="Cambria Math" panose="02040503050406030204" pitchFamily="18" charset="0"/>
                            </a:rPr>
                          </m:ctrlPr>
                        </m:radPr>
                        <m:deg/>
                        <m:e>
                          <m:r>
                            <a:rPr kumimoji="0" lang="zh-CN" altLang="en-US" sz="2665" b="0" i="1" u="none" strike="noStrike" kern="1200" cap="none" spc="0" normalizeH="0" baseline="0" noProof="0">
                              <a:ln>
                                <a:noFill/>
                              </a:ln>
                              <a:solidFill>
                                <a:srgbClr val="000000"/>
                              </a:solidFill>
                              <a:effectLst/>
                              <a:uLnTx/>
                              <a:uFillTx/>
                              <a:latin typeface="Cambria Math" panose="02040503050406030204" pitchFamily="18" charset="0"/>
                              <a:ea typeface="MS Mincho" charset="0"/>
                              <a:cs typeface="Cambria Math" panose="02040503050406030204" pitchFamily="18" charset="0"/>
                            </a:rPr>
                            <m:t>3</m:t>
                          </m:r>
                        </m:e>
                      </m:rad>
                    </m:oMath>
                  </m:oMathPara>
                </a14:m>
                <a:r>
                  <a:rPr kumimoji="0" lang="en-US" altLang="zh-CN"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N</a:t>
                </a:r>
                <a:r>
                  <a:rPr kumimoji="0" lang="zh-CN" altLang="en-US"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，方向西偏北</a:t>
                </a:r>
                <a:r>
                  <a:rPr kumimoji="0" lang="en-US" altLang="zh-CN"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30</a:t>
                </a:r>
                <a:r>
                  <a:rPr kumimoji="0" lang="en-US" altLang="zh-CN" sz="2665" b="1" i="0" u="none" strike="noStrike" kern="1200" cap="none" spc="0" normalizeH="0" baseline="3000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0</a:t>
                </a:r>
                <a:r>
                  <a:rPr kumimoji="0" lang="zh-CN" altLang="en-US"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a:t>
                </a:r>
                <a:r>
                  <a:rPr kumimoji="0" lang="en-US" altLang="zh-CN" sz="2665" b="1" i="1"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F</a:t>
                </a:r>
                <a:r>
                  <a:rPr kumimoji="0" lang="en-US" altLang="zh-CN" sz="2665" b="1" i="0" u="none" strike="noStrike" kern="1200" cap="none" spc="0" normalizeH="0" baseline="-2500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4</a:t>
                </a:r>
                <a:r>
                  <a:rPr kumimoji="0" lang="en-US" altLang="zh-CN"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=4N</a:t>
                </a:r>
                <a:r>
                  <a:rPr kumimoji="0" lang="zh-CN" altLang="en-US"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，方向东偏南</a:t>
                </a:r>
                <a:r>
                  <a:rPr kumimoji="0" lang="en-US" altLang="zh-CN"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60</a:t>
                </a:r>
                <a:r>
                  <a:rPr kumimoji="0" lang="en-US" altLang="zh-CN" sz="2665" b="1" i="0" u="none" strike="noStrike" kern="1200" cap="none" spc="0" normalizeH="0" baseline="3000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0</a:t>
                </a:r>
                <a:r>
                  <a:rPr kumimoji="0" lang="zh-CN" altLang="en-US" sz="2665" b="1" i="0" u="none" strike="noStrike" kern="12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，求物体所受的合力。</a:t>
                </a:r>
                <a:r>
                  <a:rPr kumimoji="0" lang="en-US" altLang="zh-CN" sz="2665" b="1" i="0" u="none" strike="noStrike" kern="1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 </a:t>
                </a:r>
                <a:endParaRPr kumimoji="0" lang="en-US" altLang="zh-CN" sz="2665" b="1" i="0" u="none" strike="noStrike" kern="100" cap="none" spc="0" normalizeH="0" baseline="0" noProof="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sym typeface="Wingdings" panose="05000000000000000000" pitchFamily="2" charset="2"/>
                </a:endParaRPr>
              </a:p>
            </p:txBody>
          </p:sp>
        </mc:Choice>
        <mc:Fallback>
          <p:sp>
            <p:nvSpPr>
              <p:cNvPr id="3" name="文本框 2"/>
              <p:cNvSpPr txBox="1">
                <a:spLocks noRot="1" noChangeAspect="1" noMove="1" noResize="1" noEditPoints="1" noAdjustHandles="1" noChangeArrowheads="1" noChangeShapeType="1" noTextEdit="1"/>
              </p:cNvSpPr>
              <p:nvPr>
                <p:custDataLst>
                  <p:tags r:id="rId32"/>
                </p:custDataLst>
              </p:nvPr>
            </p:nvSpPr>
            <p:spPr>
              <a:xfrm>
                <a:off x="283727" y="881439"/>
                <a:ext cx="11625515" cy="1955800"/>
              </a:xfrm>
              <a:prstGeom prst="rect">
                <a:avLst/>
              </a:prstGeom>
              <a:blipFill rotWithShape="1">
                <a:blip r:embed="rId33"/>
                <a:stretch>
                  <a:fillRect l="-4" t="-3" r="4" b="3"/>
                </a:stretch>
              </a:blipFill>
              <a:ln w="9525">
                <a:noFill/>
              </a:ln>
            </p:spPr>
            <p:txBody>
              <a:bodyPr/>
              <a:lstStyle/>
              <a:p>
                <a:r>
                  <a:rPr lang="zh-CN" altLang="en-US">
                    <a:noFill/>
                  </a:rPr>
                  <a:t> </a:t>
                </a:r>
              </a:p>
            </p:txBody>
          </p:sp>
        </mc:Fallback>
      </mc:AlternateContent>
      <p:sp>
        <p:nvSpPr>
          <p:cNvPr id="8" name="文本框 6" title=""/>
          <p:cNvSpPr/>
          <p:nvPr>
            <p:custDataLst>
              <p:tags r:id="rId34"/>
            </p:custDataLst>
          </p:nvPr>
        </p:nvSpPr>
        <p:spPr>
          <a:xfrm>
            <a:off x="7721031" y="2333548"/>
            <a:ext cx="1546860" cy="501650"/>
          </a:xfrm>
          <a:prstGeom prst="rect">
            <a:avLst/>
          </a:prstGeom>
          <a:noFill/>
          <a:ln>
            <a:noFill/>
            <a:miter lim="800000"/>
          </a:ln>
        </p:spPr>
        <p:txBody>
          <a:bodyPr wrap="none">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zh-CN" altLang="en-US" sz="2665" b="1" i="0" u="none" strike="noStrike" kern="1200" cap="none" spc="0" normalizeH="0" baseline="0" noProof="0">
                <a:ln w="9525" cap="flat" cmpd="sng" algn="ctr">
                  <a:noFill/>
                  <a:prstDash val="solid"/>
                  <a:round/>
                  <a:headEnd type="none" w="med" len="med"/>
                  <a:tailEnd type="none" w="med" len="med"/>
                </a:ln>
                <a:solidFill>
                  <a:srgbClr val="FF0000"/>
                </a:solidFill>
                <a:effectLst/>
                <a:uLnTx/>
                <a:uFillTx/>
                <a:latin typeface="宋体" panose="02010600030101010101" pitchFamily="2" charset="-122"/>
                <a:cs typeface="Arial"/>
                <a:sym typeface="Wingdings" panose="05000000000000000000" charset="0"/>
              </a:rPr>
              <a:t>【解析】</a:t>
            </a:r>
            <a:endParaRPr kumimoji="0" lang="zh-CN" altLang="en-US" sz="2665" b="1" i="0" u="none" strike="noStrike" kern="1200" cap="none" spc="0" normalizeH="0" baseline="0" noProof="0">
              <a:ln w="9525" cap="flat" cmpd="sng" algn="ctr">
                <a:noFill/>
                <a:prstDash val="solid"/>
                <a:round/>
                <a:headEnd type="none" w="med" len="med"/>
                <a:tailEnd type="none" w="med" len="med"/>
              </a:ln>
              <a:solidFill>
                <a:srgbClr val="FF0000"/>
              </a:solidFill>
              <a:effectLst/>
              <a:uLnTx/>
              <a:uFillTx/>
              <a:latin typeface="宋体" panose="02010600030101010101" pitchFamily="2" charset="-122"/>
              <a:cs typeface="Arial"/>
              <a:sym typeface="Wingdings" panose="05000000000000000000" charset="0"/>
            </a:endParaRPr>
          </a:p>
        </p:txBody>
      </p:sp>
      <p:pic>
        <p:nvPicPr>
          <p:cNvPr id="10" name="图片 9" title=""/>
          <p:cNvPicPr>
            <a:picLocks noChangeAspect="1"/>
          </p:cNvPicPr>
          <p:nvPr>
            <p:custDataLst>
              <p:tags r:id="rId36"/>
            </p:custDataLst>
          </p:nvPr>
        </p:nvPicPr>
        <p:blipFill>
          <a:blip r:embed="rId35"/>
          <a:stretch>
            <a:fillRect/>
          </a:stretch>
        </p:blipFill>
        <p:spPr>
          <a:xfrm>
            <a:off x="414020" y="2782993"/>
            <a:ext cx="3465407" cy="3327400"/>
          </a:xfrm>
          <a:prstGeom prst="rect">
            <a:avLst/>
          </a:prstGeom>
        </p:spPr>
      </p:pic>
      <p:sp>
        <p:nvSpPr>
          <p:cNvPr id="11" name="矩形标注 10" title=""/>
          <p:cNvSpPr/>
          <p:nvPr>
            <p:custDataLst>
              <p:tags r:id="rId37"/>
            </p:custDataLst>
          </p:nvPr>
        </p:nvSpPr>
        <p:spPr>
          <a:xfrm>
            <a:off x="662093" y="6174740"/>
            <a:ext cx="10767060" cy="530859"/>
          </a:xfrm>
          <a:prstGeom prst="wedgeRectCallout">
            <a:avLst>
              <a:gd name="adj1" fmla="val -9023"/>
              <a:gd name="adj2" fmla="val -116374"/>
            </a:avLst>
          </a:prstGeom>
          <a:solidFill>
            <a:schemeClr val="accent3">
              <a:lumMod val="20000"/>
              <a:lumOff val="80000"/>
            </a:schemeClr>
          </a:solidFill>
          <a:ln w="12700" cap="flat">
            <a:solidFill>
              <a:srgbClr val="BBE0E3"/>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60958" tIns="60958" rIns="60958" bIns="60958" numCol="1" spcCol="38100" rtlCol="0" anchor="ctr" forceAA="0">
            <a:spAutoFit/>
          </a:bodyPr>
          <a:lstStyle/>
          <a:p>
            <a:pPr marL="0" marR="0" indent="0" algn="l" defTabSz="914400" rtl="0" fontAlgn="auto" latinLnBrk="1" hangingPunct="0">
              <a:lnSpc>
                <a:spcPct val="100000"/>
              </a:lnSpc>
              <a:spcBef>
                <a:spcPct val="0"/>
              </a:spcBef>
              <a:spcAft>
                <a:spcPct val="0"/>
              </a:spcAft>
              <a:buClrTx/>
              <a:buSzTx/>
              <a:buFontTx/>
              <a:buNone/>
            </a:pPr>
            <a:r>
              <a:rPr kumimoji="0" lang="zh-CN" altLang="en-US" sz="2665"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微软雅黑" panose="020b0503020204020204" charset="-122"/>
                <a:sym typeface="微软雅黑" panose="020b0503020204020204" charset="-122"/>
              </a:rPr>
              <a:t>处理问题时，什么时候用代数运算，什么情况下用平行四边形定则呢？</a:t>
            </a:r>
            <a:endParaRPr kumimoji="0" lang="zh-CN" altLang="en-US" sz="2665"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微软雅黑" panose="020b0503020204020204" charset="-122"/>
              <a:sym typeface="微软雅黑" panose="020b0503020204020204" charset="-122"/>
            </a:endParaRPr>
          </a:p>
        </p:txBody>
      </p:sp>
      <p:grpSp>
        <p:nvGrpSpPr>
          <p:cNvPr id="2" name="Group 28" title=""/>
          <p:cNvGrpSpPr/>
          <p:nvPr>
            <p:custDataLst>
              <p:tags r:id="rId38"/>
            </p:custDataLst>
          </p:nvPr>
        </p:nvGrpSpPr>
        <p:grpSpPr>
          <a:xfrm>
            <a:off x="1061085" y="5715"/>
            <a:ext cx="2313912" cy="713105"/>
            <a:chOff x="711" y="-11"/>
            <a:chExt cx="1440" cy="449"/>
          </a:xfrm>
        </p:grpSpPr>
        <p:sp>
          <p:nvSpPr>
            <p:cNvPr id="4" name="Rectangle 8"/>
            <p:cNvSpPr>
              <a:spLocks noChangeArrowheads="1"/>
            </p:cNvSpPr>
            <p:nvPr>
              <p:custDataLst>
                <p:tags r:id="rId39"/>
              </p:custDataLst>
            </p:nvPr>
          </p:nvSpPr>
          <p:spPr bwMode="auto">
            <a:xfrm>
              <a:off x="711" y="-10"/>
              <a:ext cx="1440"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9" name="TextBox 3"/>
            <p:cNvSpPr txBox="1">
              <a:spLocks noChangeArrowheads="1"/>
            </p:cNvSpPr>
            <p:nvPr>
              <p:custDataLst>
                <p:tags r:id="rId40"/>
              </p:custDataLst>
            </p:nvPr>
          </p:nvSpPr>
          <p:spPr bwMode="auto">
            <a:xfrm>
              <a:off x="723" y="-11"/>
              <a:ext cx="1428"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rPr>
                <a:t>典例分析</a:t>
              </a:r>
              <a:endPar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12" name="AutoShape 10" title=""/>
          <p:cNvSpPr>
            <a:spLocks noChangeArrowheads="1"/>
          </p:cNvSpPr>
          <p:nvPr userDrawn="1">
            <p:custDataLst>
              <p:tags r:id="rId41"/>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13" name="Text Box 24" title=""/>
          <p:cNvSpPr txBox="1">
            <a:spLocks noChangeArrowheads="1"/>
          </p:cNvSpPr>
          <p:nvPr userDrawn="1">
            <p:custDataLst>
              <p:tags r:id="rId42"/>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05</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par>
                                <p:cTn id="13" presetID="22" presetClass="entr" presetSubtype="8"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500"/>
                                        <p:tgtEl>
                                          <p:spTgt spid="45"/>
                                        </p:tgtEl>
                                      </p:cBhvr>
                                    </p:animEffect>
                                  </p:childTnLst>
                                </p:cTn>
                              </p:par>
                              <p:par>
                                <p:cTn id="16" presetID="22" presetClass="entr" presetSubtype="8"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left)">
                                      <p:cBhvr>
                                        <p:cTn id="18" dur="500"/>
                                        <p:tgtEl>
                                          <p:spTgt spid="58"/>
                                        </p:tgtEl>
                                      </p:cBhvr>
                                    </p:animEffect>
                                  </p:childTnLst>
                                </p:cTn>
                              </p:par>
                            </p:childTnLst>
                          </p:cTn>
                        </p:par>
                      </p:childTnLst>
                    </p:cTn>
                  </p:par>
                  <p:par>
                    <p:cTn id="19" fill="hold" nodeType="clickPar">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up)">
                                      <p:cBhvr>
                                        <p:cTn id="23" dur="2000"/>
                                        <p:tgtEl>
                                          <p:spTgt spid="59"/>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wipe(left)">
                                      <p:cBhvr>
                                        <p:cTn id="28" dur="2000"/>
                                        <p:tgtEl>
                                          <p:spTgt spid="60"/>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wipe(down)">
                                      <p:cBhvr>
                                        <p:cTn id="33" dur="500"/>
                                        <p:tgtEl>
                                          <p:spTgt spid="61"/>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6" name="文本框 5" title=""/>
          <p:cNvSpPr txBox="1"/>
          <p:nvPr>
            <p:custDataLst>
              <p:tags r:id="rId3"/>
            </p:custDataLst>
          </p:nvPr>
        </p:nvSpPr>
        <p:spPr>
          <a:xfrm>
            <a:off x="4543425" y="2765425"/>
            <a:ext cx="7551420" cy="119888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ctr">
              <a:lnSpc>
                <a:spcPct val="150000"/>
              </a:lnSpc>
            </a:pPr>
            <a:r>
              <a:rPr lang="zh-CN" altLang="en-US" sz="4800">
                <a:solidFill>
                  <a:schemeClr val="tx1"/>
                </a:solidFill>
                <a:latin typeface="宋体" panose="02010600030101010101" pitchFamily="2" charset="-122"/>
                <a:ea typeface="宋体" panose="02010600030101010101" pitchFamily="2" charset="-122"/>
                <a:cs typeface="楷体" panose="02010609060101010101" charset="-122"/>
                <a:sym typeface="+mn-ea"/>
              </a:rPr>
              <a:t>矢量与标量</a:t>
            </a:r>
            <a:endParaRPr lang="zh-CN" altLang="en-US" sz="4800">
              <a:solidFill>
                <a:schemeClr val="tx1"/>
              </a:solidFill>
              <a:latin typeface="宋体" panose="02010600030101010101" pitchFamily="2" charset="-122"/>
              <a:ea typeface="宋体" panose="02010600030101010101" pitchFamily="2" charset="-122"/>
              <a:cs typeface="楷体" panose="02010609060101010101" charset="-122"/>
              <a:sym typeface="+mn-ea"/>
            </a:endParaRPr>
          </a:p>
        </p:txBody>
      </p:sp>
      <p:sp>
        <p:nvSpPr>
          <p:cNvPr id="10" name="文本框 9" title=""/>
          <p:cNvSpPr txBox="1"/>
          <p:nvPr userDrawn="1">
            <p:custDataLst>
              <p:tags r:id="rId4"/>
            </p:custDataLst>
          </p:nvPr>
        </p:nvSpPr>
        <p:spPr>
          <a:xfrm>
            <a:off x="3307243" y="1676248"/>
            <a:ext cx="2507794" cy="829945"/>
          </a:xfrm>
          <a:prstGeom prst="rect">
            <a:avLst/>
          </a:prstGeom>
          <a:noFill/>
        </p:spPr>
        <p:txBody>
          <a:bodyPr wrap="square" rtlCol="0">
            <a:spAutoFit/>
            <a:scene3d>
              <a:camera prst="orthographicFront"/>
              <a:lightRig rig="threePt" dir="t"/>
            </a:scene3d>
            <a:sp3d contourW="12700"/>
          </a:bodyPr>
          <a:lstStyle/>
          <a:p>
            <a:pPr algn="ctr"/>
            <a:r>
              <a:rPr lang="en-US" altLang="zh-CN" sz="4800" b="1">
                <a:solidFill>
                  <a:srgbClr val="9A713C"/>
                </a:solidFill>
                <a:latin typeface="Century Gothic" panose="020b0502020202020204" pitchFamily="34" charset="0"/>
                <a:cs typeface="经典综艺体简" panose="02010609000101010101" pitchFamily="49" charset="-122"/>
              </a:rPr>
              <a:t>PART 05</a:t>
            </a:r>
            <a:endParaRPr lang="en-US" altLang="zh-CN" sz="4800" b="1">
              <a:solidFill>
                <a:srgbClr val="9A713C"/>
              </a:solidFill>
              <a:latin typeface="Century Gothic" panose="020b0502020202020204" pitchFamily="34" charset="0"/>
              <a:cs typeface="经典综艺体简" panose="02010609000101010101" pitchFamily="49" charset="-122"/>
            </a:endParaRPr>
          </a:p>
        </p:txBody>
      </p:sp>
    </p:spTree>
    <p:custDataLst>
      <p:tags r:id="rId5"/>
    </p:custDataLst>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23554" name="Text Box 3" title=""/>
          <p:cNvSpPr txBox="1">
            <a:spLocks noChangeArrowheads="1"/>
          </p:cNvSpPr>
          <p:nvPr>
            <p:custDataLst>
              <p:tags r:id="rId3"/>
            </p:custDataLst>
          </p:nvPr>
        </p:nvSpPr>
        <p:spPr bwMode="auto">
          <a:xfrm>
            <a:off x="670560" y="3490807"/>
            <a:ext cx="9199880" cy="707390"/>
          </a:xfrm>
          <a:prstGeom prst="rect">
            <a:avLst/>
          </a:prstGeom>
          <a:noFill/>
          <a:ln w="9525">
            <a:noFill/>
            <a:miter lim="800000"/>
          </a:ln>
        </p:spPr>
        <p:txBody>
          <a:bodyPr wrap="square">
            <a:spAutoFit/>
          </a:bodyPr>
          <a:lstStyle/>
          <a:p>
            <a:pPr eaLnBrk="1" hangingPunct="1">
              <a:lnSpc>
                <a:spcPct val="150000"/>
              </a:lnSpc>
              <a:spcBef>
                <a:spcPct val="20000"/>
              </a:spcBef>
              <a:defRPr/>
            </a:pPr>
            <a:r>
              <a:rPr lang="zh-CN" altLang="en-US" sz="2665" b="1" i="0">
                <a:solidFill>
                  <a:srgbClr val="0000FF"/>
                </a:solidFill>
                <a:effectLst/>
                <a:latin typeface="宋体" panose="02010600030101010101" pitchFamily="2" charset="-122"/>
                <a:ea typeface="宋体" panose="02010600030101010101" pitchFamily="2" charset="-122"/>
                <a:cs typeface="宋体" panose="02010600030101010101" pitchFamily="2" charset="-122"/>
              </a:rPr>
              <a:t>标量：</a:t>
            </a:r>
            <a:r>
              <a:rPr lang="zh-CN" altLang="en-US" sz="2665" b="1" i="0">
                <a:solidFill>
                  <a:srgbClr val="000000"/>
                </a:solidFill>
                <a:effectLst/>
                <a:latin typeface="宋体" panose="02010600030101010101" pitchFamily="2" charset="-122"/>
                <a:ea typeface="宋体" panose="02010600030101010101" pitchFamily="2" charset="-122"/>
                <a:cs typeface="宋体" panose="02010600030101010101" pitchFamily="2" charset="-122"/>
              </a:rPr>
              <a:t>在物理学中，</a:t>
            </a:r>
            <a:r>
              <a:rPr lang="zh-CN" altLang="en-US" sz="2665" b="1" i="0">
                <a:solidFill>
                  <a:srgbClr val="00B0F0"/>
                </a:solidFill>
                <a:effectLst/>
                <a:latin typeface="宋体" panose="02010600030101010101" pitchFamily="2" charset="-122"/>
                <a:ea typeface="宋体" panose="02010600030101010101" pitchFamily="2" charset="-122"/>
                <a:cs typeface="宋体" panose="02010600030101010101" pitchFamily="2" charset="-122"/>
              </a:rPr>
              <a:t>只有大小而没有方向</a:t>
            </a:r>
            <a:r>
              <a:rPr lang="zh-CN" altLang="en-US" sz="2665" b="1" i="0">
                <a:solidFill>
                  <a:srgbClr val="000000"/>
                </a:solidFill>
                <a:effectLst/>
                <a:latin typeface="宋体" panose="02010600030101010101" pitchFamily="2" charset="-122"/>
                <a:ea typeface="宋体" panose="02010600030101010101" pitchFamily="2" charset="-122"/>
                <a:cs typeface="宋体" panose="02010600030101010101" pitchFamily="2" charset="-122"/>
              </a:rPr>
              <a:t>的物理量叫标量。</a:t>
            </a:r>
            <a:endParaRPr lang="zh-CN" altLang="en-US" sz="2665" b="1" i="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23555" name="Text Box 4" title=""/>
          <p:cNvSpPr txBox="1">
            <a:spLocks noChangeArrowheads="1"/>
          </p:cNvSpPr>
          <p:nvPr>
            <p:custDataLst>
              <p:tags r:id="rId4"/>
            </p:custDataLst>
          </p:nvPr>
        </p:nvSpPr>
        <p:spPr bwMode="auto">
          <a:xfrm>
            <a:off x="670348" y="1523153"/>
            <a:ext cx="8757920" cy="501650"/>
          </a:xfrm>
          <a:prstGeom prst="rect">
            <a:avLst/>
          </a:prstGeom>
          <a:noFill/>
          <a:ln w="9525">
            <a:noFill/>
            <a:miter lim="800000"/>
          </a:ln>
        </p:spPr>
        <p:txBody>
          <a:bodyPr wrap="square">
            <a:spAutoFit/>
          </a:bodyPr>
          <a:lstStyle/>
          <a:p>
            <a:pPr eaLnBrk="1" hangingPunct="1">
              <a:defRPr/>
            </a:pPr>
            <a:r>
              <a:rPr lang="zh-CN" altLang="en-US" sz="2665" b="1" i="0">
                <a:solidFill>
                  <a:srgbClr val="0000FF"/>
                </a:solidFill>
                <a:effectLst/>
                <a:latin typeface="宋体" panose="02010600030101010101" pitchFamily="2" charset="-122"/>
                <a:ea typeface="宋体" panose="02010600030101010101" pitchFamily="2" charset="-122"/>
                <a:cs typeface="宋体" panose="02010600030101010101" pitchFamily="2" charset="-122"/>
              </a:rPr>
              <a:t>矢量：</a:t>
            </a:r>
            <a:r>
              <a:rPr lang="zh-CN" altLang="en-US" sz="2665" b="1" i="0">
                <a:solidFill>
                  <a:srgbClr val="000000"/>
                </a:solidFill>
                <a:effectLst/>
                <a:latin typeface="宋体" panose="02010600030101010101" pitchFamily="2" charset="-122"/>
                <a:ea typeface="宋体" panose="02010600030101010101" pitchFamily="2" charset="-122"/>
                <a:cs typeface="宋体" panose="02010600030101010101" pitchFamily="2" charset="-122"/>
              </a:rPr>
              <a:t>在物理学中，</a:t>
            </a:r>
            <a:r>
              <a:rPr lang="zh-CN" altLang="en-US" sz="2665" b="1" i="0">
                <a:solidFill>
                  <a:srgbClr val="00B0F0"/>
                </a:solidFill>
                <a:effectLst/>
                <a:latin typeface="宋体" panose="02010600030101010101" pitchFamily="2" charset="-122"/>
                <a:ea typeface="宋体" panose="02010600030101010101" pitchFamily="2" charset="-122"/>
                <a:cs typeface="宋体" panose="02010600030101010101" pitchFamily="2" charset="-122"/>
              </a:rPr>
              <a:t>既有大小又有方向</a:t>
            </a:r>
            <a:r>
              <a:rPr lang="zh-CN" altLang="en-US" sz="2665" b="1" i="0">
                <a:solidFill>
                  <a:srgbClr val="000000"/>
                </a:solidFill>
                <a:effectLst/>
                <a:latin typeface="宋体" panose="02010600030101010101" pitchFamily="2" charset="-122"/>
                <a:ea typeface="宋体" panose="02010600030101010101" pitchFamily="2" charset="-122"/>
                <a:cs typeface="宋体" panose="02010600030101010101" pitchFamily="2" charset="-122"/>
              </a:rPr>
              <a:t>的物理量叫矢量。        </a:t>
            </a:r>
            <a:endParaRPr lang="zh-CN" altLang="en-US" sz="2665" b="1" i="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23557" name="Rectangle 7" title=""/>
          <p:cNvSpPr>
            <a:spLocks noChangeArrowheads="1"/>
          </p:cNvSpPr>
          <p:nvPr>
            <p:custDataLst>
              <p:tags r:id="rId5"/>
            </p:custDataLst>
          </p:nvPr>
        </p:nvSpPr>
        <p:spPr bwMode="auto">
          <a:xfrm>
            <a:off x="2695787" y="2589953"/>
            <a:ext cx="5149427" cy="501650"/>
          </a:xfrm>
          <a:prstGeom prst="rect">
            <a:avLst/>
          </a:prstGeom>
          <a:noFill/>
          <a:ln w="9525">
            <a:noFill/>
            <a:miter lim="800000"/>
          </a:ln>
        </p:spPr>
        <p:txBody>
          <a:bodyPr wrap="square">
            <a:spAutoFit/>
          </a:bodyPr>
          <a:lstStyle/>
          <a:p>
            <a:pPr eaLnBrk="1" hangingPunct="1">
              <a:defRPr/>
            </a:pPr>
            <a:r>
              <a:rPr lang="zh-CN" altLang="en-US" sz="2665" b="1" i="0">
                <a:solidFill>
                  <a:srgbClr val="000000"/>
                </a:solidFill>
                <a:effectLst/>
                <a:latin typeface="宋体" panose="02010600030101010101" pitchFamily="2" charset="-122"/>
                <a:ea typeface="宋体" panose="02010600030101010101" pitchFamily="2" charset="-122"/>
              </a:rPr>
              <a:t>如：力、位移、速度、加速度等</a:t>
            </a:r>
            <a:endParaRPr lang="zh-CN" altLang="en-US" sz="2665" b="1" i="0">
              <a:solidFill>
                <a:srgbClr val="000000"/>
              </a:solidFill>
              <a:effectLst/>
              <a:latin typeface="宋体" panose="02010600030101010101" pitchFamily="2" charset="-122"/>
              <a:ea typeface="宋体" panose="02010600030101010101" pitchFamily="2" charset="-122"/>
            </a:endParaRPr>
          </a:p>
        </p:txBody>
      </p:sp>
      <p:sp>
        <p:nvSpPr>
          <p:cNvPr id="23558" name="Rectangle 8" title=""/>
          <p:cNvSpPr/>
          <p:nvPr>
            <p:custDataLst>
              <p:tags r:id="rId6"/>
            </p:custDataLst>
          </p:nvPr>
        </p:nvSpPr>
        <p:spPr>
          <a:xfrm>
            <a:off x="1234045" y="4597503"/>
            <a:ext cx="8025765" cy="501650"/>
          </a:xfrm>
          <a:prstGeom prst="rect">
            <a:avLst/>
          </a:prstGeom>
          <a:noFill/>
          <a:ln w="9525">
            <a:noFill/>
          </a:ln>
        </p:spPr>
        <p:txBody>
          <a:bodyPr wrap="none" anchor="t">
            <a:spAutoFit/>
          </a:bodyPr>
          <a:lstStyle/>
          <a:p>
            <a:pPr eaLnBrk="1" hangingPunct="1">
              <a:spcBef>
                <a:spcPct val="20000"/>
              </a:spcBef>
            </a:pPr>
            <a:r>
              <a:rPr lang="zh-CN" altLang="en-US" sz="2665" b="1" i="0">
                <a:solidFill>
                  <a:srgbClr val="000000"/>
                </a:solidFill>
                <a:effectLst/>
                <a:latin typeface="宋体" panose="02010600030101010101" pitchFamily="2" charset="-122"/>
                <a:ea typeface="宋体" panose="02010600030101010101" pitchFamily="2" charset="-122"/>
              </a:rPr>
              <a:t>如：时间、路程、质量、温度、长度、</a:t>
            </a:r>
            <a:r>
              <a:rPr lang="zh-CN" altLang="en-US" sz="2665" b="1" i="0" smtClean="0">
                <a:solidFill>
                  <a:srgbClr val="000000"/>
                </a:solidFill>
                <a:effectLst/>
                <a:latin typeface="宋体" panose="02010600030101010101" pitchFamily="2" charset="-122"/>
                <a:ea typeface="宋体" panose="02010600030101010101" pitchFamily="2" charset="-122"/>
              </a:rPr>
              <a:t>能量、速率等</a:t>
            </a:r>
            <a:endParaRPr lang="zh-CN" altLang="en-US" sz="2665" b="1" i="0">
              <a:solidFill>
                <a:srgbClr val="000000"/>
              </a:solidFill>
              <a:effectLst/>
              <a:latin typeface="宋体" panose="02010600030101010101" pitchFamily="2" charset="-122"/>
              <a:ea typeface="宋体" panose="02010600030101010101" pitchFamily="2" charset="-122"/>
            </a:endParaRPr>
          </a:p>
        </p:txBody>
      </p:sp>
      <p:sp>
        <p:nvSpPr>
          <p:cNvPr id="4" name="线形标注 1(无边框) 3" title=""/>
          <p:cNvSpPr/>
          <p:nvPr>
            <p:custDataLst>
              <p:tags r:id="rId7"/>
            </p:custDataLst>
          </p:nvPr>
        </p:nvSpPr>
        <p:spPr>
          <a:xfrm>
            <a:off x="9526693" y="2042372"/>
            <a:ext cx="2293620" cy="1228089"/>
          </a:xfrm>
          <a:prstGeom prst="callout1">
            <a:avLst>
              <a:gd name="adj1" fmla="val 92586"/>
              <a:gd name="adj2" fmla="val -4577"/>
              <a:gd name="adj3" fmla="val 94103"/>
              <a:gd name="adj4" fmla="val -343816"/>
            </a:avLst>
          </a:prstGeom>
          <a:solidFill>
            <a:schemeClr val="accent3">
              <a:lumMod val="20000"/>
              <a:lumOff val="80000"/>
            </a:schemeClr>
          </a:solidFill>
          <a:ln w="0" cap="flat">
            <a:solidFill>
              <a:srgbClr val="BBE0E3"/>
            </a:solidFill>
            <a:prstDash val="solid"/>
            <a:miter lim="800000"/>
            <a:headEnd type="triangle"/>
            <a:tailEnd type="none"/>
          </a:ln>
        </p:spPr>
        <p:style>
          <a:lnRef idx="0">
            <a:scrgbClr r="0" g="0" b="0"/>
          </a:lnRef>
          <a:fillRef idx="0">
            <a:scrgbClr r="0" g="0" b="0"/>
          </a:fillRef>
          <a:effectRef idx="0">
            <a:scrgbClr r="0" g="0" b="0"/>
          </a:effectRef>
          <a:fontRef idx="none"/>
        </p:style>
        <p:txBody>
          <a:bodyPr rot="0" vertOverflow="overflow" horzOverflow="overflow" vert="horz" wrap="square" lIns="60958" tIns="60958" rIns="60958" bIns="60958" numCol="1" spcCol="38100" rtlCol="0" anchor="ctr" forceAA="0">
            <a:spAutoFit/>
          </a:bodyPr>
          <a:lstStyle/>
          <a:p>
            <a:pPr algn="ctr" eaLnBrk="1" hangingPunct="1">
              <a:lnSpc>
                <a:spcPct val="150000"/>
              </a:lnSpc>
            </a:pPr>
            <a:r>
              <a:rPr lang="zh-CN" altLang="en-US" sz="2400" b="1">
                <a:solidFill>
                  <a:srgbClr val="000000"/>
                </a:solidFill>
                <a:effectLst/>
                <a:latin typeface="宋体" panose="02010600030101010101" pitchFamily="2" charset="-122"/>
                <a:ea typeface="宋体" panose="02010600030101010101" pitchFamily="2" charset="-122"/>
                <a:sym typeface="+mn-ea"/>
              </a:rPr>
              <a:t>矢量运算</a:t>
            </a:r>
            <a:r>
              <a:rPr lang="zh-CN" altLang="en-US" sz="2400" b="1">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遵循</a:t>
            </a:r>
            <a:r>
              <a:rPr lang="zh-CN" altLang="en-US" sz="2400" b="1">
                <a:solidFill>
                  <a:srgbClr val="FF0000"/>
                </a:solidFill>
                <a:effectLst/>
                <a:latin typeface="宋体" panose="02010600030101010101" pitchFamily="2" charset="-122"/>
                <a:ea typeface="宋体" panose="02010600030101010101" pitchFamily="2" charset="-122"/>
                <a:sym typeface="+mn-ea"/>
              </a:rPr>
              <a:t>平行四边形定则</a:t>
            </a:r>
            <a:endParaRPr kumimoji="0" lang="zh-CN" altLang="en-US" sz="2400" b="1" i="0" u="none" strike="noStrike" cap="none" spc="0" normalizeH="0" baseline="0">
              <a:ln>
                <a:noFill/>
              </a:ln>
              <a:solidFill>
                <a:srgbClr val="FF0000"/>
              </a:solidFill>
              <a:effectLst/>
              <a:uFillTx/>
              <a:latin typeface="宋体" panose="02010600030101010101" pitchFamily="2" charset="-122"/>
              <a:ea typeface="宋体" panose="02010600030101010101" pitchFamily="2" charset="-122"/>
              <a:cs typeface="微软雅黑" panose="020b0503020204020204" charset="-122"/>
              <a:sym typeface="+mn-ea"/>
            </a:endParaRPr>
          </a:p>
        </p:txBody>
      </p:sp>
      <p:sp>
        <p:nvSpPr>
          <p:cNvPr id="8" name="线形标注 1(无边框) 7" title=""/>
          <p:cNvSpPr/>
          <p:nvPr>
            <p:custDataLst>
              <p:tags r:id="rId8"/>
            </p:custDataLst>
          </p:nvPr>
        </p:nvSpPr>
        <p:spPr>
          <a:xfrm>
            <a:off x="9601200" y="4093423"/>
            <a:ext cx="2305473" cy="1228089"/>
          </a:xfrm>
          <a:prstGeom prst="callout1">
            <a:avLst>
              <a:gd name="adj1" fmla="val 90793"/>
              <a:gd name="adj2" fmla="val -2901"/>
              <a:gd name="adj3" fmla="val 89620"/>
              <a:gd name="adj4" fmla="val -383133"/>
            </a:avLst>
          </a:prstGeom>
          <a:solidFill>
            <a:schemeClr val="accent3">
              <a:lumMod val="20000"/>
              <a:lumOff val="80000"/>
            </a:schemeClr>
          </a:solidFill>
          <a:ln w="12700" cap="flat">
            <a:solidFill>
              <a:srgbClr val="BBE0E3"/>
            </a:solidFill>
            <a:prstDash val="solid"/>
            <a:miter lim="800000"/>
            <a:headEnd type="triangle"/>
          </a:ln>
        </p:spPr>
        <p:style>
          <a:lnRef idx="0">
            <a:scrgbClr r="0" g="0" b="0"/>
          </a:lnRef>
          <a:fillRef idx="0">
            <a:scrgbClr r="0" g="0" b="0"/>
          </a:fillRef>
          <a:effectRef idx="0">
            <a:scrgbClr r="0" g="0" b="0"/>
          </a:effectRef>
          <a:fontRef idx="none"/>
        </p:style>
        <p:txBody>
          <a:bodyPr rot="0" vertOverflow="overflow" horzOverflow="overflow" vert="horz" wrap="square" lIns="60958" tIns="60958" rIns="60958" bIns="60958" numCol="1" spcCol="38100" rtlCol="0" anchor="ctr" forceAA="0">
            <a:spAutoFit/>
          </a:bodyPr>
          <a:lstStyle/>
          <a:p>
            <a:pPr marL="0" marR="0" indent="0" algn="ctr" defTabSz="914400" rtl="0" fontAlgn="auto" latinLnBrk="1" hangingPunct="0">
              <a:lnSpc>
                <a:spcPct val="150000"/>
              </a:lnSpc>
              <a:spcBef>
                <a:spcPct val="0"/>
              </a:spcBef>
              <a:spcAft>
                <a:spcPct val="0"/>
              </a:spcAft>
              <a:buClrTx/>
              <a:buSzTx/>
              <a:buFontTx/>
              <a:buNone/>
            </a:pPr>
            <a:r>
              <a:rPr lang="zh-CN" altLang="en-US" sz="2400" b="1">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标量运算遵循</a:t>
            </a:r>
            <a:r>
              <a:rPr lang="zh-CN" altLang="en-US" sz="2400" b="1">
                <a:solidFill>
                  <a:srgbClr val="FF0000"/>
                </a:solidFill>
                <a:effectLst/>
                <a:latin typeface="宋体" panose="02010600030101010101" pitchFamily="2" charset="-122"/>
                <a:ea typeface="宋体" panose="02010600030101010101" pitchFamily="2" charset="-122"/>
                <a:cs typeface="宋体" panose="02010600030101010101" pitchFamily="2" charset="-122"/>
                <a:sym typeface="+mn-ea"/>
              </a:rPr>
              <a:t>算术加法法则</a:t>
            </a:r>
            <a:endParaRPr kumimoji="0" lang="zh-CN" altLang="en-US" sz="2400" b="1" i="0" u="none" strike="noStrike" cap="none" spc="0" normalizeH="0" baseline="0">
              <a:ln>
                <a:noFill/>
              </a:ln>
              <a:solidFill>
                <a:srgbClr val="FF0000"/>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grpSp>
        <p:nvGrpSpPr>
          <p:cNvPr id="3" name="Group 28" title=""/>
          <p:cNvGrpSpPr/>
          <p:nvPr>
            <p:custDataLst>
              <p:tags r:id="rId9"/>
            </p:custDataLst>
          </p:nvPr>
        </p:nvGrpSpPr>
        <p:grpSpPr>
          <a:xfrm>
            <a:off x="1061085" y="5715"/>
            <a:ext cx="2701171" cy="713105"/>
            <a:chOff x="711" y="-11"/>
            <a:chExt cx="1681" cy="449"/>
          </a:xfrm>
        </p:grpSpPr>
        <p:sp>
          <p:nvSpPr>
            <p:cNvPr id="7" name="Rectangle 8"/>
            <p:cNvSpPr>
              <a:spLocks noChangeArrowheads="1"/>
            </p:cNvSpPr>
            <p:nvPr>
              <p:custDataLst>
                <p:tags r:id="rId10"/>
              </p:custDataLst>
            </p:nvPr>
          </p:nvSpPr>
          <p:spPr bwMode="auto">
            <a:xfrm>
              <a:off x="711" y="-10"/>
              <a:ext cx="1681"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9" name="TextBox 3"/>
            <p:cNvSpPr txBox="1">
              <a:spLocks noChangeArrowheads="1"/>
            </p:cNvSpPr>
            <p:nvPr>
              <p:custDataLst>
                <p:tags r:id="rId11"/>
              </p:custDataLst>
            </p:nvPr>
          </p:nvSpPr>
          <p:spPr bwMode="auto">
            <a:xfrm>
              <a:off x="723" y="-11"/>
              <a:ext cx="1669"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rPr>
                <a:t>矢量与标量</a:t>
              </a:r>
              <a:endParaRPr kumimoji="0" lang="zh-CN"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12" name="AutoShape 10" title=""/>
          <p:cNvSpPr>
            <a:spLocks noChangeArrowheads="1"/>
          </p:cNvSpPr>
          <p:nvPr userDrawn="1">
            <p:custDataLst>
              <p:tags r:id="rId12"/>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13" name="Text Box 24" title=""/>
          <p:cNvSpPr txBox="1">
            <a:spLocks noChangeArrowheads="1"/>
          </p:cNvSpPr>
          <p:nvPr userDrawn="1">
            <p:custDataLst>
              <p:tags r:id="rId13"/>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00</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57"/>
                                        </p:tgtEl>
                                        <p:attrNameLst>
                                          <p:attrName>style.visibility</p:attrName>
                                        </p:attrNameLst>
                                      </p:cBhvr>
                                      <p:to>
                                        <p:strVal val="visible"/>
                                      </p:to>
                                    </p:set>
                                    <p:anim calcmode="lin" valueType="num">
                                      <p:cBhvr additive="base">
                                        <p:cTn id="7" dur="500" fill="hold"/>
                                        <p:tgtEl>
                                          <p:spTgt spid="23557"/>
                                        </p:tgtEl>
                                        <p:attrNameLst>
                                          <p:attrName>ppt_x</p:attrName>
                                        </p:attrNameLst>
                                      </p:cBhvr>
                                      <p:tavLst>
                                        <p:tav tm="0">
                                          <p:val>
                                            <p:strVal val="#ppt_x"/>
                                          </p:val>
                                        </p:tav>
                                        <p:tav tm="100000">
                                          <p:val>
                                            <p:strVal val="#ppt_x"/>
                                          </p:val>
                                        </p:tav>
                                      </p:tavLst>
                                    </p:anim>
                                    <p:anim calcmode="lin" valueType="num">
                                      <p:cBhvr additive="base">
                                        <p:cTn id="8" dur="500" fill="hold"/>
                                        <p:tgtEl>
                                          <p:spTgt spid="2355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9"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ppt_x</p:attrName>
                                        </p:attrNameLst>
                                      </p:cBhvr>
                                      <p:tavLst>
                                        <p:tav tm="0">
                                          <p:val>
                                            <p:strVal val="#ppt_x-.2"/>
                                          </p:val>
                                        </p:tav>
                                        <p:tav tm="100000">
                                          <p:val>
                                            <p:strVal val="#ppt_x"/>
                                          </p:val>
                                        </p:tav>
                                      </p:tavLst>
                                    </p:anim>
                                    <p:anim calcmode="lin" valueType="num">
                                      <p:cBhvr>
                                        <p:cTn id="14"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15" dur="1000"/>
                                        <p:tgtEl>
                                          <p:spTgt spid="4"/>
                                        </p:tgtEl>
                                      </p:cBhvr>
                                    </p:animEffect>
                                  </p:childTnLst>
                                </p:cTn>
                              </p:par>
                            </p:childTnLst>
                          </p:cTn>
                        </p:par>
                      </p:childTnLst>
                    </p:cTn>
                  </p:par>
                  <p:par>
                    <p:cTn id="16" fill="hold" nodeType="clickPar">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3554"/>
                                        </p:tgtEl>
                                        <p:attrNameLst>
                                          <p:attrName>style.visibility</p:attrName>
                                        </p:attrNameLst>
                                      </p:cBhvr>
                                      <p:to>
                                        <p:strVal val="visible"/>
                                      </p:to>
                                    </p:set>
                                    <p:anim calcmode="lin" valueType="num">
                                      <p:cBhvr additive="base">
                                        <p:cTn id="20" dur="500" fill="hold"/>
                                        <p:tgtEl>
                                          <p:spTgt spid="23554"/>
                                        </p:tgtEl>
                                        <p:attrNameLst>
                                          <p:attrName>ppt_x</p:attrName>
                                        </p:attrNameLst>
                                      </p:cBhvr>
                                      <p:tavLst>
                                        <p:tav tm="0">
                                          <p:val>
                                            <p:strVal val="#ppt_x"/>
                                          </p:val>
                                        </p:tav>
                                        <p:tav tm="100000">
                                          <p:val>
                                            <p:strVal val="#ppt_x"/>
                                          </p:val>
                                        </p:tav>
                                      </p:tavLst>
                                    </p:anim>
                                    <p:anim calcmode="lin" valueType="num">
                                      <p:cBhvr additive="base">
                                        <p:cTn id="21" dur="500" fill="hold"/>
                                        <p:tgtEl>
                                          <p:spTgt spid="23554"/>
                                        </p:tgtEl>
                                        <p:attrNameLst>
                                          <p:attrName>ppt_y</p:attrName>
                                        </p:attrNameLst>
                                      </p:cBhvr>
                                      <p:tavLst>
                                        <p:tav tm="0">
                                          <p:val>
                                            <p:strVal val="1+#ppt_h/2"/>
                                          </p:val>
                                        </p:tav>
                                        <p:tav tm="100000">
                                          <p:val>
                                            <p:strVal val="#ppt_y"/>
                                          </p:val>
                                        </p:tav>
                                      </p:tavLst>
                                    </p:anim>
                                  </p:childTnLst>
                                </p:cTn>
                              </p:par>
                            </p:childTnLst>
                          </p:cTn>
                        </p:par>
                      </p:childTnLst>
                    </p:cTn>
                  </p:par>
                  <p:par>
                    <p:cTn id="22" fill="hold" nodeType="clickPar">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3558"/>
                                        </p:tgtEl>
                                        <p:attrNameLst>
                                          <p:attrName>style.visibility</p:attrName>
                                        </p:attrNameLst>
                                      </p:cBhvr>
                                      <p:to>
                                        <p:strVal val="visible"/>
                                      </p:to>
                                    </p:set>
                                    <p:anim calcmode="lin" valueType="num">
                                      <p:cBhvr additive="base">
                                        <p:cTn id="26" dur="500" fill="hold"/>
                                        <p:tgtEl>
                                          <p:spTgt spid="23558"/>
                                        </p:tgtEl>
                                        <p:attrNameLst>
                                          <p:attrName>ppt_x</p:attrName>
                                        </p:attrNameLst>
                                      </p:cBhvr>
                                      <p:tavLst>
                                        <p:tav tm="0">
                                          <p:val>
                                            <p:strVal val="#ppt_x"/>
                                          </p:val>
                                        </p:tav>
                                        <p:tav tm="100000">
                                          <p:val>
                                            <p:strVal val="#ppt_x"/>
                                          </p:val>
                                        </p:tav>
                                      </p:tavLst>
                                    </p:anim>
                                    <p:anim calcmode="lin" valueType="num">
                                      <p:cBhvr additive="base">
                                        <p:cTn id="27" dur="500" fill="hold"/>
                                        <p:tgtEl>
                                          <p:spTgt spid="23558"/>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p:stCondLst>
                              <p:cond delay="0"/>
                            </p:stCondLst>
                            <p:childTnLst>
                              <p:par>
                                <p:cTn id="30" presetID="29"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1000" fill="hold"/>
                                        <p:tgtEl>
                                          <p:spTgt spid="8"/>
                                        </p:tgtEl>
                                        <p:attrNameLst>
                                          <p:attrName>ppt_x</p:attrName>
                                        </p:attrNameLst>
                                      </p:cBhvr>
                                      <p:tavLst>
                                        <p:tav tm="0">
                                          <p:val>
                                            <p:strVal val="#ppt_x-.2"/>
                                          </p:val>
                                        </p:tav>
                                        <p:tav tm="100000">
                                          <p:val>
                                            <p:strVal val="#ppt_x"/>
                                          </p:val>
                                        </p:tav>
                                      </p:tavLst>
                                    </p:anim>
                                    <p:anim calcmode="lin" valueType="num">
                                      <p:cBhvr>
                                        <p:cTn id="33"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3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p:bldP spid="4" grpId="0" animBg="1"/>
      <p:bldP spid="23554" grpId="0"/>
      <p:bldP spid="23558" grpId="0"/>
      <p:bldP spid="8" grpId="0" animBg="1"/>
    </p:bldLst>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6" name="文本框 5" title=""/>
          <p:cNvSpPr txBox="1"/>
          <p:nvPr>
            <p:custDataLst>
              <p:tags r:id="rId3"/>
            </p:custDataLst>
          </p:nvPr>
        </p:nvSpPr>
        <p:spPr>
          <a:xfrm>
            <a:off x="4617720" y="2760345"/>
            <a:ext cx="7325360" cy="133794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ctr">
              <a:lnSpc>
                <a:spcPct val="150000"/>
              </a:lnSpc>
            </a:pPr>
            <a:r>
              <a:rPr lang="zh-CN" altLang="en-US" sz="5400">
                <a:solidFill>
                  <a:schemeClr val="tx1"/>
                </a:solidFill>
                <a:latin typeface="宋体" panose="02010600030101010101" pitchFamily="2" charset="-122"/>
                <a:ea typeface="宋体" panose="02010600030101010101" pitchFamily="2" charset="-122"/>
                <a:cs typeface="楷体" panose="02010609060101010101" charset="-122"/>
                <a:sym typeface="+mn-ea"/>
              </a:rPr>
              <a:t>总结提升</a:t>
            </a:r>
            <a:endParaRPr lang="en-US" altLang="zh-CN" sz="5400">
              <a:solidFill>
                <a:schemeClr val="tx1"/>
              </a:solidFill>
              <a:latin typeface="宋体" panose="02010600030101010101" pitchFamily="2" charset="-122"/>
              <a:ea typeface="宋体" panose="02010600030101010101" pitchFamily="2" charset="-122"/>
              <a:cs typeface="楷体" panose="02010609060101010101" charset="-122"/>
              <a:sym typeface="+mn-ea"/>
            </a:endParaRPr>
          </a:p>
        </p:txBody>
      </p:sp>
      <p:sp>
        <p:nvSpPr>
          <p:cNvPr id="10" name="文本框 9" title=""/>
          <p:cNvSpPr txBox="1"/>
          <p:nvPr userDrawn="1">
            <p:custDataLst>
              <p:tags r:id="rId4"/>
            </p:custDataLst>
          </p:nvPr>
        </p:nvSpPr>
        <p:spPr>
          <a:xfrm>
            <a:off x="3307243" y="1676248"/>
            <a:ext cx="2507794" cy="829945"/>
          </a:xfrm>
          <a:prstGeom prst="rect">
            <a:avLst/>
          </a:prstGeom>
          <a:noFill/>
        </p:spPr>
        <p:txBody>
          <a:bodyPr wrap="square" rtlCol="0">
            <a:spAutoFit/>
            <a:scene3d>
              <a:camera prst="orthographicFront"/>
              <a:lightRig rig="threePt" dir="t"/>
            </a:scene3d>
            <a:sp3d contourW="12700"/>
          </a:bodyPr>
          <a:lstStyle/>
          <a:p>
            <a:pPr algn="ctr"/>
            <a:r>
              <a:rPr lang="en-US" altLang="zh-CN" sz="4800" b="1">
                <a:solidFill>
                  <a:srgbClr val="9A713C"/>
                </a:solidFill>
                <a:latin typeface="Century Gothic" panose="020b0502020202020204" pitchFamily="34" charset="0"/>
                <a:cs typeface="经典综艺体简" panose="02010609000101010101" pitchFamily="49" charset="-122"/>
              </a:rPr>
              <a:t>PART 06</a:t>
            </a:r>
            <a:endParaRPr lang="en-US" altLang="zh-CN" sz="4800" b="1">
              <a:solidFill>
                <a:srgbClr val="9A713C"/>
              </a:solidFill>
              <a:latin typeface="Century Gothic" panose="020b0502020202020204" pitchFamily="34" charset="0"/>
              <a:cs typeface="经典综艺体简" panose="02010609000101010101" pitchFamily="49" charset="-122"/>
            </a:endParaRPr>
          </a:p>
        </p:txBody>
      </p:sp>
    </p:spTree>
    <p:custDataLst>
      <p:tags r:id="rId5"/>
    </p:custDataLst>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4" name="平行四边形 13" title=""/>
          <p:cNvSpPr/>
          <p:nvPr>
            <p:custDataLst>
              <p:tags r:id="rId3"/>
            </p:custDataLst>
          </p:nvPr>
        </p:nvSpPr>
        <p:spPr>
          <a:xfrm>
            <a:off x="4631204" y="2571792"/>
            <a:ext cx="1056352" cy="404583"/>
          </a:xfrm>
          <a:prstGeom prst="parallelogram">
            <a:avLst>
              <a:gd name="adj" fmla="val 91691"/>
            </a:avLst>
          </a:prstGeom>
          <a:gradFill>
            <a:gsLst>
              <a:gs pos="100000">
                <a:srgbClr val="6096E6">
                  <a:lumMod val="20000"/>
                  <a:lumOff val="80000"/>
                </a:srgbClr>
              </a:gs>
              <a:gs pos="50000">
                <a:srgbClr val="6096E6">
                  <a:lumMod val="60000"/>
                  <a:lumOff val="40000"/>
                </a:srgbClr>
              </a:gs>
              <a:gs pos="0">
                <a:srgbClr val="6096E6"/>
              </a:gs>
            </a:gsLst>
            <a:lin ang="5400000" scaled="0"/>
          </a:gradFill>
          <a:ln w="12700" cap="flat" cmpd="sng" algn="ctr">
            <a:noFill/>
            <a:prstDash val="solid"/>
            <a:miter lim="800000"/>
          </a:ln>
          <a:effectLst/>
        </p:spPr>
        <p:txBody>
          <a:bodyPr rtlCol="0" anchor="ctr"/>
          <a:lstStyle/>
          <a:p>
            <a:pPr algn="ctr"/>
            <a:endParaRPr lang="zh-CN" altLang="en-US" sz="1795"/>
          </a:p>
        </p:txBody>
      </p:sp>
      <p:sp>
        <p:nvSpPr>
          <p:cNvPr id="16" name="平行四边形 15" title=""/>
          <p:cNvSpPr/>
          <p:nvPr>
            <p:custDataLst>
              <p:tags r:id="rId4"/>
            </p:custDataLst>
          </p:nvPr>
        </p:nvSpPr>
        <p:spPr>
          <a:xfrm rot="10800000" flipV="1">
            <a:off x="4631744" y="1657153"/>
            <a:ext cx="1261889" cy="1319764"/>
          </a:xfrm>
          <a:prstGeom prst="parallelogram">
            <a:avLst>
              <a:gd name="adj" fmla="val 40228"/>
            </a:avLst>
          </a:prstGeom>
          <a:gradFill>
            <a:gsLst>
              <a:gs pos="0">
                <a:srgbClr val="6096E6">
                  <a:lumMod val="20000"/>
                  <a:lumOff val="80000"/>
                </a:srgbClr>
              </a:gs>
              <a:gs pos="50000">
                <a:srgbClr val="6096E6">
                  <a:lumMod val="60000"/>
                  <a:lumOff val="40000"/>
                </a:srgbClr>
              </a:gs>
              <a:gs pos="100000">
                <a:srgbClr val="6096E6"/>
              </a:gs>
            </a:gsLst>
            <a:lin ang="5400000" scaled="0"/>
          </a:gradFill>
          <a:ln w="12700" cap="flat" cmpd="sng" algn="ctr">
            <a:noFill/>
            <a:prstDash val="solid"/>
            <a:miter lim="800000"/>
          </a:ln>
          <a:effectLst/>
        </p:spPr>
        <p:txBody>
          <a:bodyPr rtlCol="0" anchor="ctr"/>
          <a:lstStyle/>
          <a:p>
            <a:pPr algn="ctr"/>
            <a:endParaRPr lang="zh-CN" altLang="en-US" sz="1795"/>
          </a:p>
        </p:txBody>
      </p:sp>
      <p:sp>
        <p:nvSpPr>
          <p:cNvPr id="43" name="文本框 42" title=""/>
          <p:cNvSpPr txBox="1"/>
          <p:nvPr>
            <p:custDataLst>
              <p:tags r:id="rId5"/>
            </p:custDataLst>
          </p:nvPr>
        </p:nvSpPr>
        <p:spPr>
          <a:xfrm rot="20820000">
            <a:off x="4607560" y="1698413"/>
            <a:ext cx="1195493" cy="808567"/>
          </a:xfrm>
          <a:prstGeom prst="rect">
            <a:avLst/>
          </a:prstGeom>
          <a:noFill/>
        </p:spPr>
        <p:txBody>
          <a:bodyPr wrap="square" bIns="0" rtlCol="0">
            <a:noAutofit/>
          </a:bodyPr>
          <a:lstStyle/>
          <a:p>
            <a:pPr algn="ctr"/>
            <a:r>
              <a:rPr lang="zh-CN" altLang="en-US" sz="2535" b="1" spc="300">
                <a:solidFill>
                  <a:srgbClr val="000000">
                    <a:lumMod val="75000"/>
                    <a:lumOff val="25000"/>
                  </a:srgbClr>
                </a:solidFill>
                <a:uFillTx/>
                <a:latin typeface="MiSans" panose="00000500000000000000" charset="-122"/>
                <a:ea typeface="MiSans" panose="00000500000000000000" charset="-122"/>
              </a:rPr>
              <a:t>力的</a:t>
            </a:r>
            <a:endParaRPr lang="zh-CN" altLang="en-US" sz="2535" b="1" spc="300">
              <a:solidFill>
                <a:srgbClr val="000000">
                  <a:lumMod val="75000"/>
                  <a:lumOff val="25000"/>
                </a:srgbClr>
              </a:solidFill>
              <a:uFillTx/>
              <a:latin typeface="MiSans" panose="00000500000000000000" charset="-122"/>
              <a:ea typeface="MiSans" panose="00000500000000000000" charset="-122"/>
            </a:endParaRPr>
          </a:p>
          <a:p>
            <a:pPr algn="ctr"/>
            <a:r>
              <a:rPr lang="zh-CN" altLang="en-US" sz="2535" b="1" spc="300">
                <a:solidFill>
                  <a:srgbClr val="000000">
                    <a:lumMod val="75000"/>
                    <a:lumOff val="25000"/>
                  </a:srgbClr>
                </a:solidFill>
                <a:uFillTx/>
                <a:latin typeface="MiSans" panose="00000500000000000000" charset="-122"/>
                <a:ea typeface="MiSans" panose="00000500000000000000" charset="-122"/>
              </a:rPr>
              <a:t>分解</a:t>
            </a:r>
            <a:endParaRPr lang="zh-CN" altLang="en-US" sz="2535" b="1" spc="300">
              <a:solidFill>
                <a:srgbClr val="000000">
                  <a:lumMod val="75000"/>
                  <a:lumOff val="25000"/>
                </a:srgbClr>
              </a:solidFill>
              <a:uFillTx/>
              <a:latin typeface="MiSans" panose="00000500000000000000" charset="-122"/>
              <a:ea typeface="MiSans" panose="00000500000000000000" charset="-122"/>
            </a:endParaRPr>
          </a:p>
        </p:txBody>
      </p:sp>
      <p:sp>
        <p:nvSpPr>
          <p:cNvPr id="50" name="文本框 49" title=""/>
          <p:cNvSpPr txBox="1"/>
          <p:nvPr>
            <p:custDataLst>
              <p:tags r:id="rId6"/>
            </p:custDataLst>
          </p:nvPr>
        </p:nvSpPr>
        <p:spPr>
          <a:xfrm>
            <a:off x="5132065" y="2464697"/>
            <a:ext cx="665831" cy="511679"/>
          </a:xfrm>
          <a:prstGeom prst="rect">
            <a:avLst/>
          </a:prstGeom>
          <a:noFill/>
        </p:spPr>
        <p:txBody>
          <a:bodyPr wrap="square" bIns="0" rtlCol="0">
            <a:normAutofit/>
          </a:bodyPr>
          <a:lstStyle/>
          <a:p>
            <a:r>
              <a:rPr lang="en-US" altLang="zh-CN" sz="2795" spc="300">
                <a:solidFill>
                  <a:srgbClr val="FFFFFF"/>
                </a:solidFill>
                <a:uFillTx/>
                <a:latin typeface="MiSans Bold" panose="00000800000000000000" charset="-122"/>
                <a:ea typeface="MiSans Bold" panose="00000800000000000000" charset="-122"/>
              </a:rPr>
              <a:t>01</a:t>
            </a:r>
            <a:endParaRPr lang="en-US" altLang="zh-CN" sz="2795" spc="300">
              <a:solidFill>
                <a:srgbClr val="FFFFFF"/>
              </a:solidFill>
              <a:uFillTx/>
              <a:latin typeface="MiSans Bold" panose="00000800000000000000" charset="-122"/>
              <a:ea typeface="MiSans Bold" panose="00000800000000000000" charset="-122"/>
            </a:endParaRPr>
          </a:p>
        </p:txBody>
      </p:sp>
      <p:sp>
        <p:nvSpPr>
          <p:cNvPr id="19" name="平行四边形 18" title=""/>
          <p:cNvSpPr/>
          <p:nvPr>
            <p:custDataLst>
              <p:tags r:id="rId7"/>
            </p:custDataLst>
          </p:nvPr>
        </p:nvSpPr>
        <p:spPr>
          <a:xfrm>
            <a:off x="4631204" y="4702345"/>
            <a:ext cx="1056352" cy="404583"/>
          </a:xfrm>
          <a:prstGeom prst="parallelogram">
            <a:avLst>
              <a:gd name="adj" fmla="val 91691"/>
            </a:avLst>
          </a:prstGeom>
          <a:gradFill>
            <a:gsLst>
              <a:gs pos="100000">
                <a:srgbClr val="58B6E5">
                  <a:lumMod val="20000"/>
                  <a:lumOff val="80000"/>
                </a:srgbClr>
              </a:gs>
              <a:gs pos="50000">
                <a:srgbClr val="58B6E5">
                  <a:lumMod val="60000"/>
                  <a:lumOff val="40000"/>
                </a:srgbClr>
              </a:gs>
              <a:gs pos="0">
                <a:srgbClr val="58B6E5"/>
              </a:gs>
            </a:gsLst>
            <a:lin ang="5400000" scaled="0"/>
          </a:gradFill>
          <a:ln w="12700" cap="flat" cmpd="sng" algn="ctr">
            <a:noFill/>
            <a:prstDash val="solid"/>
            <a:miter lim="800000"/>
          </a:ln>
          <a:effectLst/>
        </p:spPr>
        <p:txBody>
          <a:bodyPr rtlCol="0" anchor="ctr"/>
          <a:lstStyle/>
          <a:p>
            <a:pPr algn="ctr"/>
            <a:endParaRPr lang="zh-CN" altLang="en-US" sz="1795"/>
          </a:p>
        </p:txBody>
      </p:sp>
      <p:sp>
        <p:nvSpPr>
          <p:cNvPr id="26" name="平行四边形 25" title=""/>
          <p:cNvSpPr/>
          <p:nvPr>
            <p:custDataLst>
              <p:tags r:id="rId8"/>
            </p:custDataLst>
          </p:nvPr>
        </p:nvSpPr>
        <p:spPr>
          <a:xfrm rot="10800000" flipV="1">
            <a:off x="4631744" y="3787705"/>
            <a:ext cx="1261889" cy="1319764"/>
          </a:xfrm>
          <a:prstGeom prst="parallelogram">
            <a:avLst>
              <a:gd name="adj" fmla="val 40228"/>
            </a:avLst>
          </a:prstGeom>
          <a:gradFill>
            <a:gsLst>
              <a:gs pos="0">
                <a:srgbClr val="58B6E5">
                  <a:lumMod val="20000"/>
                  <a:lumOff val="80000"/>
                </a:srgbClr>
              </a:gs>
              <a:gs pos="50000">
                <a:srgbClr val="58B6E5">
                  <a:lumMod val="60000"/>
                  <a:lumOff val="40000"/>
                </a:srgbClr>
              </a:gs>
              <a:gs pos="100000">
                <a:srgbClr val="58B6E5"/>
              </a:gs>
            </a:gsLst>
            <a:lin ang="5400000" scaled="0"/>
          </a:gradFill>
          <a:ln w="12700" cap="flat" cmpd="sng" algn="ctr">
            <a:noFill/>
            <a:prstDash val="solid"/>
            <a:miter lim="800000"/>
          </a:ln>
          <a:effectLst/>
        </p:spPr>
        <p:txBody>
          <a:bodyPr rtlCol="0" anchor="ctr"/>
          <a:lstStyle/>
          <a:p>
            <a:pPr algn="ctr"/>
            <a:endParaRPr lang="zh-CN" altLang="en-US" sz="1795"/>
          </a:p>
        </p:txBody>
      </p:sp>
      <p:sp>
        <p:nvSpPr>
          <p:cNvPr id="52" name="平行四边形 51" title=""/>
          <p:cNvSpPr/>
          <p:nvPr>
            <p:custDataLst>
              <p:tags r:id="rId9"/>
            </p:custDataLst>
          </p:nvPr>
        </p:nvSpPr>
        <p:spPr>
          <a:xfrm flipH="1">
            <a:off x="6422079" y="3421525"/>
            <a:ext cx="1029848" cy="404583"/>
          </a:xfrm>
          <a:prstGeom prst="parallelogram">
            <a:avLst>
              <a:gd name="adj" fmla="val 91691"/>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sz="1795"/>
          </a:p>
        </p:txBody>
      </p:sp>
      <p:sp>
        <p:nvSpPr>
          <p:cNvPr id="53" name="平行四边形 52" title=""/>
          <p:cNvSpPr/>
          <p:nvPr>
            <p:custDataLst>
              <p:tags r:id="rId10"/>
            </p:custDataLst>
          </p:nvPr>
        </p:nvSpPr>
        <p:spPr>
          <a:xfrm rot="10800000" flipH="1" flipV="1">
            <a:off x="6220869" y="2506887"/>
            <a:ext cx="1230517" cy="1319764"/>
          </a:xfrm>
          <a:prstGeom prst="parallelogram">
            <a:avLst>
              <a:gd name="adj" fmla="val 40228"/>
            </a:avLst>
          </a:prstGeom>
          <a:gradFill>
            <a:gsLst>
              <a:gs pos="0">
                <a:srgbClr val="FFBA55">
                  <a:lumMod val="20000"/>
                  <a:lumOff val="80000"/>
                </a:srgbClr>
              </a:gs>
              <a:gs pos="50000">
                <a:srgbClr val="FFBA55">
                  <a:lumMod val="60000"/>
                  <a:lumOff val="40000"/>
                </a:srgbClr>
              </a:gs>
              <a:gs pos="100000">
                <a:srgbClr val="FFBA55"/>
              </a:gs>
            </a:gsLst>
            <a:lin ang="5400000" scaled="0"/>
          </a:gradFill>
          <a:ln w="12700" cap="flat" cmpd="sng" algn="ctr">
            <a:noFill/>
            <a:prstDash val="solid"/>
            <a:miter lim="800000"/>
          </a:ln>
          <a:effectLst/>
        </p:spPr>
        <p:txBody>
          <a:bodyPr rtlCol="0" anchor="ctr"/>
          <a:lstStyle/>
          <a:p>
            <a:pPr algn="ctr"/>
            <a:endParaRPr lang="zh-CN" altLang="en-US" sz="1795"/>
          </a:p>
        </p:txBody>
      </p:sp>
      <p:sp>
        <p:nvSpPr>
          <p:cNvPr id="63" name="平行四边形 62" title=""/>
          <p:cNvSpPr/>
          <p:nvPr>
            <p:custDataLst>
              <p:tags r:id="rId11"/>
            </p:custDataLst>
          </p:nvPr>
        </p:nvSpPr>
        <p:spPr>
          <a:xfrm flipH="1">
            <a:off x="6421539" y="5616984"/>
            <a:ext cx="1029848" cy="404583"/>
          </a:xfrm>
          <a:prstGeom prst="parallelogram">
            <a:avLst>
              <a:gd name="adj" fmla="val 91691"/>
            </a:avLst>
          </a:prstGeom>
          <a:gradFill>
            <a:gsLst>
              <a:gs pos="100000">
                <a:srgbClr val="EC5F74">
                  <a:lumMod val="20000"/>
                  <a:lumOff val="80000"/>
                </a:srgbClr>
              </a:gs>
              <a:gs pos="50000">
                <a:srgbClr val="EC5F74">
                  <a:lumMod val="60000"/>
                  <a:lumOff val="40000"/>
                </a:srgbClr>
              </a:gs>
              <a:gs pos="0">
                <a:srgbClr val="EC5F74"/>
              </a:gs>
            </a:gsLst>
            <a:lin ang="5400000" scaled="0"/>
          </a:gradFill>
          <a:ln w="12700" cap="flat" cmpd="sng" algn="ctr">
            <a:noFill/>
            <a:prstDash val="solid"/>
            <a:miter lim="800000"/>
          </a:ln>
          <a:effectLst/>
        </p:spPr>
        <p:txBody>
          <a:bodyPr rtlCol="0" anchor="ctr"/>
          <a:lstStyle/>
          <a:p>
            <a:pPr algn="ctr"/>
            <a:endParaRPr lang="zh-CN" altLang="en-US" sz="1795"/>
          </a:p>
        </p:txBody>
      </p:sp>
      <p:sp>
        <p:nvSpPr>
          <p:cNvPr id="64" name="平行四边形 63" title=""/>
          <p:cNvSpPr/>
          <p:nvPr>
            <p:custDataLst>
              <p:tags r:id="rId12"/>
            </p:custDataLst>
          </p:nvPr>
        </p:nvSpPr>
        <p:spPr>
          <a:xfrm rot="10800000" flipH="1" flipV="1">
            <a:off x="6188696" y="4901617"/>
            <a:ext cx="1229976" cy="1319764"/>
          </a:xfrm>
          <a:prstGeom prst="parallelogram">
            <a:avLst>
              <a:gd name="adj" fmla="val 40228"/>
            </a:avLst>
          </a:prstGeom>
          <a:gradFill>
            <a:gsLst>
              <a:gs pos="0">
                <a:srgbClr val="EC5F74">
                  <a:lumMod val="20000"/>
                  <a:lumOff val="80000"/>
                </a:srgbClr>
              </a:gs>
              <a:gs pos="50000">
                <a:srgbClr val="EC5F74">
                  <a:lumMod val="60000"/>
                  <a:lumOff val="40000"/>
                </a:srgbClr>
              </a:gs>
              <a:gs pos="100000">
                <a:srgbClr val="EC5F74"/>
              </a:gs>
            </a:gsLst>
            <a:lin ang="5400000" scaled="0"/>
          </a:gradFill>
          <a:ln w="12700" cap="flat" cmpd="sng" algn="ctr">
            <a:noFill/>
            <a:prstDash val="solid"/>
            <a:miter lim="800000"/>
          </a:ln>
          <a:effectLst/>
        </p:spPr>
        <p:txBody>
          <a:bodyPr rtlCol="0" anchor="ctr"/>
          <a:lstStyle/>
          <a:p>
            <a:pPr algn="ctr"/>
            <a:endParaRPr lang="zh-CN" altLang="en-US" sz="1795"/>
          </a:p>
        </p:txBody>
      </p:sp>
      <p:cxnSp>
        <p:nvCxnSpPr>
          <p:cNvPr id="38" name="直接箭头连接符 37" title=""/>
          <p:cNvCxnSpPr/>
          <p:nvPr>
            <p:custDataLst>
              <p:tags r:id="rId13"/>
            </p:custDataLst>
          </p:nvPr>
        </p:nvCxnSpPr>
        <p:spPr>
          <a:xfrm>
            <a:off x="6055359" y="1203891"/>
            <a:ext cx="3787" cy="5460792"/>
          </a:xfrm>
          <a:prstGeom prst="straightConnector1">
            <a:avLst/>
          </a:prstGeom>
          <a:noFill/>
          <a:ln w="101600" cap="flat" cmpd="sng" algn="ctr">
            <a:gradFill>
              <a:gsLst>
                <a:gs pos="100000">
                  <a:srgbClr val="C00000"/>
                </a:gs>
                <a:gs pos="0">
                  <a:srgbClr val="58B6E5">
                    <a:lumMod val="20000"/>
                    <a:lumOff val="80000"/>
                  </a:srgbClr>
                </a:gs>
              </a:gsLst>
              <a:lin ang="5400000" scaled="1"/>
            </a:gradFill>
            <a:prstDash val="solid"/>
            <a:miter lim="800000"/>
            <a:headEnd type="oval"/>
            <a:tailEnd type="triangle"/>
          </a:ln>
          <a:effectLst/>
        </p:spPr>
      </p:cxnSp>
      <p:grpSp>
        <p:nvGrpSpPr>
          <p:cNvPr id="13" name="组合 12" title=""/>
          <p:cNvGrpSpPr/>
          <p:nvPr>
            <p:custDataLst>
              <p:tags r:id="rId14"/>
            </p:custDataLst>
          </p:nvPr>
        </p:nvGrpSpPr>
        <p:grpSpPr>
          <a:xfrm>
            <a:off x="6367780" y="2481580"/>
            <a:ext cx="1118447" cy="1344507"/>
            <a:chOff x="7521" y="2921"/>
            <a:chExt cx="1321" cy="1588"/>
          </a:xfrm>
        </p:grpSpPr>
        <p:sp>
          <p:nvSpPr>
            <p:cNvPr id="88" name="文本框 87"/>
            <p:cNvSpPr txBox="1"/>
            <p:nvPr>
              <p:custDataLst>
                <p:tags r:id="rId15"/>
              </p:custDataLst>
            </p:nvPr>
          </p:nvSpPr>
          <p:spPr>
            <a:xfrm>
              <a:off x="7521" y="3905"/>
              <a:ext cx="786" cy="604"/>
            </a:xfrm>
            <a:prstGeom prst="rect">
              <a:avLst/>
            </a:prstGeom>
            <a:noFill/>
          </p:spPr>
          <p:txBody>
            <a:bodyPr wrap="square" bIns="0" rtlCol="0">
              <a:normAutofit/>
            </a:bodyPr>
            <a:lstStyle/>
            <a:p>
              <a:r>
                <a:rPr lang="en-US" altLang="zh-CN" sz="2795" spc="300">
                  <a:solidFill>
                    <a:srgbClr val="FFFFFF"/>
                  </a:solidFill>
                  <a:uFillTx/>
                  <a:latin typeface="MiSans Bold" panose="00000800000000000000" charset="-122"/>
                  <a:ea typeface="MiSans Bold" panose="00000800000000000000" charset="-122"/>
                </a:rPr>
                <a:t>02</a:t>
              </a:r>
              <a:endParaRPr lang="en-US" altLang="zh-CN" sz="2795" spc="300">
                <a:solidFill>
                  <a:srgbClr val="FFFFFF"/>
                </a:solidFill>
                <a:uFillTx/>
                <a:latin typeface="MiSans Bold" panose="00000800000000000000" charset="-122"/>
                <a:ea typeface="MiSans Bold" panose="00000800000000000000" charset="-122"/>
              </a:endParaRPr>
            </a:p>
          </p:txBody>
        </p:sp>
        <p:sp>
          <p:nvSpPr>
            <p:cNvPr id="41" name="文本框 40"/>
            <p:cNvSpPr txBox="1"/>
            <p:nvPr>
              <p:custDataLst>
                <p:tags r:id="rId16"/>
              </p:custDataLst>
            </p:nvPr>
          </p:nvSpPr>
          <p:spPr>
            <a:xfrm rot="420000">
              <a:off x="7556" y="2921"/>
              <a:ext cx="1287" cy="955"/>
            </a:xfrm>
            <a:prstGeom prst="rect">
              <a:avLst/>
            </a:prstGeom>
            <a:noFill/>
          </p:spPr>
          <p:txBody>
            <a:bodyPr wrap="square" bIns="0" rtlCol="0">
              <a:noAutofit/>
            </a:bodyPr>
            <a:lstStyle/>
            <a:p>
              <a:pPr algn="ctr"/>
              <a:r>
                <a:rPr lang="zh-CN" altLang="en-US" sz="2535" b="1" spc="300">
                  <a:solidFill>
                    <a:srgbClr val="000000">
                      <a:lumMod val="75000"/>
                      <a:lumOff val="25000"/>
                    </a:srgbClr>
                  </a:solidFill>
                  <a:uFillTx/>
                  <a:latin typeface="MiSans" panose="00000500000000000000" charset="-122"/>
                  <a:ea typeface="MiSans" panose="00000500000000000000" charset="-122"/>
                </a:rPr>
                <a:t>实例分析</a:t>
              </a:r>
              <a:endParaRPr lang="zh-CN" altLang="en-US" sz="2535" b="1" spc="300">
                <a:solidFill>
                  <a:srgbClr val="000000">
                    <a:lumMod val="75000"/>
                    <a:lumOff val="25000"/>
                  </a:srgbClr>
                </a:solidFill>
                <a:uFillTx/>
                <a:latin typeface="MiSans" panose="00000500000000000000" charset="-122"/>
                <a:ea typeface="MiSans" panose="00000500000000000000" charset="-122"/>
              </a:endParaRPr>
            </a:p>
          </p:txBody>
        </p:sp>
      </p:grpSp>
      <p:grpSp>
        <p:nvGrpSpPr>
          <p:cNvPr id="17" name="组合 16" title=""/>
          <p:cNvGrpSpPr/>
          <p:nvPr>
            <p:custDataLst>
              <p:tags r:id="rId17"/>
            </p:custDataLst>
          </p:nvPr>
        </p:nvGrpSpPr>
        <p:grpSpPr>
          <a:xfrm>
            <a:off x="6280573" y="4807373"/>
            <a:ext cx="1283547" cy="1207347"/>
            <a:chOff x="7418" y="5668"/>
            <a:chExt cx="1516" cy="1426"/>
          </a:xfrm>
        </p:grpSpPr>
        <p:sp>
          <p:nvSpPr>
            <p:cNvPr id="86" name="文本框 85"/>
            <p:cNvSpPr txBox="1"/>
            <p:nvPr>
              <p:custDataLst>
                <p:tags r:id="rId18"/>
              </p:custDataLst>
            </p:nvPr>
          </p:nvSpPr>
          <p:spPr>
            <a:xfrm>
              <a:off x="7515" y="6490"/>
              <a:ext cx="786" cy="604"/>
            </a:xfrm>
            <a:prstGeom prst="rect">
              <a:avLst/>
            </a:prstGeom>
            <a:noFill/>
          </p:spPr>
          <p:txBody>
            <a:bodyPr wrap="square" bIns="0" rtlCol="0">
              <a:normAutofit/>
            </a:bodyPr>
            <a:lstStyle/>
            <a:p>
              <a:r>
                <a:rPr lang="en-US" altLang="zh-CN" sz="2795" spc="300">
                  <a:solidFill>
                    <a:srgbClr val="FFFFFF"/>
                  </a:solidFill>
                  <a:uFillTx/>
                  <a:latin typeface="MiSans Bold" panose="00000800000000000000" charset="-122"/>
                  <a:ea typeface="MiSans Bold" panose="00000800000000000000" charset="-122"/>
                </a:rPr>
                <a:t>04</a:t>
              </a:r>
              <a:endParaRPr lang="en-US" altLang="zh-CN" sz="2795" spc="300">
                <a:solidFill>
                  <a:srgbClr val="FFFFFF"/>
                </a:solidFill>
                <a:uFillTx/>
                <a:latin typeface="MiSans Bold" panose="00000800000000000000" charset="-122"/>
                <a:ea typeface="MiSans Bold" panose="00000800000000000000" charset="-122"/>
              </a:endParaRPr>
            </a:p>
          </p:txBody>
        </p:sp>
        <p:sp>
          <p:nvSpPr>
            <p:cNvPr id="42" name="文本框 41"/>
            <p:cNvSpPr txBox="1"/>
            <p:nvPr>
              <p:custDataLst>
                <p:tags r:id="rId19"/>
              </p:custDataLst>
            </p:nvPr>
          </p:nvSpPr>
          <p:spPr>
            <a:xfrm rot="600000">
              <a:off x="7418" y="5668"/>
              <a:ext cx="1516" cy="955"/>
            </a:xfrm>
            <a:prstGeom prst="rect">
              <a:avLst/>
            </a:prstGeom>
            <a:noFill/>
          </p:spPr>
          <p:txBody>
            <a:bodyPr wrap="square" bIns="0" rtlCol="0">
              <a:noAutofit/>
            </a:bodyPr>
            <a:lstStyle/>
            <a:p>
              <a:pPr algn="ctr"/>
              <a:r>
                <a:rPr lang="zh-CN" altLang="en-US" sz="2535" b="1" spc="300">
                  <a:solidFill>
                    <a:srgbClr val="000000">
                      <a:lumMod val="75000"/>
                      <a:lumOff val="25000"/>
                    </a:srgbClr>
                  </a:solidFill>
                  <a:uFillTx/>
                  <a:latin typeface="MiSans" panose="00000500000000000000" charset="-122"/>
                  <a:ea typeface="MiSans" panose="00000500000000000000" charset="-122"/>
                </a:rPr>
                <a:t>正交</a:t>
              </a:r>
              <a:endParaRPr lang="zh-CN" altLang="en-US" sz="2535" b="1" spc="300">
                <a:solidFill>
                  <a:srgbClr val="000000">
                    <a:lumMod val="75000"/>
                    <a:lumOff val="25000"/>
                  </a:srgbClr>
                </a:solidFill>
                <a:uFillTx/>
                <a:latin typeface="MiSans" panose="00000500000000000000" charset="-122"/>
                <a:ea typeface="MiSans" panose="00000500000000000000" charset="-122"/>
              </a:endParaRPr>
            </a:p>
            <a:p>
              <a:pPr algn="ctr"/>
              <a:r>
                <a:rPr lang="zh-CN" altLang="en-US" sz="2535" b="1" spc="300">
                  <a:solidFill>
                    <a:srgbClr val="000000">
                      <a:lumMod val="75000"/>
                      <a:lumOff val="25000"/>
                    </a:srgbClr>
                  </a:solidFill>
                  <a:uFillTx/>
                  <a:latin typeface="MiSans" panose="00000500000000000000" charset="-122"/>
                  <a:ea typeface="MiSans" panose="00000500000000000000" charset="-122"/>
                </a:rPr>
                <a:t>分解</a:t>
              </a:r>
              <a:endParaRPr lang="zh-CN" altLang="en-US" sz="2535" b="1" spc="300">
                <a:solidFill>
                  <a:srgbClr val="000000">
                    <a:lumMod val="75000"/>
                    <a:lumOff val="25000"/>
                  </a:srgbClr>
                </a:solidFill>
                <a:uFillTx/>
                <a:latin typeface="MiSans" panose="00000500000000000000" charset="-122"/>
                <a:ea typeface="MiSans" panose="00000500000000000000" charset="-122"/>
              </a:endParaRPr>
            </a:p>
          </p:txBody>
        </p:sp>
      </p:grpSp>
      <p:grpSp>
        <p:nvGrpSpPr>
          <p:cNvPr id="15" name="组合 14" title=""/>
          <p:cNvGrpSpPr/>
          <p:nvPr>
            <p:custDataLst>
              <p:tags r:id="rId20"/>
            </p:custDataLst>
          </p:nvPr>
        </p:nvGrpSpPr>
        <p:grpSpPr>
          <a:xfrm>
            <a:off x="4646507" y="3743113"/>
            <a:ext cx="1156547" cy="1359747"/>
            <a:chOff x="5488" y="4411"/>
            <a:chExt cx="1366" cy="1606"/>
          </a:xfrm>
        </p:grpSpPr>
        <p:sp>
          <p:nvSpPr>
            <p:cNvPr id="135" name="文本框 134"/>
            <p:cNvSpPr txBox="1"/>
            <p:nvPr>
              <p:custDataLst>
                <p:tags r:id="rId21"/>
              </p:custDataLst>
            </p:nvPr>
          </p:nvSpPr>
          <p:spPr>
            <a:xfrm>
              <a:off x="6068" y="5413"/>
              <a:ext cx="786" cy="604"/>
            </a:xfrm>
            <a:prstGeom prst="rect">
              <a:avLst/>
            </a:prstGeom>
            <a:noFill/>
          </p:spPr>
          <p:txBody>
            <a:bodyPr wrap="square" bIns="0" rtlCol="0">
              <a:normAutofit/>
            </a:bodyPr>
            <a:lstStyle/>
            <a:p>
              <a:r>
                <a:rPr lang="en-US" altLang="zh-CN" sz="2795" spc="300">
                  <a:solidFill>
                    <a:srgbClr val="FFFFFF"/>
                  </a:solidFill>
                  <a:uFillTx/>
                  <a:latin typeface="MiSans Bold" panose="00000800000000000000" charset="-122"/>
                  <a:ea typeface="MiSans Bold" panose="00000800000000000000" charset="-122"/>
                </a:rPr>
                <a:t>03</a:t>
              </a:r>
              <a:endParaRPr lang="en-US" altLang="zh-CN" sz="2795" spc="300">
                <a:solidFill>
                  <a:srgbClr val="FFFFFF"/>
                </a:solidFill>
                <a:uFillTx/>
                <a:latin typeface="MiSans Bold" panose="00000800000000000000" charset="-122"/>
                <a:ea typeface="MiSans Bold" panose="00000800000000000000" charset="-122"/>
              </a:endParaRPr>
            </a:p>
          </p:txBody>
        </p:sp>
        <p:sp>
          <p:nvSpPr>
            <p:cNvPr id="46" name="文本框 45"/>
            <p:cNvSpPr txBox="1"/>
            <p:nvPr>
              <p:custDataLst>
                <p:tags r:id="rId22"/>
              </p:custDataLst>
            </p:nvPr>
          </p:nvSpPr>
          <p:spPr>
            <a:xfrm rot="20820000">
              <a:off x="5488" y="4411"/>
              <a:ext cx="1261" cy="1095"/>
            </a:xfrm>
            <a:prstGeom prst="rect">
              <a:avLst/>
            </a:prstGeom>
            <a:noFill/>
          </p:spPr>
          <p:txBody>
            <a:bodyPr wrap="square" bIns="0" rtlCol="0">
              <a:noAutofit/>
            </a:bodyPr>
            <a:lstStyle/>
            <a:p>
              <a:pPr algn="ctr"/>
              <a:r>
                <a:rPr lang="zh-CN" altLang="en-US" sz="2535" b="1" spc="300">
                  <a:solidFill>
                    <a:srgbClr val="000000">
                      <a:lumMod val="75000"/>
                      <a:lumOff val="25000"/>
                    </a:srgbClr>
                  </a:solidFill>
                  <a:uFillTx/>
                  <a:latin typeface="MiSans" panose="00000500000000000000" charset="-122"/>
                  <a:ea typeface="MiSans" panose="00000500000000000000" charset="-122"/>
                </a:rPr>
                <a:t>分类</a:t>
              </a:r>
              <a:endParaRPr lang="zh-CN" altLang="en-US" sz="2535" b="1" spc="300">
                <a:solidFill>
                  <a:srgbClr val="000000">
                    <a:lumMod val="75000"/>
                    <a:lumOff val="25000"/>
                  </a:srgbClr>
                </a:solidFill>
                <a:uFillTx/>
                <a:latin typeface="MiSans" panose="00000500000000000000" charset="-122"/>
                <a:ea typeface="MiSans" panose="00000500000000000000" charset="-122"/>
              </a:endParaRPr>
            </a:p>
            <a:p>
              <a:pPr algn="ctr"/>
              <a:r>
                <a:rPr lang="zh-CN" altLang="en-US" sz="2535" b="1" spc="300">
                  <a:solidFill>
                    <a:srgbClr val="000000">
                      <a:lumMod val="75000"/>
                      <a:lumOff val="25000"/>
                    </a:srgbClr>
                  </a:solidFill>
                  <a:uFillTx/>
                  <a:latin typeface="MiSans" panose="00000500000000000000" charset="-122"/>
                  <a:ea typeface="MiSans" panose="00000500000000000000" charset="-122"/>
                </a:rPr>
                <a:t>讨论</a:t>
              </a:r>
              <a:endParaRPr lang="zh-CN" altLang="en-US" sz="2535" b="1" spc="300">
                <a:solidFill>
                  <a:srgbClr val="000000">
                    <a:lumMod val="75000"/>
                    <a:lumOff val="25000"/>
                  </a:srgbClr>
                </a:solidFill>
                <a:uFillTx/>
                <a:latin typeface="MiSans" panose="00000500000000000000" charset="-122"/>
                <a:ea typeface="MiSans" panose="00000500000000000000" charset="-122"/>
              </a:endParaRPr>
            </a:p>
          </p:txBody>
        </p:sp>
      </p:grpSp>
      <p:pic>
        <p:nvPicPr>
          <p:cNvPr id="2" name="图片 1" title=""/>
          <p:cNvPicPr>
            <a:picLocks noChangeAspect="1"/>
          </p:cNvPicPr>
          <p:nvPr>
            <p:custDataLst>
              <p:tags r:id="rId24"/>
            </p:custDataLst>
          </p:nvPr>
        </p:nvPicPr>
        <p:blipFill>
          <a:blip r:embed="rId23"/>
          <a:stretch>
            <a:fillRect/>
          </a:stretch>
        </p:blipFill>
        <p:spPr>
          <a:xfrm>
            <a:off x="376555" y="2098463"/>
            <a:ext cx="2450253" cy="1727200"/>
          </a:xfrm>
          <a:prstGeom prst="rect">
            <a:avLst/>
          </a:prstGeom>
        </p:spPr>
      </p:pic>
      <p:sp>
        <p:nvSpPr>
          <p:cNvPr id="3" name="文本框 2" title=""/>
          <p:cNvSpPr txBox="1"/>
          <p:nvPr>
            <p:custDataLst>
              <p:tags r:id="rId25"/>
            </p:custDataLst>
          </p:nvPr>
        </p:nvSpPr>
        <p:spPr>
          <a:xfrm>
            <a:off x="347980" y="775970"/>
            <a:ext cx="4121573" cy="1042670"/>
          </a:xfrm>
          <a:prstGeom prst="rect">
            <a:avLst/>
          </a:prstGeom>
          <a:noFill/>
          <a:ln w="12700" cap="flat">
            <a:noFill/>
            <a:miter lim="400000"/>
          </a:ln>
          <a:extLst>
            <a:ext uri="{909E8E84-426E-40DD-AFC4-6F175D3DCCD1}">
              <a14:hiddenFill xmlns:a14="http://schemas.microsoft.com/office/drawing/2010/main">
                <a:solidFill>
                  <a:schemeClr val="accent3">
                    <a:lumMod val="20000"/>
                    <a:lumOff val="80000"/>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60958" tIns="60958" rIns="60958" bIns="60958" numCol="1" spcCol="38100" rtlCol="0" anchor="t" forceAA="0">
            <a:spAutoFit/>
          </a:bodyPr>
          <a:lstStyle/>
          <a:p>
            <a:pPr indent="0" eaLnBrk="1" fontAlgn="auto" latinLnBrk="0" hangingPunct="1">
              <a:lnSpc>
                <a:spcPct val="140000"/>
              </a:lnSpc>
            </a:pPr>
            <a:r>
              <a:rPr lang="zh-CN" altLang="en-US" sz="2135"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力的分解是力的合成的逆运算</a:t>
            </a:r>
            <a:r>
              <a:rPr lang="zh-CN" altLang="en-US" sz="2135"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，力的分解也遵循平行四边形定则。</a:t>
            </a:r>
            <a:endParaRPr kumimoji="0" lang="zh-CN" altLang="en-US" sz="2135" b="1" i="0" u="none" strike="noStrike" cap="none" spc="0" normalizeH="0" baseline="0" smtClean="0">
              <a:ln>
                <a:noFill/>
              </a:ln>
              <a:solidFill>
                <a:schemeClr val="tx1"/>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 name="图片 4" title=""/>
          <p:cNvPicPr>
            <a:picLocks noChangeAspect="1"/>
          </p:cNvPicPr>
          <p:nvPr>
            <p:custDataLst>
              <p:tags r:id="rId27"/>
            </p:custDataLst>
          </p:nvPr>
        </p:nvPicPr>
        <p:blipFill>
          <a:blip r:embed="rId26"/>
          <a:stretch>
            <a:fillRect/>
          </a:stretch>
        </p:blipFill>
        <p:spPr>
          <a:xfrm>
            <a:off x="7627197" y="760307"/>
            <a:ext cx="2288540" cy="1473200"/>
          </a:xfrm>
          <a:prstGeom prst="rect">
            <a:avLst/>
          </a:prstGeom>
        </p:spPr>
      </p:pic>
      <p:pic>
        <p:nvPicPr>
          <p:cNvPr id="20484" name="Picture 4" title=""/>
          <p:cNvPicPr>
            <a:picLocks noChangeAspect="1"/>
          </p:cNvPicPr>
          <p:nvPr>
            <p:custDataLst>
              <p:tags r:id="rId29"/>
            </p:custDataLst>
          </p:nvPr>
        </p:nvPicPr>
        <p:blipFill>
          <a:blip r:embed="rId28"/>
          <a:stretch>
            <a:fillRect/>
          </a:stretch>
        </p:blipFill>
        <p:spPr>
          <a:xfrm>
            <a:off x="10245302" y="776182"/>
            <a:ext cx="1474047" cy="1422400"/>
          </a:xfrm>
          <a:prstGeom prst="rect">
            <a:avLst/>
          </a:prstGeom>
          <a:noFill/>
          <a:ln w="9525">
            <a:noFill/>
          </a:ln>
        </p:spPr>
      </p:pic>
      <p:sp>
        <p:nvSpPr>
          <p:cNvPr id="19464" name="Text Box 8" title=""/>
          <p:cNvSpPr txBox="1"/>
          <p:nvPr>
            <p:custDataLst>
              <p:tags r:id="rId30"/>
            </p:custDataLst>
          </p:nvPr>
        </p:nvSpPr>
        <p:spPr>
          <a:xfrm>
            <a:off x="405553" y="4165177"/>
            <a:ext cx="4031827" cy="2506980"/>
          </a:xfrm>
          <a:prstGeom prst="rect">
            <a:avLst/>
          </a:prstGeom>
          <a:noFill/>
          <a:ln w="9525">
            <a:noFill/>
          </a:ln>
          <a:extLst>
            <a:ext uri="{909E8E84-426E-40DD-AFC4-6F175D3DCCD1}">
              <a14:hiddenFill xmlns:a14="http://schemas.microsoft.com/office/drawing/2010/main">
                <a:solidFill>
                  <a:schemeClr val="accent3">
                    <a:lumMod val="20000"/>
                    <a:lumOff val="80000"/>
                  </a:schemeClr>
                </a:solidFill>
              </a14:hiddenFill>
            </a:ext>
          </a:extLst>
        </p:spPr>
        <p:txBody>
          <a:bodyPr wrap="square" anchor="t">
            <a:spAutoFit/>
          </a:bodyPr>
          <a:lstStyle/>
          <a:p>
            <a:pPr lvl="0" algn="l">
              <a:lnSpc>
                <a:spcPct val="140000"/>
              </a:lnSpc>
              <a:buClrTx/>
              <a:buSzTx/>
              <a:buFontTx/>
            </a:pPr>
            <a:r>
              <a:rPr lang="en-US" altLang="zh-CN" sz="1865"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已知</a:t>
            </a:r>
            <a:r>
              <a:rPr lang="zh-CN" altLang="en-US" sz="1865"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一个确定的合力和一个</a:t>
            </a:r>
            <a:r>
              <a:rPr lang="en-US" altLang="zh-CN" sz="1865"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分力F</a:t>
            </a:r>
            <a:r>
              <a:rPr lang="en-US" altLang="zh-CN" sz="1865" b="1" baseline="-2500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1</a:t>
            </a:r>
            <a:r>
              <a:rPr lang="en-US" altLang="zh-CN" sz="1865"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的</a:t>
            </a:r>
            <a:r>
              <a:rPr lang="zh-CN" altLang="en-US" sz="1865"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方向和另一个分力</a:t>
            </a:r>
            <a:r>
              <a:rPr lang="en-US" altLang="zh-CN" sz="1865"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F</a:t>
            </a:r>
            <a:r>
              <a:rPr lang="en-US" altLang="zh-CN" sz="1865" b="1" baseline="-2500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1865"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的大小</a:t>
            </a:r>
            <a:r>
              <a:rPr lang="en-US" altLang="zh-CN" sz="1865"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865"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lvl="0" algn="l">
              <a:lnSpc>
                <a:spcPct val="140000"/>
              </a:lnSpc>
              <a:buClrTx/>
              <a:buSzTx/>
              <a:buFontTx/>
            </a:pPr>
            <a:r>
              <a:rPr lang="zh-CN" altLang="en-US" sz="1865" b="1" kern="1200" noProof="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rPr>
              <a:t>①当</a:t>
            </a:r>
            <a:r>
              <a:rPr lang="zh-CN" altLang="en-US" sz="1865" b="1" kern="1200" noProof="0">
                <a:solidFill>
                  <a:schemeClr val="tx1"/>
                </a:solidFill>
                <a:effectLst/>
                <a:latin typeface="Times New Roman" panose="02020603050405020304" charset="0"/>
                <a:ea typeface="宋体" panose="02010600030101010101" pitchFamily="2" charset="-122"/>
                <a:cs typeface="Times New Roman" panose="02020603050405020304" charset="0"/>
                <a:sym typeface="+mn-ea"/>
              </a:rPr>
              <a:t> </a:t>
            </a:r>
            <a:r>
              <a:rPr lang="en-US" altLang="zh-CN" sz="1865" b="1" kern="1200" noProof="0">
                <a:solidFill>
                  <a:schemeClr val="tx1"/>
                </a:solidFill>
                <a:effectLst/>
                <a:latin typeface="Times New Roman" panose="02020603050405020304" charset="0"/>
                <a:ea typeface="宋体" panose="02010600030101010101" pitchFamily="2" charset="-122"/>
                <a:cs typeface="Times New Roman" panose="02020603050405020304" charset="0"/>
                <a:sym typeface="+mn-ea"/>
              </a:rPr>
              <a:t> F</a:t>
            </a:r>
            <a:r>
              <a:rPr lang="en-US" altLang="zh-CN" sz="1865" b="1" kern="1200" baseline="-25000" noProof="0">
                <a:solidFill>
                  <a:schemeClr val="tx1"/>
                </a:solidFill>
                <a:effectLst/>
                <a:latin typeface="Times New Roman" panose="02020603050405020304" charset="0"/>
                <a:ea typeface="宋体" panose="02010600030101010101" pitchFamily="2" charset="-122"/>
                <a:cs typeface="Times New Roman" panose="02020603050405020304" charset="0"/>
                <a:sym typeface="+mn-ea"/>
              </a:rPr>
              <a:t>2</a:t>
            </a:r>
            <a:r>
              <a:rPr lang="en-US" altLang="zh-CN" sz="1865" b="1" kern="1200" noProof="0">
                <a:solidFill>
                  <a:schemeClr val="tx1"/>
                </a:solidFill>
                <a:effectLst/>
                <a:latin typeface="Times New Roman" panose="02020603050405020304" charset="0"/>
                <a:ea typeface="宋体" panose="02010600030101010101" pitchFamily="2" charset="-122"/>
                <a:cs typeface="Times New Roman" panose="02020603050405020304" charset="0"/>
                <a:sym typeface="+mn-ea"/>
              </a:rPr>
              <a:t>&lt; Fsinθ </a:t>
            </a:r>
            <a:r>
              <a:rPr lang="zh-CN" altLang="en-US" sz="1865" b="1" kern="1200" noProof="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rPr>
              <a:t>时，无解；</a:t>
            </a:r>
            <a:endParaRPr lang="zh-CN" altLang="en-US" sz="1865" b="1" kern="1200" noProof="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endParaRPr>
          </a:p>
          <a:p>
            <a:pPr lvl="0" algn="l">
              <a:lnSpc>
                <a:spcPct val="140000"/>
              </a:lnSpc>
              <a:buClrTx/>
              <a:buSzTx/>
              <a:buFontTx/>
            </a:pPr>
            <a:r>
              <a:rPr lang="zh-CN" altLang="en-US" sz="1865" b="1" kern="1200" noProof="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rPr>
              <a:t>②当 </a:t>
            </a:r>
            <a:r>
              <a:rPr lang="en-US" altLang="zh-CN" sz="1865" b="1" kern="1200" noProof="0">
                <a:solidFill>
                  <a:schemeClr val="tx1"/>
                </a:solidFill>
                <a:effectLst/>
                <a:latin typeface="Times New Roman" panose="02020603050405020304" charset="0"/>
                <a:ea typeface="宋体" panose="02010600030101010101" pitchFamily="2" charset="-122"/>
                <a:cs typeface="Times New Roman" panose="02020603050405020304" charset="0"/>
                <a:sym typeface="+mn-ea"/>
              </a:rPr>
              <a:t>F</a:t>
            </a:r>
            <a:r>
              <a:rPr lang="en-US" altLang="zh-CN" sz="1865" b="1" kern="1200" baseline="-25000" noProof="0">
                <a:solidFill>
                  <a:schemeClr val="tx1"/>
                </a:solidFill>
                <a:effectLst/>
                <a:latin typeface="Times New Roman" panose="02020603050405020304" charset="0"/>
                <a:ea typeface="宋体" panose="02010600030101010101" pitchFamily="2" charset="-122"/>
                <a:cs typeface="Times New Roman" panose="02020603050405020304" charset="0"/>
                <a:sym typeface="+mn-ea"/>
              </a:rPr>
              <a:t>2</a:t>
            </a:r>
            <a:r>
              <a:rPr lang="en-US" altLang="zh-CN" sz="1865" b="1" kern="1200" noProof="0">
                <a:solidFill>
                  <a:schemeClr val="tx1"/>
                </a:solidFill>
                <a:effectLst/>
                <a:latin typeface="Times New Roman" panose="02020603050405020304" charset="0"/>
                <a:ea typeface="宋体" panose="02010600030101010101" pitchFamily="2" charset="-122"/>
                <a:cs typeface="Times New Roman" panose="02020603050405020304" charset="0"/>
                <a:sym typeface="+mn-ea"/>
              </a:rPr>
              <a:t>=</a:t>
            </a:r>
            <a:r>
              <a:rPr lang="en-US" altLang="zh-CN" sz="1865" b="1" noProof="0">
                <a:solidFill>
                  <a:schemeClr val="tx1"/>
                </a:solidFill>
                <a:effectLst/>
                <a:latin typeface="Times New Roman" panose="02020603050405020304" charset="0"/>
                <a:ea typeface="宋体" panose="02010600030101010101" pitchFamily="2" charset="-122"/>
                <a:cs typeface="Times New Roman" panose="02020603050405020304" charset="0"/>
                <a:sym typeface="+mn-ea"/>
              </a:rPr>
              <a:t>Fsinθ </a:t>
            </a:r>
            <a:r>
              <a:rPr lang="zh-CN" altLang="en-US" sz="1865" b="1" kern="1200" noProof="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rPr>
              <a:t>时，有唯一解；</a:t>
            </a:r>
            <a:endParaRPr lang="zh-CN" altLang="en-US" sz="1865" b="1" kern="1200" noProof="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endParaRPr>
          </a:p>
          <a:p>
            <a:pPr lvl="0" algn="l">
              <a:lnSpc>
                <a:spcPct val="140000"/>
              </a:lnSpc>
              <a:buClrTx/>
              <a:buSzTx/>
              <a:buFontTx/>
            </a:pPr>
            <a:r>
              <a:rPr lang="zh-CN" altLang="en-US" sz="1865" b="1" kern="1200" noProof="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rPr>
              <a:t>③当</a:t>
            </a:r>
            <a:r>
              <a:rPr lang="en-US" altLang="zh-CN" sz="1865" b="1" kern="1200" noProof="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rPr>
              <a:t> </a:t>
            </a:r>
            <a:r>
              <a:rPr lang="en-US" altLang="zh-CN" sz="1865" b="1" noProof="0">
                <a:solidFill>
                  <a:schemeClr val="tx1"/>
                </a:solidFill>
                <a:effectLst/>
                <a:latin typeface="Times New Roman" panose="02020603050405020304" charset="0"/>
                <a:ea typeface="宋体" panose="02010600030101010101" pitchFamily="2" charset="-122"/>
                <a:cs typeface="Times New Roman" panose="02020603050405020304" charset="0"/>
                <a:sym typeface="+mn-ea"/>
              </a:rPr>
              <a:t>Fsinθ</a:t>
            </a:r>
            <a:r>
              <a:rPr lang="en-US" altLang="zh-CN" sz="1865" b="1" kern="1200" noProof="0">
                <a:solidFill>
                  <a:schemeClr val="tx1"/>
                </a:solidFill>
                <a:effectLst/>
                <a:latin typeface="Times New Roman" panose="02020603050405020304" charset="0"/>
                <a:ea typeface="宋体" panose="02010600030101010101" pitchFamily="2" charset="-122"/>
                <a:cs typeface="Times New Roman" panose="02020603050405020304" charset="0"/>
                <a:sym typeface="+mn-ea"/>
              </a:rPr>
              <a:t>&lt;F</a:t>
            </a:r>
            <a:r>
              <a:rPr lang="en-US" altLang="zh-CN" sz="1865" b="1" kern="1200" baseline="-25000" noProof="0">
                <a:solidFill>
                  <a:schemeClr val="tx1"/>
                </a:solidFill>
                <a:effectLst/>
                <a:latin typeface="Times New Roman" panose="02020603050405020304" charset="0"/>
                <a:ea typeface="宋体" panose="02010600030101010101" pitchFamily="2" charset="-122"/>
                <a:cs typeface="Times New Roman" panose="02020603050405020304" charset="0"/>
                <a:sym typeface="+mn-ea"/>
              </a:rPr>
              <a:t>2</a:t>
            </a:r>
            <a:r>
              <a:rPr lang="en-US" altLang="zh-CN" sz="1865" b="1" kern="1200" noProof="0">
                <a:solidFill>
                  <a:schemeClr val="tx1"/>
                </a:solidFill>
                <a:effectLst/>
                <a:latin typeface="Times New Roman" panose="02020603050405020304" charset="0"/>
                <a:ea typeface="宋体" panose="02010600030101010101" pitchFamily="2" charset="-122"/>
                <a:cs typeface="Times New Roman" panose="02020603050405020304" charset="0"/>
                <a:sym typeface="+mn-ea"/>
              </a:rPr>
              <a:t>&lt;F  </a:t>
            </a:r>
            <a:r>
              <a:rPr lang="zh-CN" altLang="en-US" sz="1865" b="1" kern="1200" noProof="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rPr>
              <a:t>时</a:t>
            </a:r>
            <a:r>
              <a:rPr lang="en-US" altLang="zh-CN" sz="1865" b="1" kern="1200" noProof="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rPr>
              <a:t>, </a:t>
            </a:r>
            <a:r>
              <a:rPr lang="zh-CN" altLang="en-US" sz="1865" b="1" kern="1200" noProof="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rPr>
              <a:t>有两个解；</a:t>
            </a:r>
            <a:endParaRPr lang="zh-CN" altLang="en-US" sz="1865" b="1" kern="1200" noProof="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endParaRPr>
          </a:p>
          <a:p>
            <a:pPr lvl="0" algn="l">
              <a:lnSpc>
                <a:spcPct val="140000"/>
              </a:lnSpc>
              <a:buClrTx/>
              <a:buSzTx/>
              <a:buFontTx/>
            </a:pPr>
            <a:r>
              <a:rPr lang="zh-CN" altLang="en-US" sz="1865" b="1" kern="1200" noProof="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rPr>
              <a:t>④当 </a:t>
            </a:r>
            <a:r>
              <a:rPr lang="en-US" altLang="zh-CN" sz="1865" b="1" kern="1200" noProof="0">
                <a:solidFill>
                  <a:schemeClr val="tx1"/>
                </a:solidFill>
                <a:effectLst/>
                <a:latin typeface="Times New Roman" panose="02020603050405020304" charset="0"/>
                <a:ea typeface="宋体" panose="02010600030101010101" pitchFamily="2" charset="-122"/>
                <a:cs typeface="Times New Roman" panose="02020603050405020304" charset="0"/>
                <a:sym typeface="+mn-ea"/>
              </a:rPr>
              <a:t>F</a:t>
            </a:r>
            <a:r>
              <a:rPr lang="en-US" altLang="zh-CN" sz="1865" b="1" kern="1200" baseline="-25000" noProof="0">
                <a:solidFill>
                  <a:schemeClr val="tx1"/>
                </a:solidFill>
                <a:effectLst/>
                <a:latin typeface="Times New Roman" panose="02020603050405020304" charset="0"/>
                <a:ea typeface="宋体" panose="02010600030101010101" pitchFamily="2" charset="-122"/>
                <a:cs typeface="Times New Roman" panose="02020603050405020304" charset="0"/>
                <a:sym typeface="+mn-ea"/>
              </a:rPr>
              <a:t>2</a:t>
            </a:r>
            <a:r>
              <a:rPr lang="en-US" altLang="en-US" sz="1865" b="1" kern="1200" noProof="0">
                <a:solidFill>
                  <a:schemeClr val="tx1"/>
                </a:solidFill>
                <a:effectLst/>
                <a:latin typeface="Times New Roman" panose="02020603050405020304" charset="0"/>
                <a:ea typeface="宋体" panose="02010600030101010101" pitchFamily="2" charset="-122"/>
                <a:cs typeface="Times New Roman" panose="02020603050405020304" charset="0"/>
                <a:sym typeface="+mn-ea"/>
              </a:rPr>
              <a:t>≥</a:t>
            </a:r>
            <a:r>
              <a:rPr lang="en-US" altLang="zh-CN" sz="1865" b="1" kern="1200" noProof="0">
                <a:solidFill>
                  <a:schemeClr val="tx1"/>
                </a:solidFill>
                <a:effectLst/>
                <a:latin typeface="Times New Roman" panose="02020603050405020304" charset="0"/>
                <a:ea typeface="宋体" panose="02010600030101010101" pitchFamily="2" charset="-122"/>
                <a:cs typeface="Times New Roman" panose="02020603050405020304" charset="0"/>
                <a:sym typeface="+mn-ea"/>
              </a:rPr>
              <a:t>F </a:t>
            </a:r>
            <a:r>
              <a:rPr lang="zh-CN" altLang="en-US" sz="1865" b="1" kern="1200" noProof="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rPr>
              <a:t>时</a:t>
            </a:r>
            <a:r>
              <a:rPr lang="en-US" altLang="zh-CN" sz="1865" b="1" kern="1200" noProof="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rPr>
              <a:t>, </a:t>
            </a:r>
            <a:r>
              <a:rPr lang="zh-CN" altLang="en-US" sz="1865" b="1" kern="1200" noProof="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rPr>
              <a:t>有唯一解。</a:t>
            </a:r>
            <a:endParaRPr lang="zh-CN" altLang="en-US" sz="1865" b="1" kern="1200" noProof="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6" name="图片 5" title=""/>
          <p:cNvPicPr>
            <a:picLocks noChangeAspect="1"/>
          </p:cNvPicPr>
          <p:nvPr>
            <p:custDataLst>
              <p:tags r:id="rId32"/>
            </p:custDataLst>
          </p:nvPr>
        </p:nvPicPr>
        <p:blipFill>
          <a:blip r:embed="rId31"/>
          <a:stretch>
            <a:fillRect/>
          </a:stretch>
        </p:blipFill>
        <p:spPr>
          <a:xfrm>
            <a:off x="4334087" y="5162127"/>
            <a:ext cx="1559560" cy="1429173"/>
          </a:xfrm>
          <a:prstGeom prst="rect">
            <a:avLst/>
          </a:prstGeom>
        </p:spPr>
      </p:pic>
      <p:pic>
        <p:nvPicPr>
          <p:cNvPr id="7" name="图片 6" title=""/>
          <p:cNvPicPr>
            <a:picLocks noChangeAspect="1"/>
          </p:cNvPicPr>
          <p:nvPr>
            <p:custDataLst>
              <p:tags r:id="rId34"/>
            </p:custDataLst>
          </p:nvPr>
        </p:nvPicPr>
        <p:blipFill>
          <a:blip r:embed="rId33"/>
          <a:stretch>
            <a:fillRect/>
          </a:stretch>
        </p:blipFill>
        <p:spPr>
          <a:xfrm>
            <a:off x="9970982" y="2366857"/>
            <a:ext cx="2023533" cy="1504527"/>
          </a:xfrm>
          <a:prstGeom prst="rect">
            <a:avLst/>
          </a:prstGeom>
        </p:spPr>
      </p:pic>
      <p:pic>
        <p:nvPicPr>
          <p:cNvPr id="8" name="图片 7" title=""/>
          <p:cNvPicPr>
            <a:picLocks noChangeAspect="1"/>
          </p:cNvPicPr>
          <p:nvPr>
            <p:custDataLst>
              <p:tags r:id="rId36"/>
            </p:custDataLst>
          </p:nvPr>
        </p:nvPicPr>
        <p:blipFill>
          <a:blip r:embed="rId35"/>
          <a:stretch>
            <a:fillRect/>
          </a:stretch>
        </p:blipFill>
        <p:spPr>
          <a:xfrm>
            <a:off x="9944735" y="4745355"/>
            <a:ext cx="1922145" cy="1845945"/>
          </a:xfrm>
          <a:prstGeom prst="rect">
            <a:avLst/>
          </a:prstGeom>
        </p:spPr>
      </p:pic>
      <p:sp>
        <p:nvSpPr>
          <p:cNvPr id="63489" name="Text Box 2" title=""/>
          <p:cNvSpPr/>
          <p:nvPr>
            <p:custDataLst>
              <p:tags r:id="rId37"/>
            </p:custDataLst>
          </p:nvPr>
        </p:nvSpPr>
        <p:spPr>
          <a:xfrm>
            <a:off x="6502400" y="4039447"/>
            <a:ext cx="5364480" cy="420370"/>
          </a:xfrm>
          <a:prstGeom prst="rect">
            <a:avLst/>
          </a:prstGeom>
          <a:noFill/>
          <a:ln>
            <a:noFill/>
            <a:miter lim="800000"/>
          </a:ln>
          <a:extLst>
            <a:ext uri="{909E8E84-426E-40DD-AFC4-6F175D3DCCD1}">
              <a14:hiddenFill xmlns:a14="http://schemas.microsoft.com/office/drawing/2010/main">
                <a:solidFill>
                  <a:schemeClr val="accent3">
                    <a:lumMod val="20000"/>
                    <a:lumOff val="80000"/>
                  </a:schemeClr>
                </a:solidFill>
              </a14:hiddenFill>
            </a:ext>
          </a:extLst>
        </p:spPr>
        <p:txBody>
          <a:bodyPr wrap="squar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1pPr>
            <a:lvl2pPr marL="4572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2pPr>
            <a:lvl3pPr marL="9144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3pPr>
            <a:lvl4pPr marL="13716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4pPr>
            <a:lvl5pPr marL="1828800" indent="0" algn="l" defTabSz="914400" rtl="0" eaLnBrk="1" fontAlgn="base" hangingPunct="1">
              <a:lnSpc>
                <a:spcPct val="100000"/>
              </a:lnSpc>
              <a:spcBef>
                <a:spcPct val="0"/>
              </a:spcBef>
              <a:spcAft>
                <a:spcPct val="0"/>
              </a:spcAft>
              <a:buClrTx/>
              <a:buSzTx/>
              <a:buFont typeface="Arial"/>
              <a:buNone/>
              <a:defRPr lang="zh-CN" altLang="en-US" sz="1800" b="0" i="0" u="none" baseline="0">
                <a:solidFill>
                  <a:schemeClr val="tx1"/>
                </a:solidFill>
                <a:latin typeface="Arial" panose="020b0604020202020204" pitchFamily="34" charset="0"/>
                <a:ea typeface="华文新魏" panose="02010800040101010101" charset="-122"/>
              </a:defRPr>
            </a:lvl5pPr>
          </a:lstStyle>
          <a:p>
            <a:pPr marL="0" lvl="0" indent="0" algn="ctr" eaLnBrk="0" hangingPunct="0">
              <a:lnSpc>
                <a:spcPct val="100000"/>
              </a:lnSpc>
            </a:pPr>
            <a:r>
              <a:rPr sz="2135" b="1">
                <a:solidFill>
                  <a:srgbClr val="FF0000"/>
                </a:solidFill>
                <a:effectLst/>
                <a:latin typeface="宋体" panose="02010600030101010101" pitchFamily="2" charset="-122"/>
                <a:ea typeface="宋体" panose="02010600030101010101" pitchFamily="2" charset="-122"/>
                <a:cs typeface="宋体" panose="02010600030101010101" pitchFamily="2" charset="-122"/>
                <a:sym typeface="+mn-ea"/>
              </a:rPr>
              <a:t>力的正交分解</a:t>
            </a:r>
            <a:r>
              <a:rPr lang="en-US" altLang="zh-CN" sz="2135" b="1">
                <a:solidFill>
                  <a:srgbClr val="FF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zh-CN" altLang="en-US" sz="2135" b="1">
                <a:solidFill>
                  <a:schemeClr val="tx1"/>
                </a:solidFill>
                <a:latin typeface="宋体" panose="02010600030101010101" pitchFamily="2" charset="-122"/>
                <a:ea typeface="宋体" panose="02010600030101010101" pitchFamily="2" charset="-122"/>
                <a:cs typeface="宋体" panose="02010600030101010101" pitchFamily="2" charset="-122"/>
              </a:rPr>
              <a:t>将力沿两互相垂的方向分解</a:t>
            </a:r>
            <a:endParaRPr lang="zh-CN" altLang="en-US" sz="2135"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9" name="图片 8" title=""/>
          <p:cNvPicPr>
            <a:picLocks noChangeAspect="1"/>
          </p:cNvPicPr>
          <p:nvPr>
            <p:custDataLst>
              <p:tags r:id="rId39"/>
            </p:custDataLst>
          </p:nvPr>
        </p:nvPicPr>
        <p:blipFill>
          <a:blip r:embed="rId38"/>
          <a:stretch>
            <a:fillRect/>
          </a:stretch>
        </p:blipFill>
        <p:spPr>
          <a:xfrm>
            <a:off x="7676938" y="4778375"/>
            <a:ext cx="2130213" cy="1808480"/>
          </a:xfrm>
          <a:prstGeom prst="rect">
            <a:avLst/>
          </a:prstGeom>
        </p:spPr>
      </p:pic>
      <p:sp>
        <p:nvSpPr>
          <p:cNvPr id="11" name="文本框 10" title=""/>
          <p:cNvSpPr txBox="1"/>
          <p:nvPr>
            <p:custDataLst>
              <p:tags r:id="rId40"/>
            </p:custDataLst>
          </p:nvPr>
        </p:nvSpPr>
        <p:spPr>
          <a:xfrm>
            <a:off x="2931160" y="2141220"/>
            <a:ext cx="1556173" cy="1700530"/>
          </a:xfrm>
          <a:prstGeom prst="rect">
            <a:avLst/>
          </a:prstGeom>
          <a:noFill/>
          <a:ln w="12700" cap="flat">
            <a:noFill/>
            <a:miter lim="400000"/>
          </a:ln>
          <a:extLst>
            <a:ext uri="{909E8E84-426E-40DD-AFC4-6F175D3DCCD1}">
              <a14:hiddenFill xmlns:a14="http://schemas.microsoft.com/office/drawing/2010/main">
                <a:solidFill>
                  <a:schemeClr val="accent3">
                    <a:lumMod val="20000"/>
                    <a:lumOff val="80000"/>
                  </a:schemeClr>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60958" tIns="60958" rIns="60958" bIns="60958" numCol="1" spcCol="38100" rtlCol="0" anchor="t" forceAA="0">
            <a:spAutoFit/>
          </a:bodyPr>
          <a:lstStyle/>
          <a:p>
            <a:pPr indent="0" eaLnBrk="1" fontAlgn="auto" latinLnBrk="0" hangingPunct="1">
              <a:lnSpc>
                <a:spcPct val="120000"/>
              </a:lnSpc>
              <a:spcBef>
                <a:spcPct val="0"/>
              </a:spcBef>
              <a:defRPr/>
            </a:pPr>
            <a:r>
              <a:rPr lang="zh-CN" altLang="en-US" sz="2135" b="1" smtClean="0">
                <a:solidFill>
                  <a:srgbClr val="FF0000"/>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力的分解的方法：</a:t>
            </a:r>
            <a:r>
              <a:rPr lang="zh-CN" altLang="en-US" sz="2135"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按实际作用效果分解力。</a:t>
            </a:r>
            <a:endParaRPr kumimoji="0" lang="zh-CN" altLang="en-US" sz="2135" b="1" i="0" u="none" strike="noStrike" cap="none" spc="0" normalizeH="0" baseline="0" smtClean="0">
              <a:ln>
                <a:noFill/>
              </a:ln>
              <a:solidFill>
                <a:schemeClr val="tx1"/>
              </a:solidFill>
              <a:effectLst/>
              <a:uFillTx/>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endParaRPr>
          </a:p>
        </p:txBody>
      </p:sp>
      <p:pic>
        <p:nvPicPr>
          <p:cNvPr id="12" name="图片 11" title=""/>
          <p:cNvPicPr>
            <a:picLocks noChangeAspect="1"/>
          </p:cNvPicPr>
          <p:nvPr>
            <p:custDataLst>
              <p:tags r:id="rId42"/>
            </p:custDataLst>
          </p:nvPr>
        </p:nvPicPr>
        <p:blipFill>
          <a:blip r:embed="rId41"/>
          <a:stretch>
            <a:fillRect/>
          </a:stretch>
        </p:blipFill>
        <p:spPr>
          <a:xfrm>
            <a:off x="7596717" y="2413423"/>
            <a:ext cx="2387600" cy="1445260"/>
          </a:xfrm>
          <a:prstGeom prst="rect">
            <a:avLst/>
          </a:prstGeom>
        </p:spPr>
      </p:pic>
      <p:sp>
        <p:nvSpPr>
          <p:cNvPr id="4" name="文本框 4103" title=""/>
          <p:cNvSpPr txBox="1"/>
          <p:nvPr userDrawn="1">
            <p:custDataLst>
              <p:tags r:id="rId43"/>
            </p:custDataLst>
          </p:nvPr>
        </p:nvSpPr>
        <p:spPr>
          <a:xfrm>
            <a:off x="601980" y="20320"/>
            <a:ext cx="2085340" cy="646430"/>
          </a:xfrm>
          <a:prstGeom prst="rect">
            <a:avLst/>
          </a:prstGeom>
          <a:noFill/>
          <a:ln w="9525">
            <a:noFill/>
          </a:ln>
        </p:spPr>
        <p:txBody>
          <a:bodyPr wrap="square" lIns="90169" tIns="46989" rIns="90169" bIns="46989" anchor="t">
            <a:spAutoFit/>
          </a:bodyPr>
          <a:lstStyle/>
          <a:p>
            <a:r>
              <a:rPr lang="zh-CN" altLang="en-US" sz="3600" b="1">
                <a:solidFill>
                  <a:srgbClr val="9A713C"/>
                </a:solidFill>
                <a:latin typeface="黑体" panose="02010609060101010101" charset="-122"/>
                <a:ea typeface="黑体" panose="02010609060101010101" charset="-122"/>
              </a:rPr>
              <a:t>课堂总结</a:t>
            </a:r>
            <a:endParaRPr lang="zh-CN" altLang="en-US" sz="3600" b="1">
              <a:solidFill>
                <a:srgbClr val="9A713C"/>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484"/>
                                        </p:tgtEl>
                                        <p:attrNameLst>
                                          <p:attrName>style.visibility</p:attrName>
                                        </p:attrNameLst>
                                      </p:cBhvr>
                                      <p:to>
                                        <p:strVal val="visible"/>
                                      </p:to>
                                    </p:set>
                                    <p:anim calcmode="lin" valueType="num">
                                      <p:cBhvr additive="base">
                                        <p:cTn id="37" dur="500" fill="hold"/>
                                        <p:tgtEl>
                                          <p:spTgt spid="20484"/>
                                        </p:tgtEl>
                                        <p:attrNameLst>
                                          <p:attrName>ppt_x</p:attrName>
                                        </p:attrNameLst>
                                      </p:cBhvr>
                                      <p:tavLst>
                                        <p:tav tm="0">
                                          <p:val>
                                            <p:strVal val="#ppt_x"/>
                                          </p:val>
                                        </p:tav>
                                        <p:tav tm="100000">
                                          <p:val>
                                            <p:strVal val="#ppt_x"/>
                                          </p:val>
                                        </p:tav>
                                      </p:tavLst>
                                    </p:anim>
                                    <p:anim calcmode="lin" valueType="num">
                                      <p:cBhvr additive="base">
                                        <p:cTn id="38" dur="500" fill="hold"/>
                                        <p:tgtEl>
                                          <p:spTgt spid="20484"/>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9464"/>
                                        </p:tgtEl>
                                        <p:attrNameLst>
                                          <p:attrName>style.visibility</p:attrName>
                                        </p:attrNameLst>
                                      </p:cBhvr>
                                      <p:to>
                                        <p:strVal val="visible"/>
                                      </p:to>
                                    </p:set>
                                    <p:anim calcmode="lin" valueType="num">
                                      <p:cBhvr additive="base">
                                        <p:cTn id="61" dur="500" fill="hold"/>
                                        <p:tgtEl>
                                          <p:spTgt spid="19464"/>
                                        </p:tgtEl>
                                        <p:attrNameLst>
                                          <p:attrName>ppt_x</p:attrName>
                                        </p:attrNameLst>
                                      </p:cBhvr>
                                      <p:tavLst>
                                        <p:tav tm="0">
                                          <p:val>
                                            <p:strVal val="#ppt_x"/>
                                          </p:val>
                                        </p:tav>
                                        <p:tav tm="100000">
                                          <p:val>
                                            <p:strVal val="#ppt_x"/>
                                          </p:val>
                                        </p:tav>
                                      </p:tavLst>
                                    </p:anim>
                                    <p:anim calcmode="lin" valueType="num">
                                      <p:cBhvr additive="base">
                                        <p:cTn id="62" dur="500" fill="hold"/>
                                        <p:tgtEl>
                                          <p:spTgt spid="19464"/>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ppt_x"/>
                                          </p:val>
                                        </p:tav>
                                        <p:tav tm="100000">
                                          <p:val>
                                            <p:strVal val="#ppt_x"/>
                                          </p:val>
                                        </p:tav>
                                      </p:tavLst>
                                    </p:anim>
                                    <p:anim calcmode="lin" valueType="num">
                                      <p:cBhvr additive="base">
                                        <p:cTn id="6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ppt_x"/>
                                          </p:val>
                                        </p:tav>
                                        <p:tav tm="100000">
                                          <p:val>
                                            <p:strVal val="#ppt_x"/>
                                          </p:val>
                                        </p:tav>
                                      </p:tavLst>
                                    </p:anim>
                                    <p:anim calcmode="lin" valueType="num">
                                      <p:cBhvr additive="base">
                                        <p:cTn id="7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63489"/>
                                        </p:tgtEl>
                                        <p:attrNameLst>
                                          <p:attrName>style.visibility</p:attrName>
                                        </p:attrNameLst>
                                      </p:cBhvr>
                                      <p:to>
                                        <p:strVal val="visible"/>
                                      </p:to>
                                    </p:set>
                                    <p:anim calcmode="lin" valueType="num">
                                      <p:cBhvr additive="base">
                                        <p:cTn id="79" dur="500" fill="hold"/>
                                        <p:tgtEl>
                                          <p:spTgt spid="63489"/>
                                        </p:tgtEl>
                                        <p:attrNameLst>
                                          <p:attrName>ppt_x</p:attrName>
                                        </p:attrNameLst>
                                      </p:cBhvr>
                                      <p:tavLst>
                                        <p:tav tm="0">
                                          <p:val>
                                            <p:strVal val="#ppt_x"/>
                                          </p:val>
                                        </p:tav>
                                        <p:tav tm="100000">
                                          <p:val>
                                            <p:strVal val="#ppt_x"/>
                                          </p:val>
                                        </p:tav>
                                      </p:tavLst>
                                    </p:anim>
                                    <p:anim calcmode="lin" valueType="num">
                                      <p:cBhvr additive="base">
                                        <p:cTn id="80" dur="500" fill="hold"/>
                                        <p:tgtEl>
                                          <p:spTgt spid="63489"/>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9"/>
                                        </p:tgtEl>
                                        <p:attrNameLst>
                                          <p:attrName>style.visibility</p:attrName>
                                        </p:attrNameLst>
                                      </p:cBhvr>
                                      <p:to>
                                        <p:strVal val="visible"/>
                                      </p:to>
                                    </p:set>
                                    <p:anim calcmode="lin" valueType="num">
                                      <p:cBhvr additive="base">
                                        <p:cTn id="85" dur="500" fill="hold"/>
                                        <p:tgtEl>
                                          <p:spTgt spid="9"/>
                                        </p:tgtEl>
                                        <p:attrNameLst>
                                          <p:attrName>ppt_x</p:attrName>
                                        </p:attrNameLst>
                                      </p:cBhvr>
                                      <p:tavLst>
                                        <p:tav tm="0">
                                          <p:val>
                                            <p:strVal val="#ppt_x"/>
                                          </p:val>
                                        </p:tav>
                                        <p:tav tm="100000">
                                          <p:val>
                                            <p:strVal val="#ppt_x"/>
                                          </p:val>
                                        </p:tav>
                                      </p:tavLst>
                                    </p:anim>
                                    <p:anim calcmode="lin" valueType="num">
                                      <p:cBhvr additive="base">
                                        <p:cTn id="8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87" fill="hold" nodeType="clickPar">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8"/>
                                        </p:tgtEl>
                                        <p:attrNameLst>
                                          <p:attrName>style.visibility</p:attrName>
                                        </p:attrNameLst>
                                      </p:cBhvr>
                                      <p:to>
                                        <p:strVal val="visible"/>
                                      </p:to>
                                    </p:set>
                                    <p:anim calcmode="lin" valueType="num">
                                      <p:cBhvr additive="base">
                                        <p:cTn id="91" dur="500" fill="hold"/>
                                        <p:tgtEl>
                                          <p:spTgt spid="8"/>
                                        </p:tgtEl>
                                        <p:attrNameLst>
                                          <p:attrName>ppt_x</p:attrName>
                                        </p:attrNameLst>
                                      </p:cBhvr>
                                      <p:tavLst>
                                        <p:tav tm="0">
                                          <p:val>
                                            <p:strVal val="#ppt_x"/>
                                          </p:val>
                                        </p:tav>
                                        <p:tav tm="100000">
                                          <p:val>
                                            <p:strVal val="#ppt_x"/>
                                          </p:val>
                                        </p:tav>
                                      </p:tavLst>
                                    </p:anim>
                                    <p:anim calcmode="lin" valueType="num">
                                      <p:cBhvr additive="base">
                                        <p:cTn id="9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9464" grpId="0" animBg="1"/>
      <p:bldP spid="63489" grpId="0" animBg="1"/>
    </p:bldLst>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7410" name="Rectangle 2" title=""/>
          <p:cNvSpPr>
            <a:spLocks noRot="1"/>
          </p:cNvSpPr>
          <p:nvPr>
            <p:custDataLst>
              <p:tags r:id="rId3"/>
            </p:custDataLst>
          </p:nvPr>
        </p:nvSpPr>
        <p:spPr>
          <a:xfrm>
            <a:off x="540385" y="1185545"/>
            <a:ext cx="11381740" cy="4304665"/>
          </a:xfrm>
          <a:prstGeom prst="rect">
            <a:avLst/>
          </a:prstGeom>
          <a:noFill/>
          <a:ln w="9525">
            <a:noFill/>
          </a:ln>
        </p:spPr>
        <p:txBody>
          <a:bodyPr/>
          <a:lstStyle/>
          <a:p>
            <a:pPr>
              <a:lnSpc>
                <a:spcPct val="180000"/>
              </a:lnSpc>
            </a:pPr>
            <a:r>
              <a:rPr lang="zh-CN" altLang="en-US"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a:t>
            </a:r>
            <a:r>
              <a:rPr lang="zh-CN" altLang="en-US" sz="2665" b="1" smtClean="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练习</a:t>
            </a:r>
            <a:r>
              <a:rPr lang="en-US" altLang="zh-CN"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1</a:t>
            </a:r>
            <a:r>
              <a:rPr lang="zh-CN" altLang="en-US"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（2021·江苏·盐城市田家炳中学高一期中）如图所示，某工人正在修理草坪，推力F与水平方向成α角，则推力在水平方向的分力为（　　）</a:t>
            </a:r>
            <a:endParaRPr lang="zh-CN" altLang="en-US" sz="2665"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60000"/>
              </a:lnSpc>
            </a:pP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A．Fsinα	</a:t>
            </a:r>
            <a:r>
              <a:rPr lang="en-US" altLang="zh-CN"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       </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B．Fcosα	</a:t>
            </a:r>
            <a:endPar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a:lnSpc>
                <a:spcPct val="160000"/>
              </a:lnSpc>
            </a:pPr>
            <a:endPar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a:lnSpc>
                <a:spcPct val="160000"/>
              </a:lnSpc>
            </a:pP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C．	</a:t>
            </a:r>
            <a:r>
              <a:rPr lang="en-US" altLang="zh-CN"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                 </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D．</a:t>
            </a:r>
            <a:endPar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endParaRPr>
          </a:p>
        </p:txBody>
      </p:sp>
      <p:sp>
        <p:nvSpPr>
          <p:cNvPr id="3" name="文本框 2" title=""/>
          <p:cNvSpPr txBox="1"/>
          <p:nvPr>
            <p:custDataLst>
              <p:tags r:id="rId4"/>
            </p:custDataLst>
          </p:nvPr>
        </p:nvSpPr>
        <p:spPr>
          <a:xfrm>
            <a:off x="9041553" y="3903980"/>
            <a:ext cx="2411730" cy="5308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0958" tIns="60958" rIns="60958" bIns="60958"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kumimoji="0" lang="zh-CN" altLang="en-US" sz="2665" b="1" i="0" u="none" strike="noStrike" cap="none" spc="0" normalizeH="0" baseline="0">
                <a:ln>
                  <a:noFill/>
                </a:ln>
                <a:solidFill>
                  <a:srgbClr val="FF0000"/>
                </a:solidFill>
                <a:effectLst/>
                <a:uFillTx/>
                <a:latin typeface="Arial"/>
                <a:ea typeface="Arial"/>
                <a:cs typeface="Arial"/>
                <a:sym typeface="Arial"/>
              </a:rPr>
              <a:t>【参考答案】</a:t>
            </a:r>
            <a:r>
              <a:rPr lang="en-US" altLang="zh-CN" sz="2665" b="1">
                <a:ln>
                  <a:noFill/>
                </a:ln>
                <a:solidFill>
                  <a:srgbClr val="0000FF"/>
                </a:solidFill>
                <a:effectLst/>
                <a:uFillTx/>
                <a:sym typeface="Arial"/>
              </a:rPr>
              <a:t>B</a:t>
            </a:r>
            <a:endParaRPr kumimoji="0" lang="en-US" altLang="zh-CN" sz="2665" b="1" i="0" u="none" strike="noStrike" cap="none" spc="0" normalizeH="0" baseline="0">
              <a:ln>
                <a:noFill/>
              </a:ln>
              <a:solidFill>
                <a:srgbClr val="0000FF"/>
              </a:solidFill>
              <a:effectLst/>
              <a:uFillTx/>
              <a:latin typeface="Arial"/>
              <a:ea typeface="Arial"/>
              <a:cs typeface="Arial"/>
              <a:sym typeface="Arial"/>
            </a:endParaRPr>
          </a:p>
        </p:txBody>
      </p:sp>
      <p:graphicFrame>
        <p:nvGraphicFramePr>
          <p:cNvPr id="2" name="对象 -2147482624" title=""/>
          <p:cNvGraphicFramePr>
            <a:graphicFrameLocks noChangeAspect="1"/>
          </p:cNvGraphicFramePr>
          <p:nvPr>
            <p:custDataLst>
              <p:tags r:id="rId5"/>
            </p:custDataLst>
          </p:nvPr>
        </p:nvGraphicFramePr>
        <p:xfrm>
          <a:off x="1234440" y="3903980"/>
          <a:ext cx="961813" cy="1027853"/>
        </p:xfrm>
        <a:graphic>
          <a:graphicData uri="http://schemas.openxmlformats.org/presentationml/2006/ole">
            <mc:AlternateContent>
              <mc:Choice xmlns:v="urn:schemas-microsoft-com:vml" Requires="v">
                <p:oleObj spid="_x0000_s1058" r:id="rId6" imgW="368300" imgH="393700" progId="Equation.DSMT4">
                  <p:embed/>
                </p:oleObj>
              </mc:Choice>
              <mc:Fallback>
                <p:oleObj r:id="rId6" imgW="368300" imgH="393700" progId="Equation.DSMT4">
                  <p:embed/>
                  <p:pic>
                    <p:nvPicPr>
                      <p:cNvPr id="0" name="OLE substitute image"/>
                      <p:cNvPicPr/>
                      <p:nvPr/>
                    </p:nvPicPr>
                    <p:blipFill>
                      <a:blip r:embed="rId7"/>
                      <a:stretch>
                        <a:fillRect/>
                      </a:stretch>
                    </p:blipFill>
                    <p:spPr>
                      <a:xfrm>
                        <a:off x="1234440" y="3903980"/>
                        <a:ext cx="961813" cy="1027853"/>
                      </a:xfrm>
                      <a:prstGeom prst="rect">
                        <a:avLst/>
                      </a:prstGeom>
                      <a:noFill/>
                      <a:ln w="38100">
                        <a:noFill/>
                        <a:miter/>
                      </a:ln>
                    </p:spPr>
                  </p:pic>
                </p:oleObj>
              </mc:Fallback>
            </mc:AlternateContent>
          </a:graphicData>
        </a:graphic>
      </p:graphicFrame>
      <p:graphicFrame>
        <p:nvGraphicFramePr>
          <p:cNvPr id="4" name="对象 -2147482623" title=""/>
          <p:cNvGraphicFramePr>
            <a:graphicFrameLocks noChangeAspect="1"/>
          </p:cNvGraphicFramePr>
          <p:nvPr>
            <p:custDataLst>
              <p:tags r:id="rId8"/>
            </p:custDataLst>
          </p:nvPr>
        </p:nvGraphicFramePr>
        <p:xfrm>
          <a:off x="3651673" y="3903980"/>
          <a:ext cx="1027853" cy="1027853"/>
        </p:xfrm>
        <a:graphic>
          <a:graphicData uri="http://schemas.openxmlformats.org/presentationml/2006/ole">
            <mc:AlternateContent>
              <mc:Choice xmlns:v="urn:schemas-microsoft-com:vml" Requires="v">
                <p:oleObj spid="_x0000_s1059" r:id="rId9" imgW="393700" imgH="393700" progId="Equation.DSMT4">
                  <p:embed/>
                </p:oleObj>
              </mc:Choice>
              <mc:Fallback>
                <p:oleObj r:id="rId9" imgW="393700" imgH="393700" progId="Equation.DSMT4">
                  <p:embed/>
                  <p:pic>
                    <p:nvPicPr>
                      <p:cNvPr id="0" name="OLE substitute image"/>
                      <p:cNvPicPr/>
                      <p:nvPr/>
                    </p:nvPicPr>
                    <p:blipFill>
                      <a:blip r:embed="rId10"/>
                      <a:stretch>
                        <a:fillRect/>
                      </a:stretch>
                    </p:blipFill>
                    <p:spPr>
                      <a:xfrm>
                        <a:off x="3651673" y="3903980"/>
                        <a:ext cx="1027853" cy="1027853"/>
                      </a:xfrm>
                      <a:prstGeom prst="rect">
                        <a:avLst/>
                      </a:prstGeom>
                      <a:noFill/>
                      <a:ln w="38100">
                        <a:noFill/>
                        <a:miter/>
                      </a:ln>
                    </p:spPr>
                  </p:pic>
                </p:oleObj>
              </mc:Fallback>
            </mc:AlternateContent>
          </a:graphicData>
        </a:graphic>
      </p:graphicFrame>
      <p:pic>
        <p:nvPicPr>
          <p:cNvPr id="100001" name="图片 100001" title=""/>
          <p:cNvPicPr>
            <a:picLocks noChangeAspect="1"/>
          </p:cNvPicPr>
          <p:nvPr>
            <p:custDataLst>
              <p:tags r:id="rId12"/>
            </p:custDataLst>
          </p:nvPr>
        </p:nvPicPr>
        <p:blipFill>
          <a:blip r:embed="rId11"/>
          <a:stretch>
            <a:fillRect/>
          </a:stretch>
        </p:blipFill>
        <p:spPr>
          <a:xfrm>
            <a:off x="5775113" y="2925233"/>
            <a:ext cx="2768600" cy="2006600"/>
          </a:xfrm>
          <a:prstGeom prst="rect">
            <a:avLst/>
          </a:prstGeom>
        </p:spPr>
      </p:pic>
      <p:sp>
        <p:nvSpPr>
          <p:cNvPr id="6" name="文本框 4103" title=""/>
          <p:cNvSpPr txBox="1"/>
          <p:nvPr userDrawn="1">
            <p:custDataLst>
              <p:tags r:id="rId13"/>
            </p:custDataLst>
          </p:nvPr>
        </p:nvSpPr>
        <p:spPr>
          <a:xfrm>
            <a:off x="584200" y="87630"/>
            <a:ext cx="2104390" cy="646430"/>
          </a:xfrm>
          <a:prstGeom prst="rect">
            <a:avLst/>
          </a:prstGeom>
          <a:noFill/>
          <a:ln w="9525">
            <a:noFill/>
          </a:ln>
        </p:spPr>
        <p:txBody>
          <a:bodyPr wrap="square" lIns="90169" tIns="46989" rIns="90169" bIns="46989" anchor="t">
            <a:spAutoFit/>
          </a:bodyPr>
          <a:lstStyle/>
          <a:p>
            <a:r>
              <a:rPr lang="zh-CN" altLang="en-US" sz="3600" b="1">
                <a:solidFill>
                  <a:srgbClr val="9A713C"/>
                </a:solidFill>
                <a:latin typeface="黑体" panose="02010609060101010101" charset="-122"/>
                <a:ea typeface="黑体" panose="02010609060101010101" charset="-122"/>
              </a:rPr>
              <a:t>课堂练习</a:t>
            </a:r>
            <a:endParaRPr lang="zh-CN" altLang="en-US" sz="3600" b="1">
              <a:solidFill>
                <a:srgbClr val="9A713C"/>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6" name="文本框 5" title=""/>
          <p:cNvSpPr txBox="1"/>
          <p:nvPr>
            <p:custDataLst>
              <p:tags r:id="rId3"/>
            </p:custDataLst>
          </p:nvPr>
        </p:nvSpPr>
        <p:spPr>
          <a:xfrm>
            <a:off x="4543425" y="2765425"/>
            <a:ext cx="7551420" cy="119888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algn="ctr">
              <a:lnSpc>
                <a:spcPct val="150000"/>
              </a:lnSpc>
            </a:pPr>
            <a:r>
              <a:rPr lang="zh-CN" altLang="en-US" sz="4800">
                <a:solidFill>
                  <a:schemeClr val="tx1"/>
                </a:solidFill>
                <a:latin typeface="宋体" panose="02010600030101010101" pitchFamily="2" charset="-122"/>
                <a:ea typeface="宋体" panose="02010600030101010101" pitchFamily="2" charset="-122"/>
                <a:cs typeface="楷体" panose="02010609060101010101" charset="-122"/>
                <a:sym typeface="+mn-ea"/>
              </a:rPr>
              <a:t>力的分解</a:t>
            </a:r>
            <a:endParaRPr lang="zh-CN" altLang="en-US" sz="4800">
              <a:solidFill>
                <a:schemeClr val="tx1"/>
              </a:solidFill>
              <a:latin typeface="宋体" panose="02010600030101010101" pitchFamily="2" charset="-122"/>
              <a:ea typeface="宋体" panose="02010600030101010101" pitchFamily="2" charset="-122"/>
              <a:cs typeface="楷体" panose="02010609060101010101" charset="-122"/>
              <a:sym typeface="+mn-ea"/>
            </a:endParaRPr>
          </a:p>
        </p:txBody>
      </p:sp>
      <p:sp>
        <p:nvSpPr>
          <p:cNvPr id="10" name="文本框 9" title=""/>
          <p:cNvSpPr txBox="1"/>
          <p:nvPr userDrawn="1">
            <p:custDataLst>
              <p:tags r:id="rId4"/>
            </p:custDataLst>
          </p:nvPr>
        </p:nvSpPr>
        <p:spPr>
          <a:xfrm>
            <a:off x="3307243" y="1676248"/>
            <a:ext cx="2507794" cy="830997"/>
          </a:xfrm>
          <a:prstGeom prst="rect">
            <a:avLst/>
          </a:prstGeom>
          <a:noFill/>
        </p:spPr>
        <p:txBody>
          <a:bodyPr wrap="square" rtlCol="0">
            <a:spAutoFit/>
            <a:scene3d>
              <a:camera prst="orthographicFront"/>
              <a:lightRig rig="threePt" dir="t"/>
            </a:scene3d>
            <a:sp3d contourW="12700"/>
          </a:bodyPr>
          <a:lstStyle/>
          <a:p>
            <a:pPr algn="ctr"/>
            <a:r>
              <a:rPr lang="en-US" altLang="zh-CN" sz="4800" b="1">
                <a:solidFill>
                  <a:srgbClr val="9A713C"/>
                </a:solidFill>
                <a:latin typeface="Century Gothic" panose="020b0502020202020204" pitchFamily="34" charset="0"/>
                <a:cs typeface="经典综艺体简" panose="02010609000101010101" pitchFamily="49" charset="-122"/>
              </a:rPr>
              <a:t>PART 01</a:t>
            </a:r>
            <a:endParaRPr lang="en-US" altLang="zh-CN" sz="4800" b="1">
              <a:solidFill>
                <a:srgbClr val="9A713C"/>
              </a:solidFill>
              <a:latin typeface="Century Gothic" panose="020b0502020202020204" pitchFamily="34" charset="0"/>
              <a:cs typeface="经典综艺体简" panose="02010609000101010101" pitchFamily="49" charset="-122"/>
            </a:endParaRPr>
          </a:p>
        </p:txBody>
      </p:sp>
    </p:spTree>
    <p:custDataLst>
      <p:tags r:id="rId5"/>
    </p:custDataLst>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7410" name="Rectangle 2" title=""/>
          <p:cNvSpPr>
            <a:spLocks noRot="1"/>
          </p:cNvSpPr>
          <p:nvPr>
            <p:custDataLst>
              <p:tags r:id="rId3"/>
            </p:custDataLst>
          </p:nvPr>
        </p:nvSpPr>
        <p:spPr>
          <a:xfrm>
            <a:off x="528532" y="893868"/>
            <a:ext cx="11134513" cy="5069840"/>
          </a:xfrm>
          <a:prstGeom prst="rect">
            <a:avLst/>
          </a:prstGeom>
          <a:noFill/>
          <a:ln w="9525">
            <a:noFill/>
          </a:ln>
        </p:spPr>
        <p:txBody>
          <a:bodyPr/>
          <a:lstStyle/>
          <a:p>
            <a:pPr>
              <a:lnSpc>
                <a:spcPct val="180000"/>
              </a:lnSpc>
            </a:pPr>
            <a:r>
              <a:rPr lang="zh-CN" altLang="en-US"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a:t>
            </a:r>
            <a:r>
              <a:rPr lang="zh-CN" altLang="en-US" sz="2665" b="1" smtClean="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练习</a:t>
            </a:r>
            <a:r>
              <a:rPr lang="en-US" altLang="zh-CN"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2</a:t>
            </a:r>
            <a:r>
              <a:rPr lang="zh-CN" altLang="en-US"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车载手机支架是一种非常实用的小工具，可将其简化成相互垂直的斜面AB和斜面BC（如图），斜面BC与水平面的夹角为θ，质量为m的手机在两个斜面之间保持静止，重力加速度为g。将重力沿AB、BC方向分解，则沿斜面AB的分力大小为（　　）</a:t>
            </a:r>
            <a:endParaRPr lang="zh-CN" altLang="en-US" sz="2665"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220000"/>
              </a:lnSpc>
            </a:pP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A．mgsinθ</a:t>
            </a:r>
            <a:r>
              <a:rPr lang="en-US" altLang="zh-CN"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   </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	B．mgcosθ	</a:t>
            </a:r>
            <a:endPar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a:lnSpc>
                <a:spcPct val="220000"/>
              </a:lnSpc>
            </a:pP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C．	</a:t>
            </a:r>
            <a:r>
              <a:rPr lang="en-US" altLang="zh-CN"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                     </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D．</a:t>
            </a:r>
            <a:endPar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endParaRPr>
          </a:p>
        </p:txBody>
      </p:sp>
      <p:sp>
        <p:nvSpPr>
          <p:cNvPr id="3" name="文本框 2" title=""/>
          <p:cNvSpPr txBox="1"/>
          <p:nvPr>
            <p:custDataLst>
              <p:tags r:id="rId4"/>
            </p:custDataLst>
          </p:nvPr>
        </p:nvSpPr>
        <p:spPr>
          <a:xfrm>
            <a:off x="9128125" y="4680162"/>
            <a:ext cx="2411730" cy="5308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0958" tIns="60958" rIns="60958" bIns="60958"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kumimoji="0" lang="zh-CN" altLang="en-US" sz="2665" b="1" i="0" u="none" strike="noStrike" cap="none" spc="0" normalizeH="0" baseline="0">
                <a:ln>
                  <a:noFill/>
                </a:ln>
                <a:solidFill>
                  <a:srgbClr val="FF0000"/>
                </a:solidFill>
                <a:effectLst/>
                <a:uFillTx/>
                <a:latin typeface="Arial"/>
                <a:ea typeface="Arial"/>
                <a:cs typeface="Arial"/>
                <a:sym typeface="Arial"/>
              </a:rPr>
              <a:t>【参考答案】</a:t>
            </a:r>
            <a:r>
              <a:rPr lang="en-US" altLang="zh-CN" sz="2665" b="1">
                <a:ln>
                  <a:noFill/>
                </a:ln>
                <a:solidFill>
                  <a:srgbClr val="0000FF"/>
                </a:solidFill>
                <a:effectLst/>
                <a:uFillTx/>
                <a:sym typeface="Arial"/>
              </a:rPr>
              <a:t>B</a:t>
            </a:r>
            <a:endParaRPr kumimoji="0" lang="en-US" altLang="zh-CN" sz="2665" b="1" i="0" u="none" strike="noStrike" cap="none" spc="0" normalizeH="0" baseline="0">
              <a:ln>
                <a:noFill/>
              </a:ln>
              <a:solidFill>
                <a:srgbClr val="0000FF"/>
              </a:solidFill>
              <a:effectLst/>
              <a:uFillTx/>
              <a:latin typeface="Arial"/>
              <a:ea typeface="Arial"/>
              <a:cs typeface="Arial"/>
              <a:sym typeface="Arial"/>
            </a:endParaRPr>
          </a:p>
        </p:txBody>
      </p:sp>
      <p:pic>
        <p:nvPicPr>
          <p:cNvPr id="100001" name="图片 100001" title=""/>
          <p:cNvPicPr>
            <a:picLocks noChangeAspect="1"/>
          </p:cNvPicPr>
          <p:nvPr>
            <p:custDataLst>
              <p:tags r:id="rId6"/>
            </p:custDataLst>
          </p:nvPr>
        </p:nvPicPr>
        <p:blipFill>
          <a:blip r:embed="rId5"/>
          <a:stretch>
            <a:fillRect/>
          </a:stretch>
        </p:blipFill>
        <p:spPr>
          <a:xfrm>
            <a:off x="7418705" y="3342005"/>
            <a:ext cx="1951990" cy="2072640"/>
          </a:xfrm>
          <a:prstGeom prst="rect">
            <a:avLst/>
          </a:prstGeom>
        </p:spPr>
      </p:pic>
      <p:graphicFrame>
        <p:nvGraphicFramePr>
          <p:cNvPr id="2" name="对象 -2147482624" title=""/>
          <p:cNvGraphicFramePr>
            <a:graphicFrameLocks noChangeAspect="1"/>
          </p:cNvGraphicFramePr>
          <p:nvPr>
            <p:custDataLst>
              <p:tags r:id="rId7"/>
            </p:custDataLst>
          </p:nvPr>
        </p:nvGraphicFramePr>
        <p:xfrm>
          <a:off x="1204595" y="4989830"/>
          <a:ext cx="844550" cy="908050"/>
        </p:xfrm>
        <a:graphic>
          <a:graphicData uri="http://schemas.openxmlformats.org/presentationml/2006/ole">
            <mc:AlternateContent>
              <mc:Choice xmlns:v="urn:schemas-microsoft-com:vml" Requires="v">
                <p:oleObj spid="_x0000_s1060" r:id="rId8" imgW="368300" imgH="393700" progId="Equation.DSMT4">
                  <p:embed/>
                </p:oleObj>
              </mc:Choice>
              <mc:Fallback>
                <p:oleObj r:id="rId8" imgW="368300" imgH="393700" progId="Equation.DSMT4">
                  <p:embed/>
                  <p:pic>
                    <p:nvPicPr>
                      <p:cNvPr id="0" name="OLE substitute image"/>
                      <p:cNvPicPr/>
                      <p:nvPr/>
                    </p:nvPicPr>
                    <p:blipFill>
                      <a:blip r:embed="rId9"/>
                      <a:stretch>
                        <a:fillRect/>
                      </a:stretch>
                    </p:blipFill>
                    <p:spPr>
                      <a:xfrm>
                        <a:off x="1204595" y="4989830"/>
                        <a:ext cx="844550" cy="908050"/>
                      </a:xfrm>
                      <a:prstGeom prst="rect">
                        <a:avLst/>
                      </a:prstGeom>
                      <a:noFill/>
                      <a:ln w="38100">
                        <a:noFill/>
                        <a:miter/>
                      </a:ln>
                    </p:spPr>
                  </p:pic>
                </p:oleObj>
              </mc:Fallback>
            </mc:AlternateContent>
          </a:graphicData>
        </a:graphic>
      </p:graphicFrame>
      <p:graphicFrame>
        <p:nvGraphicFramePr>
          <p:cNvPr id="4" name="对象 -2147482623" title=""/>
          <p:cNvGraphicFramePr>
            <a:graphicFrameLocks noChangeAspect="1"/>
          </p:cNvGraphicFramePr>
          <p:nvPr>
            <p:custDataLst>
              <p:tags r:id="rId10"/>
            </p:custDataLst>
          </p:nvPr>
        </p:nvGraphicFramePr>
        <p:xfrm>
          <a:off x="3959860" y="4920615"/>
          <a:ext cx="782955" cy="867410"/>
        </p:xfrm>
        <a:graphic>
          <a:graphicData uri="http://schemas.openxmlformats.org/presentationml/2006/ole">
            <mc:AlternateContent>
              <mc:Choice xmlns:v="urn:schemas-microsoft-com:vml" Requires="v">
                <p:oleObj spid="_x0000_s1061" r:id="rId11" imgW="355600" imgH="393065" progId="Equation.DSMT4">
                  <p:embed/>
                </p:oleObj>
              </mc:Choice>
              <mc:Fallback>
                <p:oleObj r:id="rId11" imgW="355600" imgH="393065" progId="Equation.DSMT4">
                  <p:embed/>
                  <p:pic>
                    <p:nvPicPr>
                      <p:cNvPr id="0" name="OLE substitute image"/>
                      <p:cNvPicPr/>
                      <p:nvPr/>
                    </p:nvPicPr>
                    <p:blipFill>
                      <a:blip r:embed="rId12"/>
                      <a:stretch>
                        <a:fillRect/>
                      </a:stretch>
                    </p:blipFill>
                    <p:spPr>
                      <a:xfrm>
                        <a:off x="3959860" y="4920615"/>
                        <a:ext cx="782955" cy="867410"/>
                      </a:xfrm>
                      <a:prstGeom prst="rect">
                        <a:avLst/>
                      </a:prstGeom>
                      <a:noFill/>
                      <a:ln w="38100">
                        <a:noFill/>
                        <a:miter/>
                      </a:ln>
                    </p:spPr>
                  </p:pic>
                </p:oleObj>
              </mc:Fallback>
            </mc:AlternateContent>
          </a:graphicData>
        </a:graphic>
      </p:graphicFrame>
      <p:sp>
        <p:nvSpPr>
          <p:cNvPr id="12" name="文本框 4103" title=""/>
          <p:cNvSpPr txBox="1"/>
          <p:nvPr userDrawn="1">
            <p:custDataLst>
              <p:tags r:id="rId13"/>
            </p:custDataLst>
          </p:nvPr>
        </p:nvSpPr>
        <p:spPr>
          <a:xfrm>
            <a:off x="584200" y="87630"/>
            <a:ext cx="2104390" cy="646430"/>
          </a:xfrm>
          <a:prstGeom prst="rect">
            <a:avLst/>
          </a:prstGeom>
          <a:noFill/>
          <a:ln w="9525">
            <a:noFill/>
          </a:ln>
        </p:spPr>
        <p:txBody>
          <a:bodyPr wrap="square" lIns="90169" tIns="46989" rIns="90169" bIns="46989" anchor="t">
            <a:spAutoFit/>
          </a:bodyPr>
          <a:lstStyle/>
          <a:p>
            <a:r>
              <a:rPr lang="zh-CN" altLang="en-US" sz="3600" b="1">
                <a:solidFill>
                  <a:srgbClr val="9A713C"/>
                </a:solidFill>
                <a:latin typeface="黑体" panose="02010609060101010101" charset="-122"/>
                <a:ea typeface="黑体" panose="02010609060101010101" charset="-122"/>
              </a:rPr>
              <a:t>课堂练习</a:t>
            </a:r>
            <a:endParaRPr lang="zh-CN" altLang="en-US" sz="3600" b="1">
              <a:solidFill>
                <a:srgbClr val="9A713C"/>
              </a:solidFill>
              <a:latin typeface="黑体" panose="02010609060101010101" charset="-122"/>
              <a:ea typeface="黑体" panose="02010609060101010101" charset="-122"/>
            </a:endParaRPr>
          </a:p>
        </p:txBody>
      </p:sp>
      <p:pic>
        <p:nvPicPr>
          <p:cNvPr id="5" name="Picture 5"/>
          <p:cNvPicPr>
            <a:picLocks noChangeAspect="1"/>
          </p:cNvPicPr>
          <p:nvPr>
            <p:custDataLst>
              <p:tags r:id="rId15"/>
            </p:custDataLst>
          </p:nvPr>
        </p:nvPicPr>
        <p:blipFill>
          <a:blip r:embed="rId14"/>
          <a:stretch>
            <a:fillRect/>
          </a:stretch>
        </p:blipFill>
        <p:spPr>
          <a:xfrm flipH="1">
            <a:off x="12115800" y="11607800"/>
            <a:ext cx="0" cy="0"/>
          </a:xfrm>
          <a:prstGeom prst="rect">
            <a:avLst/>
          </a:prstGeom>
          <a:ln>
            <a:noFill/>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7410" name="Rectangle 2" title=""/>
          <p:cNvSpPr>
            <a:spLocks noRot="1"/>
          </p:cNvSpPr>
          <p:nvPr>
            <p:custDataLst>
              <p:tags r:id="rId3"/>
            </p:custDataLst>
          </p:nvPr>
        </p:nvSpPr>
        <p:spPr>
          <a:xfrm>
            <a:off x="369993" y="894080"/>
            <a:ext cx="11313160" cy="5069840"/>
          </a:xfrm>
          <a:prstGeom prst="rect">
            <a:avLst/>
          </a:prstGeom>
          <a:noFill/>
          <a:ln w="9525">
            <a:noFill/>
          </a:ln>
        </p:spPr>
        <p:txBody>
          <a:bodyPr/>
          <a:lstStyle/>
          <a:p>
            <a:pPr>
              <a:lnSpc>
                <a:spcPct val="180000"/>
              </a:lnSpc>
            </a:pPr>
            <a:r>
              <a:rPr lang="zh-CN" altLang="en-US"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a:t>
            </a:r>
            <a:r>
              <a:rPr lang="zh-CN" altLang="en-US" sz="2665" b="1" smtClean="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练习</a:t>
            </a:r>
            <a:r>
              <a:rPr lang="en-US" altLang="zh-CN"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3</a:t>
            </a:r>
            <a:r>
              <a:rPr lang="zh-CN" altLang="en-US"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明朝谢肇淛的《五杂组》中记载：“明姑苏虎丘寺庙倾侧，议欲正之，非万缗不可。一游僧见之，曰：无烦也，我能正之、”游僧每天将木楔从塔身倾斜一侧的砖缝间敲进去，经月余扶正了塔身。假设所用的木楔为等腰三角形，木楔的顶角为θ，现在木楔背上加一力F，方向如图所示，木楔两侧产生推力F</a:t>
            </a:r>
            <a:r>
              <a:rPr lang="zh-CN" altLang="en-US" sz="2665" b="1" baseline="-25000" smtClean="0">
                <a:solidFill>
                  <a:schemeClr val="tx1"/>
                </a:solidFill>
                <a:latin typeface="Times New Roman" panose="02020603050405020304" charset="0"/>
                <a:ea typeface="宋体" panose="02010600030101010101" pitchFamily="2" charset="-122"/>
                <a:cs typeface="Times New Roman" panose="02020603050405020304" charset="0"/>
                <a:sym typeface="+mn-ea"/>
              </a:rPr>
              <a:t>N</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，则（　　）</a:t>
            </a:r>
            <a:endPar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a:lnSpc>
                <a:spcPct val="180000"/>
              </a:lnSpc>
            </a:pP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A．若F一定，θ大时F</a:t>
            </a:r>
            <a:r>
              <a:rPr lang="zh-CN" altLang="en-US" sz="2665" b="1" baseline="-25000" smtClean="0">
                <a:solidFill>
                  <a:schemeClr val="tx1"/>
                </a:solidFill>
                <a:latin typeface="Times New Roman" panose="02020603050405020304" charset="0"/>
                <a:ea typeface="宋体" panose="02010600030101010101" pitchFamily="2" charset="-122"/>
                <a:cs typeface="Times New Roman" panose="02020603050405020304" charset="0"/>
                <a:sym typeface="+mn-ea"/>
              </a:rPr>
              <a:t>N</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大	B．若F一定，θ小时F</a:t>
            </a:r>
            <a:r>
              <a:rPr lang="zh-CN" altLang="en-US" sz="2665" b="1" baseline="-25000" smtClean="0">
                <a:solidFill>
                  <a:schemeClr val="tx1"/>
                </a:solidFill>
                <a:latin typeface="Times New Roman" panose="02020603050405020304" charset="0"/>
                <a:ea typeface="宋体" panose="02010600030101010101" pitchFamily="2" charset="-122"/>
                <a:cs typeface="Times New Roman" panose="02020603050405020304" charset="0"/>
                <a:sym typeface="+mn-ea"/>
              </a:rPr>
              <a:t>N</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大</a:t>
            </a:r>
            <a:endPar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a:lnSpc>
                <a:spcPct val="180000"/>
              </a:lnSpc>
            </a:pP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C．若θ一定，F大时FN小	D．若θ一定，F小时F</a:t>
            </a:r>
            <a:r>
              <a:rPr lang="zh-CN" altLang="en-US" sz="2665" b="1" baseline="-25000" smtClean="0">
                <a:solidFill>
                  <a:schemeClr val="tx1"/>
                </a:solidFill>
                <a:latin typeface="Times New Roman" panose="02020603050405020304" charset="0"/>
                <a:ea typeface="宋体" panose="02010600030101010101" pitchFamily="2" charset="-122"/>
                <a:cs typeface="Times New Roman" panose="02020603050405020304" charset="0"/>
                <a:sym typeface="+mn-ea"/>
              </a:rPr>
              <a:t>N</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大</a:t>
            </a:r>
            <a:endPar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endParaRPr>
          </a:p>
        </p:txBody>
      </p:sp>
      <p:sp>
        <p:nvSpPr>
          <p:cNvPr id="3" name="文本框 2" title=""/>
          <p:cNvSpPr txBox="1"/>
          <p:nvPr>
            <p:custDataLst>
              <p:tags r:id="rId4"/>
            </p:custDataLst>
          </p:nvPr>
        </p:nvSpPr>
        <p:spPr>
          <a:xfrm>
            <a:off x="5874173" y="4070773"/>
            <a:ext cx="2411730" cy="5308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0958" tIns="60958" rIns="60958" bIns="60958"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kumimoji="0" lang="zh-CN" altLang="en-US" sz="2665" b="1" i="0" u="none" strike="noStrike" cap="none" spc="0" normalizeH="0" baseline="0">
                <a:ln>
                  <a:noFill/>
                </a:ln>
                <a:solidFill>
                  <a:srgbClr val="FF0000"/>
                </a:solidFill>
                <a:effectLst/>
                <a:uFillTx/>
                <a:latin typeface="Arial"/>
                <a:ea typeface="Arial"/>
                <a:cs typeface="Arial"/>
                <a:sym typeface="Arial"/>
              </a:rPr>
              <a:t>【参考答案】</a:t>
            </a:r>
            <a:r>
              <a:rPr lang="en-US" altLang="zh-CN" sz="2665" b="1">
                <a:ln>
                  <a:noFill/>
                </a:ln>
                <a:solidFill>
                  <a:srgbClr val="0000FF"/>
                </a:solidFill>
                <a:effectLst/>
                <a:uFillTx/>
                <a:sym typeface="Arial"/>
              </a:rPr>
              <a:t>B</a:t>
            </a:r>
            <a:endParaRPr kumimoji="0" lang="en-US" altLang="zh-CN" sz="2665" b="1" i="0" u="none" strike="noStrike" cap="none" spc="0" normalizeH="0" baseline="0">
              <a:ln>
                <a:noFill/>
              </a:ln>
              <a:solidFill>
                <a:srgbClr val="0000FF"/>
              </a:solidFill>
              <a:effectLst/>
              <a:uFillTx/>
              <a:latin typeface="Arial"/>
              <a:ea typeface="Arial"/>
              <a:cs typeface="Arial"/>
              <a:sym typeface="Arial"/>
            </a:endParaRPr>
          </a:p>
        </p:txBody>
      </p:sp>
      <p:pic>
        <p:nvPicPr>
          <p:cNvPr id="100003" name="图片 100003" title=""/>
          <p:cNvPicPr>
            <a:picLocks noChangeAspect="1"/>
          </p:cNvPicPr>
          <p:nvPr>
            <p:custDataLst>
              <p:tags r:id="rId6"/>
            </p:custDataLst>
          </p:nvPr>
        </p:nvPicPr>
        <p:blipFill>
          <a:blip r:embed="rId5"/>
          <a:stretch>
            <a:fillRect/>
          </a:stretch>
        </p:blipFill>
        <p:spPr>
          <a:xfrm>
            <a:off x="8991388" y="4700905"/>
            <a:ext cx="2534073" cy="1138767"/>
          </a:xfrm>
          <a:prstGeom prst="rect">
            <a:avLst/>
          </a:prstGeom>
        </p:spPr>
      </p:pic>
      <p:sp>
        <p:nvSpPr>
          <p:cNvPr id="6" name="文本框 4103" title=""/>
          <p:cNvSpPr txBox="1"/>
          <p:nvPr userDrawn="1">
            <p:custDataLst>
              <p:tags r:id="rId7"/>
            </p:custDataLst>
          </p:nvPr>
        </p:nvSpPr>
        <p:spPr>
          <a:xfrm>
            <a:off x="584200" y="87630"/>
            <a:ext cx="2104390" cy="646430"/>
          </a:xfrm>
          <a:prstGeom prst="rect">
            <a:avLst/>
          </a:prstGeom>
          <a:noFill/>
          <a:ln w="9525">
            <a:noFill/>
          </a:ln>
        </p:spPr>
        <p:txBody>
          <a:bodyPr wrap="square" lIns="90169" tIns="46989" rIns="90169" bIns="46989" anchor="t">
            <a:spAutoFit/>
          </a:bodyPr>
          <a:lstStyle/>
          <a:p>
            <a:r>
              <a:rPr lang="zh-CN" altLang="en-US" sz="3600" b="1">
                <a:solidFill>
                  <a:srgbClr val="9A713C"/>
                </a:solidFill>
                <a:latin typeface="黑体" panose="02010609060101010101" charset="-122"/>
                <a:ea typeface="黑体" panose="02010609060101010101" charset="-122"/>
              </a:rPr>
              <a:t>课堂练习</a:t>
            </a:r>
            <a:endParaRPr lang="zh-CN" altLang="en-US" sz="3600" b="1">
              <a:solidFill>
                <a:srgbClr val="9A713C"/>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7410" name="Rectangle 2" title=""/>
          <p:cNvSpPr>
            <a:spLocks noRot="1"/>
          </p:cNvSpPr>
          <p:nvPr>
            <p:custDataLst>
              <p:tags r:id="rId3"/>
            </p:custDataLst>
          </p:nvPr>
        </p:nvSpPr>
        <p:spPr>
          <a:xfrm>
            <a:off x="590127" y="1185333"/>
            <a:ext cx="11134513" cy="5069840"/>
          </a:xfrm>
          <a:prstGeom prst="rect">
            <a:avLst/>
          </a:prstGeom>
          <a:noFill/>
          <a:ln w="9525">
            <a:noFill/>
          </a:ln>
        </p:spPr>
        <p:txBody>
          <a:bodyPr/>
          <a:lstStyle/>
          <a:p>
            <a:pPr>
              <a:lnSpc>
                <a:spcPct val="220000"/>
              </a:lnSpc>
            </a:pPr>
            <a:r>
              <a:rPr lang="zh-CN" altLang="en-US"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a:t>
            </a:r>
            <a:r>
              <a:rPr lang="zh-CN" altLang="en-US" sz="2665" b="1" smtClean="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练习</a:t>
            </a:r>
            <a:r>
              <a:rPr lang="en-US" altLang="zh-CN"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4</a:t>
            </a:r>
            <a:r>
              <a:rPr lang="zh-CN" altLang="en-US"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在同一平面内作用着三个共点力，它们的大小和方向如图所示。已知</a:t>
            </a:r>
            <a:r>
              <a:rPr lang="en-US" altLang="zh-CN"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                     </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a:t>
            </a:r>
            <a:r>
              <a:rPr lang="en-US" altLang="zh-CN"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                    </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，则这三个力的合力大小为（　　）</a:t>
            </a:r>
            <a:endPar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a:lnSpc>
                <a:spcPct val="220000"/>
              </a:lnSpc>
            </a:pPr>
            <a:r>
              <a:rPr lang="zh-CN" altLang="en-US" sz="2665"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A．5N	</a:t>
            </a:r>
            <a:r>
              <a:rPr lang="en-US" altLang="zh-CN" sz="2665"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665"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B．	</a:t>
            </a:r>
            <a:endParaRPr lang="zh-CN" altLang="en-US" sz="2665"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220000"/>
              </a:lnSpc>
            </a:pPr>
            <a:r>
              <a:rPr lang="zh-CN" altLang="en-US" sz="2665"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C．	</a:t>
            </a:r>
            <a:r>
              <a:rPr lang="en-US" altLang="zh-CN" sz="2665"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665"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D．7N</a:t>
            </a:r>
            <a:endParaRPr lang="zh-CN" altLang="en-US" sz="2665"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3" name="文本框 2" title=""/>
          <p:cNvSpPr txBox="1"/>
          <p:nvPr>
            <p:custDataLst>
              <p:tags r:id="rId4"/>
            </p:custDataLst>
          </p:nvPr>
        </p:nvSpPr>
        <p:spPr>
          <a:xfrm>
            <a:off x="9021233" y="3948853"/>
            <a:ext cx="2411730" cy="5308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0958" tIns="60958" rIns="60958" bIns="60958"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kumimoji="0" lang="zh-CN" altLang="en-US" sz="2665" b="1" i="0" u="none" strike="noStrike" cap="none" spc="0" normalizeH="0" baseline="0">
                <a:ln>
                  <a:noFill/>
                </a:ln>
                <a:solidFill>
                  <a:srgbClr val="FF0000"/>
                </a:solidFill>
                <a:effectLst/>
                <a:uFillTx/>
                <a:latin typeface="Arial"/>
                <a:ea typeface="Arial"/>
                <a:cs typeface="Arial"/>
                <a:sym typeface="Arial"/>
              </a:rPr>
              <a:t>【参考答案】</a:t>
            </a:r>
            <a:r>
              <a:rPr lang="en-US" altLang="zh-CN" sz="2665" b="1">
                <a:ln>
                  <a:noFill/>
                </a:ln>
                <a:solidFill>
                  <a:srgbClr val="0000FF"/>
                </a:solidFill>
                <a:effectLst/>
                <a:uFillTx/>
                <a:sym typeface="Arial"/>
              </a:rPr>
              <a:t>A</a:t>
            </a:r>
            <a:endParaRPr kumimoji="0" lang="en-US" altLang="zh-CN" sz="2665" b="1" i="0" u="none" strike="noStrike" cap="none" spc="0" normalizeH="0" baseline="0">
              <a:ln>
                <a:noFill/>
              </a:ln>
              <a:solidFill>
                <a:srgbClr val="0000FF"/>
              </a:solidFill>
              <a:effectLst/>
              <a:uFillTx/>
              <a:latin typeface="Arial"/>
              <a:ea typeface="Arial"/>
              <a:cs typeface="Arial"/>
              <a:sym typeface="Arial"/>
            </a:endParaRPr>
          </a:p>
        </p:txBody>
      </p:sp>
      <p:pic>
        <p:nvPicPr>
          <p:cNvPr id="100005" name="图片 100005" title=""/>
          <p:cNvPicPr>
            <a:picLocks noChangeAspect="1"/>
          </p:cNvPicPr>
          <p:nvPr>
            <p:custDataLst>
              <p:tags r:id="rId6"/>
            </p:custDataLst>
          </p:nvPr>
        </p:nvPicPr>
        <p:blipFill>
          <a:blip r:embed="rId5"/>
          <a:stretch>
            <a:fillRect/>
          </a:stretch>
        </p:blipFill>
        <p:spPr>
          <a:xfrm>
            <a:off x="5647267" y="3241040"/>
            <a:ext cx="2743200" cy="2184400"/>
          </a:xfrm>
          <a:prstGeom prst="rect">
            <a:avLst/>
          </a:prstGeom>
        </p:spPr>
      </p:pic>
      <p:graphicFrame>
        <p:nvGraphicFramePr>
          <p:cNvPr id="2" name="对象 -2147482613" title=""/>
          <p:cNvGraphicFramePr>
            <a:graphicFrameLocks noChangeAspect="1"/>
          </p:cNvGraphicFramePr>
          <p:nvPr>
            <p:custDataLst>
              <p:tags r:id="rId7"/>
            </p:custDataLst>
          </p:nvPr>
        </p:nvGraphicFramePr>
        <p:xfrm>
          <a:off x="1506220" y="2589953"/>
          <a:ext cx="1629833" cy="369147"/>
        </p:xfrm>
        <a:graphic>
          <a:graphicData uri="http://schemas.openxmlformats.org/presentationml/2006/ole">
            <mc:AlternateContent>
              <mc:Choice xmlns:v="urn:schemas-microsoft-com:vml" Requires="v">
                <p:oleObj spid="_x0000_s1062" r:id="rId8" imgW="799465" imgH="177800" progId="Equation.DSMT4">
                  <p:embed/>
                </p:oleObj>
              </mc:Choice>
              <mc:Fallback>
                <p:oleObj r:id="rId8" imgW="799465" imgH="177800" progId="Equation.DSMT4">
                  <p:embed/>
                  <p:pic>
                    <p:nvPicPr>
                      <p:cNvPr id="0" name="OLE substitute image"/>
                      <p:cNvPicPr/>
                      <p:nvPr/>
                    </p:nvPicPr>
                    <p:blipFill>
                      <a:blip r:embed="rId9"/>
                      <a:stretch>
                        <a:fillRect/>
                      </a:stretch>
                    </p:blipFill>
                    <p:spPr>
                      <a:xfrm>
                        <a:off x="1506220" y="2589953"/>
                        <a:ext cx="1629833" cy="369147"/>
                      </a:xfrm>
                      <a:prstGeom prst="rect">
                        <a:avLst/>
                      </a:prstGeom>
                      <a:noFill/>
                      <a:ln w="38100">
                        <a:noFill/>
                        <a:miter/>
                      </a:ln>
                    </p:spPr>
                  </p:pic>
                </p:oleObj>
              </mc:Fallback>
            </mc:AlternateContent>
          </a:graphicData>
        </a:graphic>
      </p:graphicFrame>
      <p:graphicFrame>
        <p:nvGraphicFramePr>
          <p:cNvPr id="4" name="对象 -2147482612" title=""/>
          <p:cNvGraphicFramePr>
            <a:graphicFrameLocks noChangeAspect="1"/>
          </p:cNvGraphicFramePr>
          <p:nvPr>
            <p:custDataLst>
              <p:tags r:id="rId10"/>
            </p:custDataLst>
          </p:nvPr>
        </p:nvGraphicFramePr>
        <p:xfrm>
          <a:off x="3384973" y="2553547"/>
          <a:ext cx="1805093" cy="405553"/>
        </p:xfrm>
        <a:graphic>
          <a:graphicData uri="http://schemas.openxmlformats.org/presentationml/2006/ole">
            <mc:AlternateContent>
              <mc:Choice xmlns:v="urn:schemas-microsoft-com:vml" Requires="v">
                <p:oleObj spid="_x0000_s1063" r:id="rId11" imgW="812165" imgH="177800" progId="Equation.DSMT4">
                  <p:embed/>
                </p:oleObj>
              </mc:Choice>
              <mc:Fallback>
                <p:oleObj r:id="rId11" imgW="812165" imgH="177800" progId="Equation.DSMT4">
                  <p:embed/>
                  <p:pic>
                    <p:nvPicPr>
                      <p:cNvPr id="0" name="OLE substitute image"/>
                      <p:cNvPicPr/>
                      <p:nvPr/>
                    </p:nvPicPr>
                    <p:blipFill>
                      <a:blip r:embed="rId12"/>
                      <a:stretch>
                        <a:fillRect/>
                      </a:stretch>
                    </p:blipFill>
                    <p:spPr>
                      <a:xfrm>
                        <a:off x="3384973" y="2553547"/>
                        <a:ext cx="1805093" cy="405553"/>
                      </a:xfrm>
                      <a:prstGeom prst="rect">
                        <a:avLst/>
                      </a:prstGeom>
                      <a:noFill/>
                      <a:ln w="38100">
                        <a:noFill/>
                        <a:miter/>
                      </a:ln>
                    </p:spPr>
                  </p:pic>
                </p:oleObj>
              </mc:Fallback>
            </mc:AlternateContent>
          </a:graphicData>
        </a:graphic>
      </p:graphicFrame>
      <p:graphicFrame>
        <p:nvGraphicFramePr>
          <p:cNvPr id="6" name="对象 -2147482610" title=""/>
          <p:cNvGraphicFramePr>
            <a:graphicFrameLocks noChangeAspect="1"/>
          </p:cNvGraphicFramePr>
          <p:nvPr>
            <p:custDataLst>
              <p:tags r:id="rId13"/>
            </p:custDataLst>
          </p:nvPr>
        </p:nvGraphicFramePr>
        <p:xfrm>
          <a:off x="4052993" y="3393440"/>
          <a:ext cx="1058333" cy="496147"/>
        </p:xfrm>
        <a:graphic>
          <a:graphicData uri="http://schemas.openxmlformats.org/presentationml/2006/ole">
            <mc:AlternateContent>
              <mc:Choice xmlns:v="urn:schemas-microsoft-com:vml" Requires="v">
                <p:oleObj spid="_x0000_s1064" r:id="rId14" imgW="482600" imgH="228600" progId="Equation.DSMT4">
                  <p:embed/>
                </p:oleObj>
              </mc:Choice>
              <mc:Fallback>
                <p:oleObj r:id="rId14" imgW="482600" imgH="228600" progId="Equation.DSMT4">
                  <p:embed/>
                  <p:pic>
                    <p:nvPicPr>
                      <p:cNvPr id="0" name="OLE substitute image"/>
                      <p:cNvPicPr/>
                      <p:nvPr/>
                    </p:nvPicPr>
                    <p:blipFill>
                      <a:blip r:embed="rId15"/>
                      <a:stretch>
                        <a:fillRect/>
                      </a:stretch>
                    </p:blipFill>
                    <p:spPr>
                      <a:xfrm>
                        <a:off x="4052993" y="3393440"/>
                        <a:ext cx="1058333" cy="496147"/>
                      </a:xfrm>
                      <a:prstGeom prst="rect">
                        <a:avLst/>
                      </a:prstGeom>
                      <a:noFill/>
                      <a:ln w="38100">
                        <a:noFill/>
                        <a:miter/>
                      </a:ln>
                    </p:spPr>
                  </p:pic>
                </p:oleObj>
              </mc:Fallback>
            </mc:AlternateContent>
          </a:graphicData>
        </a:graphic>
      </p:graphicFrame>
      <p:graphicFrame>
        <p:nvGraphicFramePr>
          <p:cNvPr id="8" name="对象 -2147482609" title=""/>
          <p:cNvGraphicFramePr>
            <a:graphicFrameLocks noChangeAspect="1"/>
          </p:cNvGraphicFramePr>
          <p:nvPr>
            <p:custDataLst>
              <p:tags r:id="rId16"/>
            </p:custDataLst>
          </p:nvPr>
        </p:nvGraphicFramePr>
        <p:xfrm>
          <a:off x="1109133" y="4297680"/>
          <a:ext cx="854287" cy="465667"/>
        </p:xfrm>
        <a:graphic>
          <a:graphicData uri="http://schemas.openxmlformats.org/presentationml/2006/ole">
            <mc:AlternateContent>
              <mc:Choice xmlns:v="urn:schemas-microsoft-com:vml" Requires="v">
                <p:oleObj spid="_x0000_s1065" r:id="rId17" imgW="419100" imgH="228600" progId="Equation.DSMT4">
                  <p:embed/>
                </p:oleObj>
              </mc:Choice>
              <mc:Fallback>
                <p:oleObj r:id="rId17" imgW="419100" imgH="228600" progId="Equation.DSMT4">
                  <p:embed/>
                  <p:pic>
                    <p:nvPicPr>
                      <p:cNvPr id="0" name="OLE substitute image"/>
                      <p:cNvPicPr/>
                      <p:nvPr/>
                    </p:nvPicPr>
                    <p:blipFill>
                      <a:blip r:embed="rId18"/>
                      <a:stretch>
                        <a:fillRect/>
                      </a:stretch>
                    </p:blipFill>
                    <p:spPr>
                      <a:xfrm>
                        <a:off x="1109133" y="4297680"/>
                        <a:ext cx="854287" cy="465667"/>
                      </a:xfrm>
                      <a:prstGeom prst="rect">
                        <a:avLst/>
                      </a:prstGeom>
                      <a:noFill/>
                      <a:ln w="38100">
                        <a:noFill/>
                        <a:miter/>
                      </a:ln>
                    </p:spPr>
                  </p:pic>
                </p:oleObj>
              </mc:Fallback>
            </mc:AlternateContent>
          </a:graphicData>
        </a:graphic>
      </p:graphicFrame>
      <p:sp>
        <p:nvSpPr>
          <p:cNvPr id="10" name="文本框 4103" title=""/>
          <p:cNvSpPr txBox="1"/>
          <p:nvPr userDrawn="1">
            <p:custDataLst>
              <p:tags r:id="rId19"/>
            </p:custDataLst>
          </p:nvPr>
        </p:nvSpPr>
        <p:spPr>
          <a:xfrm>
            <a:off x="584200" y="87630"/>
            <a:ext cx="2104390" cy="646430"/>
          </a:xfrm>
          <a:prstGeom prst="rect">
            <a:avLst/>
          </a:prstGeom>
          <a:noFill/>
          <a:ln w="9525">
            <a:noFill/>
          </a:ln>
        </p:spPr>
        <p:txBody>
          <a:bodyPr wrap="square" lIns="90169" tIns="46989" rIns="90169" bIns="46989" anchor="t">
            <a:spAutoFit/>
          </a:bodyPr>
          <a:lstStyle/>
          <a:p>
            <a:r>
              <a:rPr lang="zh-CN" altLang="en-US" sz="3600" b="1">
                <a:solidFill>
                  <a:srgbClr val="9A713C"/>
                </a:solidFill>
                <a:latin typeface="黑体" panose="02010609060101010101" charset="-122"/>
                <a:ea typeface="黑体" panose="02010609060101010101" charset="-122"/>
              </a:rPr>
              <a:t>课堂练习</a:t>
            </a:r>
            <a:endParaRPr lang="zh-CN" altLang="en-US" sz="3600" b="1">
              <a:solidFill>
                <a:srgbClr val="9A713C"/>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7410" name="Rectangle 2" title=""/>
          <p:cNvSpPr>
            <a:spLocks noRot="1"/>
          </p:cNvSpPr>
          <p:nvPr>
            <p:custDataLst>
              <p:tags r:id="rId3"/>
            </p:custDataLst>
          </p:nvPr>
        </p:nvSpPr>
        <p:spPr>
          <a:xfrm>
            <a:off x="668867" y="998220"/>
            <a:ext cx="11134513" cy="5069840"/>
          </a:xfrm>
          <a:prstGeom prst="rect">
            <a:avLst/>
          </a:prstGeom>
          <a:noFill/>
          <a:ln w="9525">
            <a:noFill/>
          </a:ln>
        </p:spPr>
        <p:txBody>
          <a:bodyPr/>
          <a:lstStyle/>
          <a:p>
            <a:pPr>
              <a:lnSpc>
                <a:spcPct val="180000"/>
              </a:lnSpc>
            </a:pPr>
            <a:r>
              <a:rPr lang="zh-CN" altLang="en-US"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a:t>
            </a:r>
            <a:r>
              <a:rPr lang="zh-CN" altLang="en-US" sz="2665" b="1" smtClean="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练习</a:t>
            </a:r>
            <a:r>
              <a:rPr lang="en-US" altLang="zh-CN"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5</a:t>
            </a:r>
            <a:r>
              <a:rPr lang="zh-CN" altLang="en-US"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表演的安全网如图甲所示，网绳的结构为正方形格子，O、a、b、c、d等为网绳的结点，安全网水平张紧后，质量为m的运动员从高处落下，恰好落在O点上。该处下凹至最低点时，网绳dOe、bOg均为120</a:t>
            </a:r>
            <a:r>
              <a:rPr lang="zh-CN" altLang="en-US" sz="2665" b="1" baseline="30000" smtClean="0">
                <a:solidFill>
                  <a:schemeClr val="tx1"/>
                </a:solidFill>
                <a:latin typeface="Times New Roman" panose="02020603050405020304" charset="0"/>
                <a:ea typeface="宋体" panose="02010600030101010101" pitchFamily="2" charset="-122"/>
                <a:cs typeface="Times New Roman" panose="02020603050405020304" charset="0"/>
                <a:sym typeface="+mn-ea"/>
              </a:rPr>
              <a:t>0</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如图乙所示，此时O点受到向下的冲击力大小为4F，则这时O点周围每根网绳承受的张力大小为（　　）</a:t>
            </a:r>
            <a:endPar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a:lnSpc>
                <a:spcPct val="180000"/>
              </a:lnSpc>
            </a:pPr>
            <a:r>
              <a:rPr lang="zh-CN" altLang="en-US" sz="2665"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A．F	</a:t>
            </a:r>
            <a:r>
              <a:rPr lang="en-US" altLang="zh-CN" sz="2665"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665"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B．2F	</a:t>
            </a:r>
            <a:endParaRPr lang="zh-CN" altLang="en-US" sz="2665"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80000"/>
              </a:lnSpc>
            </a:pPr>
            <a:r>
              <a:rPr lang="zh-CN" altLang="en-US" sz="2665"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C．4F+mg	</a:t>
            </a:r>
            <a:r>
              <a:rPr lang="en-US" altLang="zh-CN" sz="2665"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665"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D．</a:t>
            </a:r>
            <a:endParaRPr lang="zh-CN" altLang="en-US" sz="2665"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3" name="文本框 2" title=""/>
          <p:cNvSpPr txBox="1"/>
          <p:nvPr>
            <p:custDataLst>
              <p:tags r:id="rId4"/>
            </p:custDataLst>
          </p:nvPr>
        </p:nvSpPr>
        <p:spPr>
          <a:xfrm>
            <a:off x="7166187" y="5879253"/>
            <a:ext cx="2411730" cy="5308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0958" tIns="60958" rIns="60958" bIns="60958"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kumimoji="0" lang="zh-CN" altLang="en-US" sz="2665" b="1" i="0" u="none" strike="noStrike" cap="none" spc="0" normalizeH="0" baseline="0">
                <a:ln>
                  <a:noFill/>
                </a:ln>
                <a:solidFill>
                  <a:srgbClr val="FF0000"/>
                </a:solidFill>
                <a:effectLst/>
                <a:uFillTx/>
                <a:latin typeface="Arial"/>
                <a:ea typeface="Arial"/>
                <a:cs typeface="Arial"/>
                <a:sym typeface="Arial"/>
              </a:rPr>
              <a:t>【参考答案】</a:t>
            </a:r>
            <a:r>
              <a:rPr lang="en-US" altLang="zh-CN" sz="2665" b="1">
                <a:ln>
                  <a:noFill/>
                </a:ln>
                <a:solidFill>
                  <a:srgbClr val="0000FF"/>
                </a:solidFill>
                <a:effectLst/>
                <a:uFillTx/>
                <a:sym typeface="Arial"/>
              </a:rPr>
              <a:t>B</a:t>
            </a:r>
            <a:endParaRPr kumimoji="0" lang="en-US" altLang="zh-CN" sz="2665" b="1" i="0" u="none" strike="noStrike" cap="none" spc="0" normalizeH="0" baseline="0">
              <a:ln>
                <a:noFill/>
              </a:ln>
              <a:solidFill>
                <a:srgbClr val="0000FF"/>
              </a:solidFill>
              <a:effectLst/>
              <a:uFillTx/>
              <a:latin typeface="Arial"/>
              <a:ea typeface="Arial"/>
              <a:cs typeface="Arial"/>
              <a:sym typeface="Arial"/>
            </a:endParaRPr>
          </a:p>
        </p:txBody>
      </p:sp>
      <p:graphicFrame>
        <p:nvGraphicFramePr>
          <p:cNvPr id="2" name="对象 -2147482601" title=""/>
          <p:cNvGraphicFramePr>
            <a:graphicFrameLocks noChangeAspect="1"/>
          </p:cNvGraphicFramePr>
          <p:nvPr>
            <p:custDataLst>
              <p:tags r:id="rId5"/>
            </p:custDataLst>
          </p:nvPr>
        </p:nvGraphicFramePr>
        <p:xfrm>
          <a:off x="3750945" y="5599218"/>
          <a:ext cx="953347" cy="629073"/>
        </p:xfrm>
        <a:graphic>
          <a:graphicData uri="http://schemas.openxmlformats.org/presentationml/2006/ole">
            <mc:AlternateContent>
              <mc:Choice xmlns:v="urn:schemas-microsoft-com:vml" Requires="v">
                <p:oleObj spid="_x0000_s1066" r:id="rId6" imgW="596900" imgH="393700" progId="Equation.DSMT4">
                  <p:embed/>
                </p:oleObj>
              </mc:Choice>
              <mc:Fallback>
                <p:oleObj r:id="rId6" imgW="596900" imgH="393700" progId="Equation.DSMT4">
                  <p:embed/>
                  <p:pic>
                    <p:nvPicPr>
                      <p:cNvPr id="0" name="OLE substitute image"/>
                      <p:cNvPicPr/>
                      <p:nvPr/>
                    </p:nvPicPr>
                    <p:blipFill>
                      <a:blip r:embed="rId7"/>
                      <a:stretch>
                        <a:fillRect/>
                      </a:stretch>
                    </p:blipFill>
                    <p:spPr>
                      <a:xfrm>
                        <a:off x="3750945" y="5599218"/>
                        <a:ext cx="953347" cy="629073"/>
                      </a:xfrm>
                      <a:prstGeom prst="rect">
                        <a:avLst/>
                      </a:prstGeom>
                      <a:noFill/>
                      <a:ln w="38100">
                        <a:noFill/>
                        <a:miter/>
                      </a:ln>
                    </p:spPr>
                  </p:pic>
                </p:oleObj>
              </mc:Fallback>
            </mc:AlternateContent>
          </a:graphicData>
        </a:graphic>
      </p:graphicFrame>
      <p:pic>
        <p:nvPicPr>
          <p:cNvPr id="100007" name="图片 100007" title=""/>
          <p:cNvPicPr>
            <a:picLocks noChangeAspect="1"/>
          </p:cNvPicPr>
          <p:nvPr>
            <p:custDataLst>
              <p:tags r:id="rId9"/>
            </p:custDataLst>
          </p:nvPr>
        </p:nvPicPr>
        <p:blipFill>
          <a:blip r:embed="rId8"/>
          <a:stretch>
            <a:fillRect/>
          </a:stretch>
        </p:blipFill>
        <p:spPr>
          <a:xfrm>
            <a:off x="6225540" y="4055533"/>
            <a:ext cx="4288367" cy="1823720"/>
          </a:xfrm>
          <a:prstGeom prst="rect">
            <a:avLst/>
          </a:prstGeom>
        </p:spPr>
      </p:pic>
      <p:sp>
        <p:nvSpPr>
          <p:cNvPr id="6" name="文本框 4103" title=""/>
          <p:cNvSpPr txBox="1"/>
          <p:nvPr userDrawn="1">
            <p:custDataLst>
              <p:tags r:id="rId10"/>
            </p:custDataLst>
          </p:nvPr>
        </p:nvSpPr>
        <p:spPr>
          <a:xfrm>
            <a:off x="584200" y="87630"/>
            <a:ext cx="2104390" cy="646430"/>
          </a:xfrm>
          <a:prstGeom prst="rect">
            <a:avLst/>
          </a:prstGeom>
          <a:noFill/>
          <a:ln w="9525">
            <a:noFill/>
          </a:ln>
        </p:spPr>
        <p:txBody>
          <a:bodyPr wrap="square" lIns="90169" tIns="46989" rIns="90169" bIns="46989" anchor="t">
            <a:spAutoFit/>
          </a:bodyPr>
          <a:lstStyle/>
          <a:p>
            <a:r>
              <a:rPr lang="zh-CN" altLang="en-US" sz="3600" b="1">
                <a:solidFill>
                  <a:srgbClr val="9A713C"/>
                </a:solidFill>
                <a:latin typeface="黑体" panose="02010609060101010101" charset="-122"/>
                <a:ea typeface="黑体" panose="02010609060101010101" charset="-122"/>
              </a:rPr>
              <a:t>课堂练习</a:t>
            </a:r>
            <a:endParaRPr lang="zh-CN" altLang="en-US" sz="3600" b="1">
              <a:solidFill>
                <a:srgbClr val="9A713C"/>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7410" name="Rectangle 2" title=""/>
          <p:cNvSpPr>
            <a:spLocks noRot="1"/>
          </p:cNvSpPr>
          <p:nvPr>
            <p:custDataLst>
              <p:tags r:id="rId3"/>
            </p:custDataLst>
          </p:nvPr>
        </p:nvSpPr>
        <p:spPr>
          <a:xfrm>
            <a:off x="584412" y="893868"/>
            <a:ext cx="11134513" cy="5069840"/>
          </a:xfrm>
          <a:prstGeom prst="rect">
            <a:avLst/>
          </a:prstGeom>
          <a:noFill/>
          <a:ln w="9525">
            <a:noFill/>
          </a:ln>
        </p:spPr>
        <p:txBody>
          <a:bodyPr/>
          <a:lstStyle/>
          <a:p>
            <a:pPr>
              <a:lnSpc>
                <a:spcPct val="190000"/>
              </a:lnSpc>
            </a:pPr>
            <a:r>
              <a:rPr lang="zh-CN" altLang="en-US"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a:t>
            </a:r>
            <a:r>
              <a:rPr lang="zh-CN" altLang="en-US" sz="2665" b="1" smtClean="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练习</a:t>
            </a:r>
            <a:r>
              <a:rPr lang="en-US" altLang="zh-CN"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6</a:t>
            </a:r>
            <a:r>
              <a:rPr lang="zh-CN" altLang="en-US"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如图所示，将力F分解为F</a:t>
            </a:r>
            <a:r>
              <a:rPr lang="zh-CN" altLang="en-US" sz="2665" b="1" baseline="-25000" smtClean="0">
                <a:solidFill>
                  <a:schemeClr val="tx1"/>
                </a:solidFill>
                <a:latin typeface="Times New Roman" panose="02020603050405020304" charset="0"/>
                <a:ea typeface="宋体" panose="02010600030101010101" pitchFamily="2" charset="-122"/>
                <a:cs typeface="Times New Roman" panose="02020603050405020304" charset="0"/>
                <a:sym typeface="+mn-ea"/>
              </a:rPr>
              <a:t>1</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和F</a:t>
            </a:r>
            <a:r>
              <a:rPr lang="zh-CN" altLang="en-US" sz="2665" b="1" baseline="-25000" smtClean="0">
                <a:solidFill>
                  <a:schemeClr val="tx1"/>
                </a:solidFill>
                <a:latin typeface="Times New Roman" panose="02020603050405020304" charset="0"/>
                <a:ea typeface="宋体" panose="02010600030101010101" pitchFamily="2" charset="-122"/>
                <a:cs typeface="Times New Roman" panose="02020603050405020304" charset="0"/>
                <a:sym typeface="+mn-ea"/>
              </a:rPr>
              <a:t>2</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两个分力，若已知F</a:t>
            </a:r>
            <a:r>
              <a:rPr lang="zh-CN" altLang="en-US" sz="2665" b="1" baseline="-25000" smtClean="0">
                <a:solidFill>
                  <a:schemeClr val="tx1"/>
                </a:solidFill>
                <a:latin typeface="Times New Roman" panose="02020603050405020304" charset="0"/>
                <a:ea typeface="宋体" panose="02010600030101010101" pitchFamily="2" charset="-122"/>
                <a:cs typeface="Times New Roman" panose="02020603050405020304" charset="0"/>
                <a:sym typeface="+mn-ea"/>
              </a:rPr>
              <a:t>1</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的大小，F</a:t>
            </a:r>
            <a:r>
              <a:rPr lang="zh-CN" altLang="en-US" sz="2665" b="1" baseline="-25000" smtClean="0">
                <a:solidFill>
                  <a:schemeClr val="tx1"/>
                </a:solidFill>
                <a:latin typeface="Times New Roman" panose="02020603050405020304" charset="0"/>
                <a:ea typeface="宋体" panose="02010600030101010101" pitchFamily="2" charset="-122"/>
                <a:cs typeface="Times New Roman" panose="02020603050405020304" charset="0"/>
                <a:sym typeface="+mn-ea"/>
              </a:rPr>
              <a:t>2</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与F之间的夹角α，且α为锐角。在求解F</a:t>
            </a:r>
            <a:r>
              <a:rPr lang="zh-CN" altLang="en-US" sz="2665" b="1" baseline="-25000" smtClean="0">
                <a:solidFill>
                  <a:schemeClr val="tx1"/>
                </a:solidFill>
                <a:latin typeface="Times New Roman" panose="02020603050405020304" charset="0"/>
                <a:ea typeface="宋体" panose="02010600030101010101" pitchFamily="2" charset="-122"/>
                <a:cs typeface="Times New Roman" panose="02020603050405020304" charset="0"/>
                <a:sym typeface="+mn-ea"/>
              </a:rPr>
              <a:t>2</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大小时（    ）</a:t>
            </a:r>
            <a:endPar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a:lnSpc>
                <a:spcPct val="190000"/>
              </a:lnSpc>
            </a:pP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A．若F</a:t>
            </a:r>
            <a:r>
              <a:rPr lang="zh-CN" altLang="en-US" sz="2665" b="1" baseline="-25000" smtClean="0">
                <a:solidFill>
                  <a:schemeClr val="tx1"/>
                </a:solidFill>
                <a:latin typeface="Times New Roman" panose="02020603050405020304" charset="0"/>
                <a:ea typeface="宋体" panose="02010600030101010101" pitchFamily="2" charset="-122"/>
                <a:cs typeface="Times New Roman" panose="02020603050405020304" charset="0"/>
                <a:sym typeface="+mn-ea"/>
              </a:rPr>
              <a:t>1</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&gt;Fsinα时，则F</a:t>
            </a:r>
            <a:r>
              <a:rPr lang="zh-CN" altLang="en-US" sz="2665" b="1" baseline="-25000" smtClean="0">
                <a:solidFill>
                  <a:schemeClr val="tx1"/>
                </a:solidFill>
                <a:latin typeface="Times New Roman" panose="02020603050405020304" charset="0"/>
                <a:ea typeface="宋体" panose="02010600030101010101" pitchFamily="2" charset="-122"/>
                <a:cs typeface="Times New Roman" panose="02020603050405020304" charset="0"/>
                <a:sym typeface="+mn-ea"/>
              </a:rPr>
              <a:t>2</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一定有两解</a:t>
            </a:r>
            <a:endPar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a:lnSpc>
                <a:spcPct val="190000"/>
              </a:lnSpc>
            </a:pP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B．若F</a:t>
            </a:r>
            <a:r>
              <a:rPr lang="zh-CN" altLang="en-US" sz="2665" b="1" baseline="-25000" smtClean="0">
                <a:solidFill>
                  <a:schemeClr val="tx1"/>
                </a:solidFill>
                <a:latin typeface="Times New Roman" panose="02020603050405020304" charset="0"/>
                <a:ea typeface="宋体" panose="02010600030101010101" pitchFamily="2" charset="-122"/>
                <a:cs typeface="Times New Roman" panose="02020603050405020304" charset="0"/>
                <a:sym typeface="+mn-ea"/>
              </a:rPr>
              <a:t>1</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=Fsinα时，则F</a:t>
            </a:r>
            <a:r>
              <a:rPr lang="zh-CN" altLang="en-US" sz="2665" b="1" baseline="-25000" smtClean="0">
                <a:solidFill>
                  <a:schemeClr val="tx1"/>
                </a:solidFill>
                <a:latin typeface="Times New Roman" panose="02020603050405020304" charset="0"/>
                <a:ea typeface="宋体" panose="02010600030101010101" pitchFamily="2" charset="-122"/>
                <a:cs typeface="Times New Roman" panose="02020603050405020304" charset="0"/>
                <a:sym typeface="+mn-ea"/>
              </a:rPr>
              <a:t>2</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有唯一解</a:t>
            </a:r>
            <a:endPar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a:lnSpc>
                <a:spcPct val="190000"/>
              </a:lnSpc>
            </a:pP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C．若F</a:t>
            </a:r>
            <a:r>
              <a:rPr lang="zh-CN" altLang="en-US" sz="2665" b="1" baseline="-25000" smtClean="0">
                <a:solidFill>
                  <a:schemeClr val="tx1"/>
                </a:solidFill>
                <a:latin typeface="Times New Roman" panose="02020603050405020304" charset="0"/>
                <a:ea typeface="宋体" panose="02010600030101010101" pitchFamily="2" charset="-122"/>
                <a:cs typeface="Times New Roman" panose="02020603050405020304" charset="0"/>
                <a:sym typeface="+mn-ea"/>
              </a:rPr>
              <a:t>1</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&lt;Fsinα时，则F</a:t>
            </a:r>
            <a:r>
              <a:rPr lang="zh-CN" altLang="en-US" sz="2665" b="1" baseline="-25000" smtClean="0">
                <a:solidFill>
                  <a:schemeClr val="tx1"/>
                </a:solidFill>
                <a:latin typeface="Times New Roman" panose="02020603050405020304" charset="0"/>
                <a:ea typeface="宋体" panose="02010600030101010101" pitchFamily="2" charset="-122"/>
                <a:cs typeface="Times New Roman" panose="02020603050405020304" charset="0"/>
                <a:sym typeface="+mn-ea"/>
              </a:rPr>
              <a:t>2</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有唯一解</a:t>
            </a:r>
            <a:endPar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a:lnSpc>
                <a:spcPct val="190000"/>
              </a:lnSpc>
            </a:pP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D．若F</a:t>
            </a:r>
            <a:r>
              <a:rPr lang="zh-CN" altLang="en-US" sz="2665" b="1" baseline="-25000" smtClean="0">
                <a:solidFill>
                  <a:schemeClr val="tx1"/>
                </a:solidFill>
                <a:latin typeface="Times New Roman" panose="02020603050405020304" charset="0"/>
                <a:ea typeface="宋体" panose="02010600030101010101" pitchFamily="2" charset="-122"/>
                <a:cs typeface="Times New Roman" panose="02020603050405020304" charset="0"/>
                <a:sym typeface="+mn-ea"/>
              </a:rPr>
              <a:t>1</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&gt;F时，则F</a:t>
            </a:r>
            <a:r>
              <a:rPr lang="zh-CN" altLang="en-US" sz="2665" b="1" baseline="-25000" smtClean="0">
                <a:solidFill>
                  <a:schemeClr val="tx1"/>
                </a:solidFill>
                <a:latin typeface="Times New Roman" panose="02020603050405020304" charset="0"/>
                <a:ea typeface="宋体" panose="02010600030101010101" pitchFamily="2" charset="-122"/>
                <a:cs typeface="Times New Roman" panose="02020603050405020304" charset="0"/>
                <a:sym typeface="+mn-ea"/>
              </a:rPr>
              <a:t>2</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一定无解</a:t>
            </a:r>
            <a:endPar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endParaRPr>
          </a:p>
        </p:txBody>
      </p:sp>
      <p:sp>
        <p:nvSpPr>
          <p:cNvPr id="3" name="文本框 2" title=""/>
          <p:cNvSpPr txBox="1"/>
          <p:nvPr>
            <p:custDataLst>
              <p:tags r:id="rId4"/>
            </p:custDataLst>
          </p:nvPr>
        </p:nvSpPr>
        <p:spPr>
          <a:xfrm>
            <a:off x="7160260" y="5069205"/>
            <a:ext cx="2411730" cy="5308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0958" tIns="60958" rIns="60958" bIns="60958"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kumimoji="0" lang="zh-CN" altLang="en-US" sz="2665" b="1" i="0" u="none" strike="noStrike" cap="none" spc="0" normalizeH="0" baseline="0">
                <a:ln>
                  <a:noFill/>
                </a:ln>
                <a:solidFill>
                  <a:srgbClr val="FF0000"/>
                </a:solidFill>
                <a:effectLst/>
                <a:uFillTx/>
                <a:latin typeface="Arial"/>
                <a:ea typeface="Arial"/>
                <a:cs typeface="Arial"/>
                <a:sym typeface="Arial"/>
              </a:rPr>
              <a:t>【参考答案】</a:t>
            </a:r>
            <a:r>
              <a:rPr lang="en-US" altLang="zh-CN" sz="2665" b="1">
                <a:ln>
                  <a:noFill/>
                </a:ln>
                <a:solidFill>
                  <a:srgbClr val="0000FF"/>
                </a:solidFill>
                <a:effectLst/>
                <a:uFillTx/>
                <a:sym typeface="Arial"/>
              </a:rPr>
              <a:t>B</a:t>
            </a:r>
            <a:endParaRPr kumimoji="0" lang="en-US" altLang="zh-CN" sz="2665" b="1" i="0" u="none" strike="noStrike" cap="none" spc="0" normalizeH="0" baseline="0">
              <a:ln>
                <a:noFill/>
              </a:ln>
              <a:solidFill>
                <a:srgbClr val="0000FF"/>
              </a:solidFill>
              <a:effectLst/>
              <a:uFillTx/>
              <a:latin typeface="Arial"/>
              <a:ea typeface="Arial"/>
              <a:cs typeface="Arial"/>
              <a:sym typeface="Arial"/>
            </a:endParaRPr>
          </a:p>
        </p:txBody>
      </p:sp>
      <p:pic>
        <p:nvPicPr>
          <p:cNvPr id="100008" name="图片 100008" title=""/>
          <p:cNvPicPr>
            <a:picLocks noChangeAspect="1"/>
          </p:cNvPicPr>
          <p:nvPr>
            <p:custDataLst>
              <p:tags r:id="rId6"/>
            </p:custDataLst>
          </p:nvPr>
        </p:nvPicPr>
        <p:blipFill>
          <a:blip r:embed="rId5"/>
          <a:stretch>
            <a:fillRect/>
          </a:stretch>
        </p:blipFill>
        <p:spPr>
          <a:xfrm>
            <a:off x="6878320" y="2718223"/>
            <a:ext cx="3448473" cy="2020993"/>
          </a:xfrm>
          <a:prstGeom prst="rect">
            <a:avLst/>
          </a:prstGeom>
        </p:spPr>
      </p:pic>
      <p:sp>
        <p:nvSpPr>
          <p:cNvPr id="6" name="文本框 4103" title=""/>
          <p:cNvSpPr txBox="1"/>
          <p:nvPr userDrawn="1">
            <p:custDataLst>
              <p:tags r:id="rId7"/>
            </p:custDataLst>
          </p:nvPr>
        </p:nvSpPr>
        <p:spPr>
          <a:xfrm>
            <a:off x="584200" y="87630"/>
            <a:ext cx="2104390" cy="646430"/>
          </a:xfrm>
          <a:prstGeom prst="rect">
            <a:avLst/>
          </a:prstGeom>
          <a:noFill/>
          <a:ln w="9525">
            <a:noFill/>
          </a:ln>
        </p:spPr>
        <p:txBody>
          <a:bodyPr wrap="square" lIns="90169" tIns="46989" rIns="90169" bIns="46989" anchor="t">
            <a:spAutoFit/>
          </a:bodyPr>
          <a:lstStyle/>
          <a:p>
            <a:r>
              <a:rPr lang="zh-CN" altLang="en-US" sz="3600" b="1">
                <a:solidFill>
                  <a:srgbClr val="9A713C"/>
                </a:solidFill>
                <a:latin typeface="黑体" panose="02010609060101010101" charset="-122"/>
                <a:ea typeface="黑体" panose="02010609060101010101" charset="-122"/>
              </a:rPr>
              <a:t>课堂练习</a:t>
            </a:r>
            <a:endParaRPr lang="zh-CN" altLang="en-US" sz="3600" b="1">
              <a:solidFill>
                <a:srgbClr val="9A713C"/>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7410" name="Rectangle 2" title=""/>
          <p:cNvSpPr>
            <a:spLocks noRot="1"/>
          </p:cNvSpPr>
          <p:nvPr>
            <p:custDataLst>
              <p:tags r:id="rId3"/>
            </p:custDataLst>
          </p:nvPr>
        </p:nvSpPr>
        <p:spPr>
          <a:xfrm>
            <a:off x="584200" y="734060"/>
            <a:ext cx="11380470" cy="5629275"/>
          </a:xfrm>
          <a:prstGeom prst="rect">
            <a:avLst/>
          </a:prstGeom>
          <a:noFill/>
          <a:ln w="9525">
            <a:noFill/>
          </a:ln>
        </p:spPr>
        <p:txBody>
          <a:bodyPr/>
          <a:lstStyle/>
          <a:p>
            <a:pPr>
              <a:lnSpc>
                <a:spcPct val="180000"/>
              </a:lnSpc>
              <a:spcBef>
                <a:spcPct val="20000"/>
              </a:spcBef>
            </a:pPr>
            <a:r>
              <a:rPr lang="zh-CN" altLang="en-US"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a:t>
            </a:r>
            <a:r>
              <a:rPr lang="zh-CN" altLang="en-US" sz="2660" b="1" smtClean="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练习</a:t>
            </a:r>
            <a:r>
              <a:rPr lang="en-US" altLang="zh-CN"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7</a:t>
            </a:r>
            <a:r>
              <a:rPr lang="zh-CN" altLang="en-US"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如图所示，水平地面上静止的物体重G=100N，若受一与水平方向成</a:t>
            </a:r>
            <a:r>
              <a:rPr lang="en-US" altLang="zh-CN"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           </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角的拉力F=60N，此时物体所受的摩擦力f=16N．</a:t>
            </a:r>
            <a:endPar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a:lnSpc>
                <a:spcPct val="180000"/>
              </a:lnSpc>
              <a:spcBef>
                <a:spcPct val="20000"/>
              </a:spcBef>
            </a:pP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（已知</a:t>
            </a:r>
            <a:r>
              <a:rPr lang="en-US" altLang="zh-CN"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                                          </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，最大静摩擦力等于滑动摩擦力）</a:t>
            </a:r>
            <a:endPar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a:lnSpc>
                <a:spcPct val="180000"/>
              </a:lnSpc>
              <a:spcBef>
                <a:spcPct val="20000"/>
              </a:spcBef>
            </a:pPr>
            <a:r>
              <a:rPr sz="2665" b="1">
                <a:solidFill>
                  <a:schemeClr val="tx1"/>
                </a:solidFill>
                <a:latin typeface="宋体" panose="02010600030101010101" pitchFamily="2" charset="-122"/>
                <a:ea typeface="宋体" panose="02010600030101010101" pitchFamily="2" charset="-122"/>
                <a:cs typeface="宋体" panose="02010600030101010101" pitchFamily="2" charset="-122"/>
              </a:rPr>
              <a:t>（1）求物体所受的合力；</a:t>
            </a:r>
            <a:endParaRPr sz="2665"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80000"/>
              </a:lnSpc>
              <a:spcBef>
                <a:spcPct val="20000"/>
              </a:spcBef>
            </a:pPr>
            <a:r>
              <a:rPr sz="2665" b="1">
                <a:solidFill>
                  <a:schemeClr val="tx1"/>
                </a:solidFill>
                <a:latin typeface="宋体" panose="02010600030101010101" pitchFamily="2" charset="-122"/>
                <a:ea typeface="宋体" panose="02010600030101010101" pitchFamily="2" charset="-122"/>
                <a:cs typeface="宋体" panose="02010600030101010101" pitchFamily="2" charset="-122"/>
              </a:rPr>
              <a:t>（2）求物体与地面间的动摩擦因数；</a:t>
            </a:r>
            <a:endParaRPr sz="2665"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80000"/>
              </a:lnSpc>
              <a:spcBef>
                <a:spcPct val="20000"/>
              </a:spcBef>
            </a:pPr>
            <a:r>
              <a:rPr sz="2665" b="1">
                <a:solidFill>
                  <a:schemeClr val="tx1"/>
                </a:solidFill>
                <a:latin typeface="宋体" panose="02010600030101010101" pitchFamily="2" charset="-122"/>
                <a:ea typeface="宋体" panose="02010600030101010101" pitchFamily="2" charset="-122"/>
                <a:cs typeface="宋体" panose="02010600030101010101" pitchFamily="2" charset="-122"/>
              </a:rPr>
              <a:t>（3）若将拉力改成与水平方向仍成37</a:t>
            </a:r>
            <a:r>
              <a:rPr sz="2665" b="1" baseline="30000">
                <a:solidFill>
                  <a:schemeClr val="tx1"/>
                </a:solidFill>
                <a:latin typeface="宋体" panose="02010600030101010101" pitchFamily="2" charset="-122"/>
                <a:ea typeface="宋体" panose="02010600030101010101" pitchFamily="2" charset="-122"/>
                <a:cs typeface="宋体" panose="02010600030101010101" pitchFamily="2" charset="-122"/>
              </a:rPr>
              <a:t>0</a:t>
            </a:r>
            <a:r>
              <a:rPr sz="2665" b="1">
                <a:solidFill>
                  <a:schemeClr val="tx1"/>
                </a:solidFill>
                <a:latin typeface="宋体" panose="02010600030101010101" pitchFamily="2" charset="-122"/>
                <a:ea typeface="宋体" panose="02010600030101010101" pitchFamily="2" charset="-122"/>
                <a:cs typeface="宋体" panose="02010600030101010101" pitchFamily="2" charset="-122"/>
              </a:rPr>
              <a:t>角斜向下方的推力F´=60N，其他条件不变，求此时物体所受合力的大小。</a:t>
            </a:r>
            <a:endParaRPr sz="2665"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2" name="文本框 4103" title=""/>
          <p:cNvSpPr txBox="1"/>
          <p:nvPr userDrawn="1">
            <p:custDataLst>
              <p:tags r:id="rId4"/>
            </p:custDataLst>
          </p:nvPr>
        </p:nvSpPr>
        <p:spPr>
          <a:xfrm>
            <a:off x="584200" y="87630"/>
            <a:ext cx="2104390" cy="646430"/>
          </a:xfrm>
          <a:prstGeom prst="rect">
            <a:avLst/>
          </a:prstGeom>
          <a:noFill/>
          <a:ln w="9525">
            <a:noFill/>
          </a:ln>
        </p:spPr>
        <p:txBody>
          <a:bodyPr wrap="square" lIns="90169" tIns="46989" rIns="90169" bIns="46989" anchor="t">
            <a:spAutoFit/>
          </a:bodyPr>
          <a:lstStyle/>
          <a:p>
            <a:r>
              <a:rPr lang="zh-CN" altLang="en-US" sz="3600" b="1">
                <a:solidFill>
                  <a:srgbClr val="9A713C"/>
                </a:solidFill>
                <a:latin typeface="黑体" panose="02010609060101010101" charset="-122"/>
                <a:ea typeface="黑体" panose="02010609060101010101" charset="-122"/>
              </a:rPr>
              <a:t>课堂练习</a:t>
            </a:r>
            <a:endParaRPr lang="zh-CN" altLang="en-US" sz="3600" b="1">
              <a:solidFill>
                <a:srgbClr val="9A713C"/>
              </a:solidFill>
              <a:latin typeface="黑体" panose="02010609060101010101" charset="-122"/>
              <a:ea typeface="黑体" panose="02010609060101010101" charset="-122"/>
            </a:endParaRPr>
          </a:p>
        </p:txBody>
      </p:sp>
      <p:graphicFrame>
        <p:nvGraphicFramePr>
          <p:cNvPr id="3" name="对象 -2147482603" title=""/>
          <p:cNvGraphicFramePr>
            <a:graphicFrameLocks noChangeAspect="1"/>
          </p:cNvGraphicFramePr>
          <p:nvPr>
            <p:custDataLst>
              <p:tags r:id="rId5"/>
            </p:custDataLst>
          </p:nvPr>
        </p:nvGraphicFramePr>
        <p:xfrm>
          <a:off x="1400175" y="1848485"/>
          <a:ext cx="876300" cy="320040"/>
        </p:xfrm>
        <a:graphic>
          <a:graphicData uri="http://schemas.openxmlformats.org/presentationml/2006/ole">
            <mc:AlternateContent>
              <mc:Choice xmlns:v="urn:schemas-microsoft-com:vml" Requires="v">
                <p:oleObj spid="_x0000_s1067" r:id="rId6" imgW="494665" imgH="177800" progId="Equation.DSMT4">
                  <p:embed/>
                </p:oleObj>
              </mc:Choice>
              <mc:Fallback>
                <p:oleObj r:id="rId6" imgW="494665" imgH="177800" progId="Equation.DSMT4">
                  <p:embed/>
                  <p:pic>
                    <p:nvPicPr>
                      <p:cNvPr id="0" name="OLE substitute image"/>
                      <p:cNvPicPr/>
                      <p:nvPr/>
                    </p:nvPicPr>
                    <p:blipFill>
                      <a:blip r:embed="rId7"/>
                      <a:stretch>
                        <a:fillRect/>
                      </a:stretch>
                    </p:blipFill>
                    <p:spPr>
                      <a:xfrm>
                        <a:off x="1400175" y="1848485"/>
                        <a:ext cx="876300" cy="320040"/>
                      </a:xfrm>
                      <a:prstGeom prst="rect">
                        <a:avLst/>
                      </a:prstGeom>
                      <a:noFill/>
                      <a:ln w="38100">
                        <a:noFill/>
                        <a:miter/>
                      </a:ln>
                    </p:spPr>
                  </p:pic>
                </p:oleObj>
              </mc:Fallback>
            </mc:AlternateContent>
          </a:graphicData>
        </a:graphic>
      </p:graphicFrame>
      <p:graphicFrame>
        <p:nvGraphicFramePr>
          <p:cNvPr id="4" name="对象 -2147482617" title=""/>
          <p:cNvGraphicFramePr>
            <a:graphicFrameLocks noChangeAspect="1"/>
          </p:cNvGraphicFramePr>
          <p:nvPr>
            <p:custDataLst>
              <p:tags r:id="rId8"/>
            </p:custDataLst>
          </p:nvPr>
        </p:nvGraphicFramePr>
        <p:xfrm>
          <a:off x="1824990" y="2604135"/>
          <a:ext cx="3350895" cy="440690"/>
        </p:xfrm>
        <a:graphic>
          <a:graphicData uri="http://schemas.openxmlformats.org/presentationml/2006/ole">
            <mc:AlternateContent>
              <mc:Choice xmlns:v="urn:schemas-microsoft-com:vml" Requires="v">
                <p:oleObj spid="_x0000_s1068" r:id="rId9" imgW="1371600" imgH="177800" progId="Equation.DSMT4">
                  <p:embed/>
                </p:oleObj>
              </mc:Choice>
              <mc:Fallback>
                <p:oleObj r:id="rId9" imgW="1371600" imgH="177800" progId="Equation.DSMT4">
                  <p:embed/>
                  <p:pic>
                    <p:nvPicPr>
                      <p:cNvPr id="0" name="OLE substitute image"/>
                      <p:cNvPicPr/>
                      <p:nvPr/>
                    </p:nvPicPr>
                    <p:blipFill>
                      <a:blip r:embed="rId10"/>
                      <a:stretch>
                        <a:fillRect/>
                      </a:stretch>
                    </p:blipFill>
                    <p:spPr>
                      <a:xfrm>
                        <a:off x="1824990" y="2604135"/>
                        <a:ext cx="3350895" cy="440690"/>
                      </a:xfrm>
                      <a:prstGeom prst="rect">
                        <a:avLst/>
                      </a:prstGeom>
                      <a:noFill/>
                      <a:ln w="38100">
                        <a:noFill/>
                        <a:miter/>
                      </a:ln>
                    </p:spPr>
                  </p:pic>
                </p:oleObj>
              </mc:Fallback>
            </mc:AlternateContent>
          </a:graphicData>
        </a:graphic>
      </p:graphicFrame>
      <p:pic>
        <p:nvPicPr>
          <p:cNvPr id="100002" name="图片 100002" title=""/>
          <p:cNvPicPr>
            <a:picLocks noChangeAspect="1"/>
          </p:cNvPicPr>
          <p:nvPr>
            <p:custDataLst>
              <p:tags r:id="rId12"/>
            </p:custDataLst>
          </p:nvPr>
        </p:nvPicPr>
        <p:blipFill>
          <a:blip r:embed="rId11"/>
          <a:stretch>
            <a:fillRect/>
          </a:stretch>
        </p:blipFill>
        <p:spPr>
          <a:xfrm>
            <a:off x="7754620" y="3272155"/>
            <a:ext cx="2339340" cy="1304290"/>
          </a:xfrm>
          <a:prstGeom prst="rect">
            <a:avLst/>
          </a:prstGeom>
        </p:spPr>
      </p:pic>
    </p:spTree>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2" name="文本框 4103" title=""/>
          <p:cNvSpPr txBox="1"/>
          <p:nvPr userDrawn="1">
            <p:custDataLst>
              <p:tags r:id="rId3"/>
            </p:custDataLst>
          </p:nvPr>
        </p:nvSpPr>
        <p:spPr>
          <a:xfrm>
            <a:off x="584200" y="87630"/>
            <a:ext cx="2104390" cy="646430"/>
          </a:xfrm>
          <a:prstGeom prst="rect">
            <a:avLst/>
          </a:prstGeom>
          <a:noFill/>
          <a:ln w="9525">
            <a:noFill/>
          </a:ln>
        </p:spPr>
        <p:txBody>
          <a:bodyPr wrap="square" lIns="90169" tIns="46989" rIns="90169" bIns="46989" anchor="t">
            <a:spAutoFit/>
          </a:bodyPr>
          <a:lstStyle/>
          <a:p>
            <a:r>
              <a:rPr lang="zh-CN" altLang="en-US" sz="3600" b="1">
                <a:solidFill>
                  <a:srgbClr val="9A713C"/>
                </a:solidFill>
                <a:latin typeface="黑体" panose="02010609060101010101" charset="-122"/>
                <a:ea typeface="黑体" panose="02010609060101010101" charset="-122"/>
              </a:rPr>
              <a:t>课堂练习</a:t>
            </a:r>
            <a:endParaRPr lang="zh-CN" altLang="en-US" sz="3600" b="1">
              <a:solidFill>
                <a:srgbClr val="9A713C"/>
              </a:solidFill>
              <a:latin typeface="黑体" panose="02010609060101010101" charset="-122"/>
              <a:ea typeface="黑体" panose="02010609060101010101" charset="-122"/>
            </a:endParaRPr>
          </a:p>
        </p:txBody>
      </p:sp>
      <p:graphicFrame>
        <p:nvGraphicFramePr>
          <p:cNvPr id="4" name="对象 3" title="">
            <a:hlinkClick action="ppaction://ole?verb="/>
          </p:cNvPr>
          <p:cNvGraphicFramePr>
            <a:graphicFrameLocks noChangeAspect="1"/>
          </p:cNvGraphicFramePr>
          <p:nvPr>
            <p:custDataLst>
              <p:tags r:id="rId4"/>
            </p:custDataLst>
          </p:nvPr>
        </p:nvGraphicFramePr>
        <p:xfrm>
          <a:off x="378460" y="1251268"/>
          <a:ext cx="11711940" cy="4831715"/>
        </p:xfrm>
        <a:graphic>
          <a:graphicData uri="http://schemas.openxmlformats.org/presentationml/2006/ole">
            <mc:AlternateContent>
              <mc:Choice xmlns:v="urn:schemas-microsoft-com:vml" Requires="v">
                <p:oleObj spid="_x0000_s1069" r:id="rId5" imgW="7219950" imgH="2978150" progId="Word.Document.8">
                  <p:embed/>
                </p:oleObj>
              </mc:Choice>
              <mc:Fallback>
                <p:oleObj r:id="rId5" imgW="7219950" imgH="2978150" progId="Word.Document.8">
                  <p:embed/>
                  <p:pic>
                    <p:nvPicPr>
                      <p:cNvPr id="0" name="OLE substitute image"/>
                      <p:cNvPicPr/>
                      <p:nvPr/>
                    </p:nvPicPr>
                    <p:blipFill>
                      <a:blip r:embed="rId6"/>
                      <a:stretch>
                        <a:fillRect/>
                      </a:stretch>
                    </p:blipFill>
                    <p:spPr>
                      <a:xfrm>
                        <a:off x="378460" y="1251268"/>
                        <a:ext cx="11711940" cy="4831715"/>
                      </a:xfrm>
                      <a:prstGeom prst="rect">
                        <a:avLst/>
                      </a:prstGeom>
                    </p:spPr>
                  </p:pic>
                </p:oleObj>
              </mc:Fallback>
            </mc:AlternateContent>
          </a:graphicData>
        </a:graphic>
      </p:graphicFrame>
      <p:pic>
        <p:nvPicPr>
          <p:cNvPr id="100003" name="图片 100003" title=""/>
          <p:cNvPicPr>
            <a:picLocks noChangeAspect="1"/>
          </p:cNvPicPr>
          <p:nvPr>
            <p:custDataLst>
              <p:tags r:id="rId8"/>
            </p:custDataLst>
          </p:nvPr>
        </p:nvPicPr>
        <p:blipFill>
          <a:blip r:embed="rId7"/>
          <a:stretch>
            <a:fillRect/>
          </a:stretch>
        </p:blipFill>
        <p:spPr>
          <a:xfrm>
            <a:off x="6744335" y="3532505"/>
            <a:ext cx="2836545" cy="2639695"/>
          </a:xfrm>
          <a:prstGeom prst="rect">
            <a:avLst/>
          </a:prstGeom>
        </p:spPr>
      </p:pic>
    </p:spTree>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7410" name="Rectangle 2" title=""/>
          <p:cNvSpPr>
            <a:spLocks noRot="1"/>
          </p:cNvSpPr>
          <p:nvPr>
            <p:custDataLst>
              <p:tags r:id="rId3"/>
            </p:custDataLst>
          </p:nvPr>
        </p:nvSpPr>
        <p:spPr>
          <a:xfrm>
            <a:off x="405765" y="734060"/>
            <a:ext cx="11380470" cy="4396740"/>
          </a:xfrm>
          <a:prstGeom prst="rect">
            <a:avLst/>
          </a:prstGeom>
          <a:noFill/>
          <a:ln w="9525">
            <a:noFill/>
          </a:ln>
        </p:spPr>
        <p:txBody>
          <a:bodyPr/>
          <a:lstStyle/>
          <a:p>
            <a:pPr>
              <a:lnSpc>
                <a:spcPct val="180000"/>
              </a:lnSpc>
              <a:spcBef>
                <a:spcPct val="20000"/>
              </a:spcBef>
            </a:pPr>
            <a:r>
              <a:rPr lang="zh-CN" altLang="en-US"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a:t>
            </a:r>
            <a:r>
              <a:rPr lang="zh-CN" altLang="en-US" sz="2660" b="1" smtClean="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练习</a:t>
            </a:r>
            <a:r>
              <a:rPr lang="en-US" altLang="zh-CN"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8</a:t>
            </a:r>
            <a:r>
              <a:rPr lang="zh-CN" altLang="en-US" sz="2665" smtClean="0">
                <a:solidFill>
                  <a:srgbClr val="00B0F0"/>
                </a:solidFill>
                <a:latin typeface="Times New Roman" panose="02020603050405020304" charset="0"/>
                <a:ea typeface="宋体" panose="02010600030101010101" pitchFamily="2" charset="-122"/>
                <a:cs typeface="Times New Roman" panose="02020603050405020304" charset="0"/>
                <a:sym typeface="+mn-ea"/>
              </a:rPr>
              <a:t>】</a:t>
            </a:r>
            <a:r>
              <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rPr>
              <a:t>如图所示为剪式千斤顶，是用来顶起汽车的装置。当摇动把手时，螺纹轴就迫使千斤顶的左右两臂靠拢，同时抬起重物。汽车被顶起时，汽车对千斤顶的压力为1.0×105 N。</a:t>
            </a:r>
            <a:endParaRPr lang="zh-CN" altLang="en-US" sz="2665" b="1" smtClean="0">
              <a:solidFill>
                <a:schemeClr val="tx1"/>
              </a:solidFill>
              <a:latin typeface="Times New Roman" panose="02020603050405020304" charset="0"/>
              <a:ea typeface="宋体" panose="02010600030101010101" pitchFamily="2" charset="-122"/>
              <a:cs typeface="Times New Roman" panose="02020603050405020304" charset="0"/>
              <a:sym typeface="+mn-ea"/>
            </a:endParaRPr>
          </a:p>
          <a:p>
            <a:pPr>
              <a:lnSpc>
                <a:spcPct val="180000"/>
              </a:lnSpc>
              <a:spcBef>
                <a:spcPct val="20000"/>
              </a:spcBef>
            </a:pPr>
            <a:r>
              <a:rPr sz="2665" b="1">
                <a:solidFill>
                  <a:schemeClr val="tx1"/>
                </a:solidFill>
                <a:latin typeface="宋体" panose="02010600030101010101" pitchFamily="2" charset="-122"/>
                <a:ea typeface="宋体" panose="02010600030101010101" pitchFamily="2" charset="-122"/>
                <a:cs typeface="宋体" panose="02010600030101010101" pitchFamily="2" charset="-122"/>
              </a:rPr>
              <a:t>（1）当千斤顶两臂间的夹角为120°时，其两臂受到的压力各是多大?</a:t>
            </a:r>
            <a:endParaRPr sz="2665"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80000"/>
              </a:lnSpc>
              <a:spcBef>
                <a:spcPct val="20000"/>
              </a:spcBef>
            </a:pPr>
            <a:r>
              <a:rPr sz="2665" b="1">
                <a:solidFill>
                  <a:schemeClr val="tx1"/>
                </a:solidFill>
                <a:latin typeface="宋体" panose="02010600030101010101" pitchFamily="2" charset="-122"/>
                <a:ea typeface="宋体" panose="02010600030101010101" pitchFamily="2" charset="-122"/>
                <a:cs typeface="宋体" panose="02010600030101010101" pitchFamily="2" charset="-122"/>
              </a:rPr>
              <a:t>（2）若继续摇动把手，将汽车顶起，两臂受到的压力将怎样变化?</a:t>
            </a:r>
            <a:endParaRPr sz="2665"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2" name="文本框 4103" title=""/>
          <p:cNvSpPr txBox="1"/>
          <p:nvPr userDrawn="1">
            <p:custDataLst>
              <p:tags r:id="rId4"/>
            </p:custDataLst>
          </p:nvPr>
        </p:nvSpPr>
        <p:spPr>
          <a:xfrm>
            <a:off x="584200" y="87630"/>
            <a:ext cx="2104390" cy="646430"/>
          </a:xfrm>
          <a:prstGeom prst="rect">
            <a:avLst/>
          </a:prstGeom>
          <a:noFill/>
          <a:ln w="9525">
            <a:noFill/>
          </a:ln>
        </p:spPr>
        <p:txBody>
          <a:bodyPr wrap="square" lIns="90169" tIns="46989" rIns="90169" bIns="46989" anchor="t">
            <a:spAutoFit/>
          </a:bodyPr>
          <a:lstStyle/>
          <a:p>
            <a:r>
              <a:rPr lang="zh-CN" altLang="en-US" sz="3600" b="1">
                <a:solidFill>
                  <a:srgbClr val="9A713C"/>
                </a:solidFill>
                <a:latin typeface="黑体" panose="02010609060101010101" charset="-122"/>
                <a:ea typeface="黑体" panose="02010609060101010101" charset="-122"/>
              </a:rPr>
              <a:t>课堂练习</a:t>
            </a:r>
            <a:endParaRPr lang="zh-CN" altLang="en-US" sz="3600" b="1">
              <a:solidFill>
                <a:srgbClr val="9A713C"/>
              </a:solidFill>
              <a:latin typeface="黑体" panose="02010609060101010101" charset="-122"/>
              <a:ea typeface="黑体" panose="02010609060101010101" charset="-122"/>
            </a:endParaRPr>
          </a:p>
        </p:txBody>
      </p:sp>
      <p:pic>
        <p:nvPicPr>
          <p:cNvPr id="100004" name="图片 100004" title=""/>
          <p:cNvPicPr>
            <a:picLocks noChangeAspect="1"/>
          </p:cNvPicPr>
          <p:nvPr>
            <p:custDataLst>
              <p:tags r:id="rId6"/>
            </p:custDataLst>
          </p:nvPr>
        </p:nvPicPr>
        <p:blipFill>
          <a:blip r:embed="rId5"/>
          <a:stretch>
            <a:fillRect/>
          </a:stretch>
        </p:blipFill>
        <p:spPr>
          <a:xfrm>
            <a:off x="7223760" y="4646295"/>
            <a:ext cx="3376295" cy="1762760"/>
          </a:xfrm>
          <a:prstGeom prst="rect">
            <a:avLst/>
          </a:prstGeom>
        </p:spPr>
      </p:pic>
    </p:spTree>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2" name="文本框 4103" title=""/>
          <p:cNvSpPr txBox="1"/>
          <p:nvPr userDrawn="1">
            <p:custDataLst>
              <p:tags r:id="rId3"/>
            </p:custDataLst>
          </p:nvPr>
        </p:nvSpPr>
        <p:spPr>
          <a:xfrm>
            <a:off x="584200" y="87630"/>
            <a:ext cx="2104390" cy="646430"/>
          </a:xfrm>
          <a:prstGeom prst="rect">
            <a:avLst/>
          </a:prstGeom>
          <a:noFill/>
          <a:ln w="9525">
            <a:noFill/>
          </a:ln>
        </p:spPr>
        <p:txBody>
          <a:bodyPr wrap="square" lIns="90169" tIns="46989" rIns="90169" bIns="46989" anchor="t">
            <a:spAutoFit/>
          </a:bodyPr>
          <a:lstStyle/>
          <a:p>
            <a:r>
              <a:rPr lang="zh-CN" altLang="en-US" sz="3600" b="1">
                <a:solidFill>
                  <a:srgbClr val="9A713C"/>
                </a:solidFill>
                <a:latin typeface="黑体" panose="02010609060101010101" charset="-122"/>
                <a:ea typeface="黑体" panose="02010609060101010101" charset="-122"/>
              </a:rPr>
              <a:t>课堂练习</a:t>
            </a:r>
            <a:endParaRPr lang="zh-CN" altLang="en-US" sz="3600" b="1">
              <a:solidFill>
                <a:srgbClr val="9A713C"/>
              </a:solidFill>
              <a:latin typeface="黑体" panose="02010609060101010101" charset="-122"/>
              <a:ea typeface="黑体" panose="02010609060101010101" charset="-122"/>
            </a:endParaRPr>
          </a:p>
        </p:txBody>
      </p:sp>
      <p:graphicFrame>
        <p:nvGraphicFramePr>
          <p:cNvPr id="4" name="对象 3" title="">
            <a:hlinkClick action="ppaction://ole?verb="/>
          </p:cNvPr>
          <p:cNvGraphicFramePr>
            <a:graphicFrameLocks noChangeAspect="1"/>
          </p:cNvGraphicFramePr>
          <p:nvPr>
            <p:custDataLst>
              <p:tags r:id="rId4"/>
            </p:custDataLst>
          </p:nvPr>
        </p:nvGraphicFramePr>
        <p:xfrm>
          <a:off x="963295" y="772795"/>
          <a:ext cx="9994265" cy="5919470"/>
        </p:xfrm>
        <a:graphic>
          <a:graphicData uri="http://schemas.openxmlformats.org/presentationml/2006/ole">
            <mc:AlternateContent>
              <mc:Choice xmlns:v="urn:schemas-microsoft-com:vml" Requires="v">
                <p:oleObj spid="_x0000_s1070" r:id="rId5" imgW="5029200" imgH="2978150" progId="Word.Document.8">
                  <p:embed/>
                </p:oleObj>
              </mc:Choice>
              <mc:Fallback>
                <p:oleObj r:id="rId5" imgW="5029200" imgH="2978150" progId="Word.Document.8">
                  <p:embed/>
                  <p:pic>
                    <p:nvPicPr>
                      <p:cNvPr id="0" name="OLE substitute image"/>
                      <p:cNvPicPr/>
                      <p:nvPr/>
                    </p:nvPicPr>
                    <p:blipFill>
                      <a:blip r:embed="rId6"/>
                      <a:stretch>
                        <a:fillRect/>
                      </a:stretch>
                    </p:blipFill>
                    <p:spPr>
                      <a:xfrm>
                        <a:off x="963295" y="772795"/>
                        <a:ext cx="9994265" cy="5919470"/>
                      </a:xfrm>
                      <a:prstGeom prst="rect">
                        <a:avLst/>
                      </a:prstGeom>
                    </p:spPr>
                  </p:pic>
                </p:oleObj>
              </mc:Fallback>
            </mc:AlternateContent>
          </a:graphicData>
        </a:graphic>
      </p:graphicFrame>
      <p:pic>
        <p:nvPicPr>
          <p:cNvPr id="100005" name="图片 100005" title=""/>
          <p:cNvPicPr>
            <a:picLocks noChangeAspect="1"/>
          </p:cNvPicPr>
          <p:nvPr>
            <p:custDataLst>
              <p:tags r:id="rId8"/>
            </p:custDataLst>
          </p:nvPr>
        </p:nvPicPr>
        <p:blipFill>
          <a:blip r:embed="rId7"/>
          <a:stretch>
            <a:fillRect/>
          </a:stretch>
        </p:blipFill>
        <p:spPr>
          <a:xfrm>
            <a:off x="8892223" y="4969828"/>
            <a:ext cx="2390775" cy="1419225"/>
          </a:xfrm>
          <a:prstGeom prst="rect">
            <a:avLst/>
          </a:prstGeom>
        </p:spPr>
      </p:pic>
    </p:spTree>
  </p:cSld>
  <p:clrMapOvr>
    <a:masterClrMapping/>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2" name="任意多边形 11" title=""/>
          <p:cNvSpPr/>
          <p:nvPr>
            <p:custDataLst>
              <p:tags r:id="rId3"/>
            </p:custDataLst>
          </p:nvPr>
        </p:nvSpPr>
        <p:spPr>
          <a:xfrm>
            <a:off x="2881963" y="1158843"/>
            <a:ext cx="6826313" cy="4508626"/>
          </a:xfrm>
          <a:custGeom>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26313" h="4508626">
                <a:moveTo>
                  <a:pt x="6762786" y="1876457"/>
                </a:moveTo>
                <a:lnTo>
                  <a:pt x="6826313" y="1876457"/>
                </a:lnTo>
                <a:lnTo>
                  <a:pt x="6826313" y="2139756"/>
                </a:lnTo>
                <a:lnTo>
                  <a:pt x="6762786" y="2139756"/>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756057"/>
                </a:lnTo>
                <a:lnTo>
                  <a:pt x="6826313" y="3756057"/>
                </a:lnTo>
                <a:lnTo>
                  <a:pt x="6826313" y="4508626"/>
                </a:lnTo>
                <a:lnTo>
                  <a:pt x="0" y="4508626"/>
                </a:lnTo>
                <a:close/>
              </a:path>
            </a:pathLst>
          </a:custGeom>
          <a:solidFill>
            <a:srgbClr val="9A713C"/>
          </a:solidFill>
          <a:ln>
            <a:noFill/>
          </a:ln>
        </p:spPr>
        <p:style>
          <a:lnRef idx="2">
            <a:srgbClr val="1096AF">
              <a:shade val="50000"/>
            </a:srgbClr>
          </a:lnRef>
          <a:fillRef idx="1">
            <a:srgbClr val="1096AF"/>
          </a:fillRef>
          <a:effectRef idx="0">
            <a:srgbClr val="1096AF"/>
          </a:effectRef>
          <a:fontRef idx="minor">
            <a:sysClr val="window" lastClr="FFFFFF"/>
          </a:fontRef>
        </p:style>
        <p:txBody>
          <a:bodyPr rtlCol="0" anchor="ctr"/>
          <a:lstStyle/>
          <a:p>
            <a:pPr algn="ctr"/>
            <a:endParaRPr lang="zh-CN" altLang="en-US">
              <a:solidFill>
                <a:sysClr val="windowText" lastClr="000000"/>
              </a:solidFill>
            </a:endParaRPr>
          </a:p>
        </p:txBody>
      </p:sp>
      <p:sp>
        <p:nvSpPr>
          <p:cNvPr id="13" name="矩形 12" title=""/>
          <p:cNvSpPr/>
          <p:nvPr>
            <p:custDataLst>
              <p:tags r:id="rId4"/>
            </p:custDataLst>
          </p:nvPr>
        </p:nvSpPr>
        <p:spPr>
          <a:xfrm>
            <a:off x="2881963" y="1161680"/>
            <a:ext cx="3177540" cy="517525"/>
          </a:xfrm>
          <a:prstGeom prst="rect">
            <a:avLst/>
          </a:prstGeom>
          <a:solidFill>
            <a:srgbClr val="9A713C"/>
          </a:solidFill>
          <a:ln>
            <a:noFill/>
          </a:ln>
        </p:spPr>
        <p:style>
          <a:lnRef idx="2">
            <a:srgbClr val="1096AF">
              <a:shade val="50000"/>
            </a:srgbClr>
          </a:lnRef>
          <a:fillRef idx="1">
            <a:srgbClr val="1096AF"/>
          </a:fillRef>
          <a:effectRef idx="0">
            <a:srgbClr val="1096AF"/>
          </a:effectRef>
          <a:fontRef idx="minor">
            <a:sysClr val="window" lastClr="FFFFFF"/>
          </a:fontRef>
        </p:style>
        <p:txBody>
          <a:bodyPr rtlCol="0" anchor="ctr"/>
          <a:lstStyle/>
          <a:p>
            <a:pPr algn="ctr"/>
            <a:endParaRPr lang="zh-CN" altLang="en-US"/>
          </a:p>
        </p:txBody>
      </p:sp>
      <p:pic>
        <p:nvPicPr>
          <p:cNvPr id="2" name="图片 1" title=""/>
          <p:cNvPicPr>
            <a:picLocks noChangeAspect="1"/>
          </p:cNvPicPr>
          <p:nvPr>
            <p:custDataLst>
              <p:tags r:id="rId6"/>
            </p:custDataLst>
          </p:nvPr>
        </p:nvPicPr>
        <p:blipFill>
          <a:blip r:embed="rId5"/>
          <a:stretch>
            <a:fillRect/>
          </a:stretch>
        </p:blipFill>
        <p:spPr>
          <a:xfrm>
            <a:off x="10814050" y="59690"/>
            <a:ext cx="1253490" cy="440055"/>
          </a:xfrm>
          <a:prstGeom prst="rect">
            <a:avLst/>
          </a:prstGeom>
        </p:spPr>
      </p:pic>
      <p:sp>
        <p:nvSpPr>
          <p:cNvPr id="4" name="文本框 3" title=""/>
          <p:cNvSpPr txBox="1"/>
          <p:nvPr>
            <p:custDataLst>
              <p:tags r:id="rId7"/>
            </p:custDataLst>
          </p:nvPr>
        </p:nvSpPr>
        <p:spPr>
          <a:xfrm>
            <a:off x="2586990" y="1188085"/>
            <a:ext cx="3655060" cy="460375"/>
          </a:xfrm>
          <a:prstGeom prst="rect">
            <a:avLst/>
          </a:prstGeom>
          <a:noFill/>
        </p:spPr>
        <p:txBody>
          <a:bodyPr wrap="square" rtlCol="0">
            <a:spAutoFit/>
            <a:scene3d>
              <a:camera prst="orthographicFront"/>
              <a:lightRig rig="threePt" dir="t"/>
            </a:scene3d>
            <a:sp3d contourW="12700"/>
          </a:bodyPr>
          <a:lstStyle/>
          <a:p>
            <a:pPr algn="ctr"/>
            <a:r>
              <a:rPr lang="en-US" altLang="zh-CN" sz="2400">
                <a:solidFill>
                  <a:sysClr val="window" lastClr="FFFFFF"/>
                </a:solidFill>
                <a:latin typeface="Century Gothic" panose="020b0502020202020204" pitchFamily="34" charset="0"/>
                <a:cs typeface="经典综艺体简" panose="02010609000101010101" pitchFamily="49" charset="-122"/>
              </a:rPr>
              <a:t> </a:t>
            </a:r>
            <a:r>
              <a:rPr lang="zh-CN" altLang="en-US" sz="2400">
                <a:solidFill>
                  <a:sysClr val="window" lastClr="FFFFFF"/>
                </a:solidFill>
                <a:latin typeface="黑体" panose="02010609060101010101" charset="-122"/>
                <a:ea typeface="黑体" panose="02010609060101010101" charset="-122"/>
                <a:cs typeface="黑体" panose="02010609060101010101" charset="-122"/>
              </a:rPr>
              <a:t>人教版</a:t>
            </a:r>
            <a:r>
              <a:rPr lang="en-US" altLang="zh-CN" sz="2400">
                <a:solidFill>
                  <a:sysClr val="window" lastClr="FFFFFF"/>
                </a:solidFill>
                <a:latin typeface="黑体" panose="02010609060101010101" charset="-122"/>
                <a:ea typeface="黑体" panose="02010609060101010101" charset="-122"/>
                <a:cs typeface="黑体" panose="02010609060101010101" charset="-122"/>
              </a:rPr>
              <a:t> </a:t>
            </a:r>
            <a:r>
              <a:rPr lang="zh-CN" altLang="en-US" sz="2400">
                <a:solidFill>
                  <a:sysClr val="window" lastClr="FFFFFF"/>
                </a:solidFill>
                <a:latin typeface="黑体" panose="02010609060101010101" charset="-122"/>
                <a:ea typeface="黑体" panose="02010609060101010101" charset="-122"/>
                <a:cs typeface="黑体" panose="02010609060101010101" charset="-122"/>
              </a:rPr>
              <a:t>高中物理必修一</a:t>
            </a:r>
            <a:endParaRPr lang="zh-CN" altLang="en-US" sz="2400">
              <a:solidFill>
                <a:sysClr val="window" lastClr="FFFFFF"/>
              </a:solidFill>
              <a:latin typeface="黑体" panose="02010609060101010101" charset="-122"/>
              <a:ea typeface="黑体" panose="02010609060101010101" charset="-122"/>
              <a:cs typeface="黑体" panose="02010609060101010101" charset="-122"/>
            </a:endParaRPr>
          </a:p>
        </p:txBody>
      </p:sp>
      <p:sp>
        <p:nvSpPr>
          <p:cNvPr id="3" name="文本框 2" title=""/>
          <p:cNvSpPr txBox="1"/>
          <p:nvPr>
            <p:custDataLst>
              <p:tags r:id="rId8"/>
            </p:custDataLst>
          </p:nvPr>
        </p:nvSpPr>
        <p:spPr>
          <a:xfrm>
            <a:off x="6769735" y="2219325"/>
            <a:ext cx="5491480" cy="706755"/>
          </a:xfrm>
          <a:prstGeom prst="rect">
            <a:avLst/>
          </a:prstGeom>
          <a:noFill/>
        </p:spPr>
        <p:txBody>
          <a:bodyPr wrap="square" rtlCol="0">
            <a:spAutoFit/>
            <a:scene3d>
              <a:camera prst="orthographicFront"/>
              <a:lightRig rig="threePt" dir="t"/>
            </a:scene3d>
            <a:sp3d contourW="12700"/>
          </a:bodyPr>
          <a:lstStyle/>
          <a:p>
            <a:pPr algn="ctr"/>
            <a:r>
              <a:rPr lang="zh-CN" altLang="en-US" sz="4000" b="1">
                <a:solidFill>
                  <a:srgbClr val="9A713C"/>
                </a:solidFill>
                <a:latin typeface="黑体" panose="02010609060101010101" charset="-122"/>
                <a:ea typeface="黑体" panose="02010609060101010101" charset="-122"/>
                <a:cs typeface="黑体" panose="02010609060101010101" charset="-122"/>
              </a:rPr>
              <a:t>第</a:t>
            </a:r>
            <a:r>
              <a:rPr lang="en-US" altLang="zh-CN" sz="4000" b="1">
                <a:solidFill>
                  <a:srgbClr val="9A713C"/>
                </a:solidFill>
                <a:latin typeface="黑体" panose="02010609060101010101" charset="-122"/>
                <a:ea typeface="黑体" panose="02010609060101010101" charset="-122"/>
                <a:cs typeface="黑体" panose="02010609060101010101" charset="-122"/>
              </a:rPr>
              <a:t>4</a:t>
            </a:r>
            <a:r>
              <a:rPr lang="zh-CN" altLang="en-US" sz="4000" b="1">
                <a:solidFill>
                  <a:srgbClr val="9A713C"/>
                </a:solidFill>
                <a:latin typeface="黑体" panose="02010609060101010101" charset="-122"/>
                <a:ea typeface="黑体" panose="02010609060101010101" charset="-122"/>
                <a:cs typeface="黑体" panose="02010609060101010101" charset="-122"/>
              </a:rPr>
              <a:t>节</a:t>
            </a:r>
            <a:r>
              <a:rPr lang="en-US" altLang="zh-CN" sz="4000" b="1">
                <a:solidFill>
                  <a:srgbClr val="9A713C"/>
                </a:solidFill>
                <a:latin typeface="黑体" panose="02010609060101010101" charset="-122"/>
                <a:ea typeface="黑体" panose="02010609060101010101" charset="-122"/>
                <a:cs typeface="黑体" panose="02010609060101010101" charset="-122"/>
              </a:rPr>
              <a:t>  </a:t>
            </a:r>
            <a:r>
              <a:rPr lang="zh-CN" altLang="en-US" sz="4000" b="1">
                <a:solidFill>
                  <a:srgbClr val="9A713C"/>
                </a:solidFill>
                <a:latin typeface="黑体" panose="02010609060101010101" charset="-122"/>
                <a:ea typeface="黑体" panose="02010609060101010101" charset="-122"/>
                <a:cs typeface="黑体" panose="02010609060101010101" charset="-122"/>
              </a:rPr>
              <a:t>力的分解</a:t>
            </a:r>
            <a:endParaRPr lang="zh-CN" altLang="en-US" sz="4000" b="1">
              <a:solidFill>
                <a:srgbClr val="9A713C"/>
              </a:solidFill>
              <a:latin typeface="黑体" panose="02010609060101010101" charset="-122"/>
              <a:ea typeface="黑体" panose="02010609060101010101" charset="-122"/>
              <a:cs typeface="黑体" panose="02010609060101010101" charset="-122"/>
            </a:endParaRPr>
          </a:p>
        </p:txBody>
      </p:sp>
    </p:spTree>
    <p:custDataLst>
      <p:tags r:id="rId9"/>
    </p:custDataLst>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3" name="矩形 2" title=""/>
          <p:cNvSpPr/>
          <p:nvPr>
            <p:custDataLst>
              <p:tags r:id="rId3"/>
            </p:custDataLst>
          </p:nvPr>
        </p:nvSpPr>
        <p:spPr>
          <a:xfrm>
            <a:off x="215053" y="1154853"/>
            <a:ext cx="10716260" cy="1487805"/>
          </a:xfrm>
          <a:prstGeom prst="rect">
            <a:avLst/>
          </a:prstGeom>
        </p:spPr>
        <p:txBody>
          <a:bodyPr wrap="square">
            <a:spAutoFit/>
          </a:bodyPr>
          <a:lstStyle/>
          <a:p>
            <a:pPr indent="457200">
              <a:lnSpc>
                <a:spcPct val="160000"/>
              </a:lnSpc>
            </a:pPr>
            <a:r>
              <a:rPr lang="zh-CN" altLang="en-US" sz="2665" b="1" smtClean="0">
                <a:solidFill>
                  <a:srgbClr val="0000FF"/>
                </a:solidFill>
                <a:latin typeface="宋体" panose="02010600030101010101" pitchFamily="2" charset="-122"/>
                <a:ea typeface="宋体" panose="02010600030101010101" pitchFamily="2" charset="-122"/>
                <a:cs typeface="宋体" panose="02010600030101010101" pitchFamily="2" charset="-122"/>
              </a:rPr>
              <a:t>定义：</a:t>
            </a:r>
            <a:r>
              <a:rPr lang="zh-CN" altLang="en-US" sz="2665" b="1" smtClean="0">
                <a:solidFill>
                  <a:schemeClr val="tx1"/>
                </a:solidFill>
                <a:latin typeface="宋体" panose="02010600030101010101" pitchFamily="2" charset="-122"/>
                <a:ea typeface="宋体" panose="02010600030101010101" pitchFamily="2" charset="-122"/>
                <a:cs typeface="宋体" panose="02010600030101010101" pitchFamily="2" charset="-122"/>
              </a:rPr>
              <a:t>求</a:t>
            </a:r>
            <a:r>
              <a:rPr lang="zh-CN" altLang="en-US" sz="2665" b="1">
                <a:solidFill>
                  <a:schemeClr val="tx1"/>
                </a:solidFill>
                <a:latin typeface="宋体" panose="02010600030101010101" pitchFamily="2" charset="-122"/>
                <a:ea typeface="宋体" panose="02010600030101010101" pitchFamily="2" charset="-122"/>
                <a:cs typeface="宋体" panose="02010600030101010101" pitchFamily="2" charset="-122"/>
              </a:rPr>
              <a:t>一个</a:t>
            </a:r>
            <a:r>
              <a:rPr lang="zh-CN" altLang="en-US" sz="2665" b="1" smtClean="0">
                <a:solidFill>
                  <a:schemeClr val="tx1"/>
                </a:solidFill>
                <a:latin typeface="宋体" panose="02010600030101010101" pitchFamily="2" charset="-122"/>
                <a:ea typeface="宋体" panose="02010600030101010101" pitchFamily="2" charset="-122"/>
                <a:cs typeface="宋体" panose="02010600030101010101" pitchFamily="2" charset="-122"/>
              </a:rPr>
              <a:t>力分力</a:t>
            </a:r>
            <a:r>
              <a:rPr lang="zh-CN" altLang="en-US" sz="2665" b="1">
                <a:solidFill>
                  <a:schemeClr val="tx1"/>
                </a:solidFill>
                <a:latin typeface="宋体" panose="02010600030101010101" pitchFamily="2" charset="-122"/>
                <a:ea typeface="宋体" panose="02010600030101010101" pitchFamily="2" charset="-122"/>
                <a:cs typeface="宋体" panose="02010600030101010101" pitchFamily="2" charset="-122"/>
              </a:rPr>
              <a:t>的过程</a:t>
            </a:r>
            <a:r>
              <a:rPr lang="zh-CN" altLang="en-US" sz="2665" b="1" smtClean="0">
                <a:solidFill>
                  <a:schemeClr val="tx1"/>
                </a:solidFill>
                <a:latin typeface="宋体" panose="02010600030101010101" pitchFamily="2" charset="-122"/>
                <a:ea typeface="宋体" panose="02010600030101010101" pitchFamily="2" charset="-122"/>
                <a:cs typeface="宋体" panose="02010600030101010101" pitchFamily="2" charset="-122"/>
              </a:rPr>
              <a:t>叫力的分解。</a:t>
            </a:r>
            <a:endParaRPr lang="en-US" altLang="zh-CN" sz="2665" b="1" smtClean="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80000"/>
              </a:lnSpc>
            </a:pPr>
            <a:r>
              <a:rPr lang="zh-CN" altLang="en-US" sz="2665" b="1">
                <a:solidFill>
                  <a:schemeClr val="tx1"/>
                </a:solidFill>
                <a:latin typeface="楷体" panose="02010609060101010101" charset="-122"/>
                <a:ea typeface="楷体" panose="02010609060101010101" charset="-122"/>
                <a:cs typeface="宋体" panose="02010600030101010101" pitchFamily="2" charset="-122"/>
                <a:sym typeface="+mn-ea"/>
              </a:rPr>
              <a:t>力的分解是力的合成的</a:t>
            </a:r>
            <a:r>
              <a:rPr lang="zh-CN" altLang="en-US" sz="2665" b="1">
                <a:solidFill>
                  <a:srgbClr val="00B0F0"/>
                </a:solidFill>
                <a:latin typeface="楷体" panose="02010609060101010101" charset="-122"/>
                <a:ea typeface="楷体" panose="02010609060101010101" charset="-122"/>
                <a:cs typeface="宋体" panose="02010600030101010101" pitchFamily="2" charset="-122"/>
                <a:sym typeface="+mn-ea"/>
              </a:rPr>
              <a:t>逆运算</a:t>
            </a:r>
            <a:r>
              <a:rPr lang="zh-CN" altLang="en-US" sz="2665" b="1" smtClean="0">
                <a:solidFill>
                  <a:schemeClr val="tx1"/>
                </a:solidFill>
                <a:latin typeface="楷体" panose="02010609060101010101" charset="-122"/>
                <a:ea typeface="楷体" panose="02010609060101010101" charset="-122"/>
                <a:cs typeface="宋体" panose="02010600030101010101" pitchFamily="2" charset="-122"/>
              </a:rPr>
              <a:t>，力的分解也遵循</a:t>
            </a:r>
            <a:r>
              <a:rPr lang="zh-CN" altLang="en-US" sz="2665" b="1" smtClean="0">
                <a:solidFill>
                  <a:srgbClr val="00B0F0"/>
                </a:solidFill>
                <a:latin typeface="楷体" panose="02010609060101010101" charset="-122"/>
                <a:ea typeface="楷体" panose="02010609060101010101" charset="-122"/>
                <a:cs typeface="宋体" panose="02010600030101010101" pitchFamily="2" charset="-122"/>
              </a:rPr>
              <a:t>平行四边形定则</a:t>
            </a:r>
            <a:r>
              <a:rPr lang="zh-CN" altLang="en-US" sz="2665" b="1" smtClean="0">
                <a:solidFill>
                  <a:schemeClr val="tx1"/>
                </a:solidFill>
                <a:latin typeface="楷体" panose="02010609060101010101" charset="-122"/>
                <a:ea typeface="楷体" panose="02010609060101010101" charset="-122"/>
                <a:cs typeface="宋体" panose="02010600030101010101" pitchFamily="2" charset="-122"/>
              </a:rPr>
              <a:t>。</a:t>
            </a:r>
            <a:endParaRPr lang="zh-CN" altLang="en-US" sz="2665" b="1" smtClean="0">
              <a:solidFill>
                <a:schemeClr val="tx1"/>
              </a:solidFill>
              <a:latin typeface="楷体" panose="02010609060101010101" charset="-122"/>
              <a:ea typeface="楷体" panose="02010609060101010101" charset="-122"/>
              <a:cs typeface="宋体" panose="02010600030101010101" pitchFamily="2" charset="-122"/>
            </a:endParaRPr>
          </a:p>
        </p:txBody>
      </p:sp>
      <p:cxnSp>
        <p:nvCxnSpPr>
          <p:cNvPr id="63" name="直接连接符 62" title=""/>
          <p:cNvCxnSpPr/>
          <p:nvPr>
            <p:custDataLst>
              <p:tags r:id="rId4"/>
            </p:custDataLst>
          </p:nvPr>
        </p:nvCxnSpPr>
        <p:spPr>
          <a:xfrm rot="18000000" flipH="1">
            <a:off x="3041353" y="2882145"/>
            <a:ext cx="0" cy="1795556"/>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title=""/>
          <p:cNvCxnSpPr/>
          <p:nvPr>
            <p:custDataLst>
              <p:tags r:id="rId5"/>
            </p:custDataLst>
          </p:nvPr>
        </p:nvCxnSpPr>
        <p:spPr>
          <a:xfrm rot="3600000" flipH="1" flipV="1">
            <a:off x="3041353" y="3762400"/>
            <a:ext cx="0" cy="1795556"/>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grpSp>
        <p:nvGrpSpPr>
          <p:cNvPr id="12" name="组合 11" title=""/>
          <p:cNvGrpSpPr/>
          <p:nvPr>
            <p:custDataLst>
              <p:tags r:id="rId6"/>
            </p:custDataLst>
          </p:nvPr>
        </p:nvGrpSpPr>
        <p:grpSpPr>
          <a:xfrm>
            <a:off x="708857" y="4206607"/>
            <a:ext cx="3385820" cy="521970"/>
            <a:chOff x="992590" y="4658376"/>
            <a:chExt cx="3394200" cy="523262"/>
          </a:xfrm>
        </p:grpSpPr>
        <p:cxnSp>
          <p:nvCxnSpPr>
            <p:cNvPr id="42" name="直接箭头连接符 41"/>
            <p:cNvCxnSpPr/>
            <p:nvPr>
              <p:custDataLst>
                <p:tags r:id="rId7"/>
              </p:custDataLst>
            </p:nvPr>
          </p:nvCxnSpPr>
          <p:spPr>
            <a:xfrm flipV="1">
              <a:off x="992590" y="4663069"/>
              <a:ext cx="3117692" cy="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custDataLst>
                <p:tags r:id="rId8"/>
              </p:custDataLst>
            </p:nvPr>
          </p:nvSpPr>
          <p:spPr>
            <a:xfrm rot="10800000" flipV="1">
              <a:off x="3727302" y="4658376"/>
              <a:ext cx="659488" cy="523262"/>
            </a:xfrm>
            <a:prstGeom prst="rect">
              <a:avLst/>
            </a:prstGeom>
            <a:noFill/>
          </p:spPr>
          <p:txBody>
            <a:bodyPr wrap="square" rtlCol="0">
              <a:spAutoFit/>
            </a:bodyPr>
            <a:lstStyle/>
            <a:p>
              <a:r>
                <a:rPr lang="en-US" altLang="zh-CN" sz="2795" smtClean="0">
                  <a:solidFill>
                    <a:srgbClr val="FF0000"/>
                  </a:solidFill>
                </a:rPr>
                <a:t>F</a:t>
              </a:r>
              <a:r>
                <a:rPr lang="zh-CN" altLang="en-US" sz="1995" baseline="-25000" smtClean="0">
                  <a:solidFill>
                    <a:srgbClr val="FF0000"/>
                  </a:solidFill>
                </a:rPr>
                <a:t>合</a:t>
              </a:r>
              <a:endParaRPr lang="zh-CN" altLang="en-US" sz="2795" baseline="-25000">
                <a:solidFill>
                  <a:srgbClr val="FF0000"/>
                </a:solidFill>
              </a:endParaRPr>
            </a:p>
          </p:txBody>
        </p:sp>
      </p:grpSp>
      <p:sp>
        <p:nvSpPr>
          <p:cNvPr id="7" name="矩形 6" title=""/>
          <p:cNvSpPr/>
          <p:nvPr>
            <p:custDataLst>
              <p:tags r:id="rId9"/>
            </p:custDataLst>
          </p:nvPr>
        </p:nvSpPr>
        <p:spPr>
          <a:xfrm>
            <a:off x="967032" y="5840388"/>
            <a:ext cx="2910840" cy="501650"/>
          </a:xfrm>
          <a:prstGeom prst="rect">
            <a:avLst/>
          </a:prstGeom>
          <a:solidFill>
            <a:schemeClr val="bg1"/>
          </a:solidFill>
        </p:spPr>
        <p:txBody>
          <a:bodyPr wrap="none">
            <a:spAutoFit/>
          </a:bodyPr>
          <a:lstStyle/>
          <a:p>
            <a:r>
              <a:rPr lang="zh-CN" altLang="en-US" sz="2665" b="1" smtClean="0">
                <a:solidFill>
                  <a:schemeClr val="tx1"/>
                </a:solidFill>
                <a:latin typeface="宋体" panose="02010600030101010101" pitchFamily="2" charset="-122"/>
                <a:ea typeface="宋体" panose="02010600030101010101" pitchFamily="2" charset="-122"/>
              </a:rPr>
              <a:t>力的合成结果唯一</a:t>
            </a:r>
            <a:endParaRPr lang="zh-CN" altLang="en-US" sz="2665" b="1" smtClean="0">
              <a:solidFill>
                <a:schemeClr val="tx1"/>
              </a:solidFill>
              <a:latin typeface="宋体" panose="02010600030101010101" pitchFamily="2" charset="-122"/>
              <a:ea typeface="宋体" panose="02010600030101010101" pitchFamily="2" charset="-122"/>
            </a:endParaRPr>
          </a:p>
        </p:txBody>
      </p:sp>
      <p:sp>
        <p:nvSpPr>
          <p:cNvPr id="70" name="Line 7" title=""/>
          <p:cNvSpPr>
            <a:spLocks noChangeShapeType="1"/>
          </p:cNvSpPr>
          <p:nvPr>
            <p:custDataLst>
              <p:tags r:id="rId10"/>
            </p:custDataLst>
          </p:nvPr>
        </p:nvSpPr>
        <p:spPr bwMode="auto">
          <a:xfrm rot="20527610" flipV="1">
            <a:off x="9150863" y="3377532"/>
            <a:ext cx="456071" cy="1292201"/>
          </a:xfrm>
          <a:prstGeom prst="line">
            <a:avLst/>
          </a:prstGeom>
          <a:noFill/>
          <a:ln w="19050">
            <a:solidFill>
              <a:schemeClr val="accent1">
                <a:lumMod val="75000"/>
              </a:schemeClr>
            </a:solidFill>
            <a:prstDash val="dash"/>
            <a:round/>
          </a:ln>
          <a:extLst>
            <a:ext uri="{909E8E84-426E-40DD-AFC4-6F175D3DCCD1}">
              <a14:hiddenFill xmlns:a14="http://schemas.microsoft.com/office/drawing/2010/main">
                <a:noFill/>
              </a14:hiddenFill>
            </a:ext>
          </a:extLst>
        </p:spPr>
        <p:txBody>
          <a:bodyPr/>
          <a:lstStyle/>
          <a:p>
            <a:endParaRPr lang="zh-CN" altLang="en-US" sz="2795">
              <a:latin typeface="+mj-ea"/>
              <a:ea typeface="+mj-ea"/>
            </a:endParaRPr>
          </a:p>
        </p:txBody>
      </p:sp>
      <p:sp>
        <p:nvSpPr>
          <p:cNvPr id="72" name="Line 9" title=""/>
          <p:cNvSpPr>
            <a:spLocks noChangeShapeType="1"/>
          </p:cNvSpPr>
          <p:nvPr>
            <p:custDataLst>
              <p:tags r:id="rId11"/>
            </p:custDataLst>
          </p:nvPr>
        </p:nvSpPr>
        <p:spPr bwMode="auto">
          <a:xfrm rot="20527610" flipV="1">
            <a:off x="7852885" y="3535893"/>
            <a:ext cx="1596249" cy="52256"/>
          </a:xfrm>
          <a:prstGeom prst="line">
            <a:avLst/>
          </a:prstGeom>
          <a:noFill/>
          <a:ln w="19050">
            <a:solidFill>
              <a:schemeClr val="accent1">
                <a:lumMod val="75000"/>
              </a:schemeClr>
            </a:solidFill>
            <a:prstDash val="dash"/>
            <a:round/>
          </a:ln>
          <a:extLst>
            <a:ext uri="{909E8E84-426E-40DD-AFC4-6F175D3DCCD1}">
              <a14:hiddenFill xmlns:a14="http://schemas.microsoft.com/office/drawing/2010/main">
                <a:noFill/>
              </a14:hiddenFill>
            </a:ext>
          </a:extLst>
        </p:spPr>
        <p:txBody>
          <a:bodyPr/>
          <a:lstStyle/>
          <a:p>
            <a:endParaRPr lang="zh-CN" altLang="en-US" sz="2795">
              <a:latin typeface="+mj-ea"/>
              <a:ea typeface="+mj-ea"/>
            </a:endParaRPr>
          </a:p>
        </p:txBody>
      </p:sp>
      <p:grpSp>
        <p:nvGrpSpPr>
          <p:cNvPr id="25" name="组合 24" title=""/>
          <p:cNvGrpSpPr/>
          <p:nvPr>
            <p:custDataLst>
              <p:tags r:id="rId12"/>
            </p:custDataLst>
          </p:nvPr>
        </p:nvGrpSpPr>
        <p:grpSpPr>
          <a:xfrm>
            <a:off x="7820371" y="4445387"/>
            <a:ext cx="2299299" cy="521970"/>
            <a:chOff x="7776260" y="4934508"/>
            <a:chExt cx="2304990" cy="523262"/>
          </a:xfrm>
        </p:grpSpPr>
        <p:sp>
          <p:nvSpPr>
            <p:cNvPr id="74" name="Line 11"/>
            <p:cNvSpPr>
              <a:spLocks noChangeShapeType="1"/>
            </p:cNvSpPr>
            <p:nvPr>
              <p:custDataLst>
                <p:tags r:id="rId13"/>
              </p:custDataLst>
            </p:nvPr>
          </p:nvSpPr>
          <p:spPr bwMode="auto">
            <a:xfrm rot="20527610">
              <a:off x="7776260" y="5445463"/>
              <a:ext cx="1600200" cy="0"/>
            </a:xfrm>
            <a:prstGeom prst="line">
              <a:avLst/>
            </a:prstGeom>
            <a:noFill/>
            <a:ln w="19050">
              <a:solidFill>
                <a:schemeClr val="accent1">
                  <a:lumMod val="75000"/>
                </a:schemeClr>
              </a:solidFill>
              <a:round/>
              <a:tailEnd type="arrow" w="med" len="med"/>
            </a:ln>
            <a:extLst>
              <a:ext uri="{909E8E84-426E-40DD-AFC4-6F175D3DCCD1}">
                <a14:hiddenFill xmlns:a14="http://schemas.microsoft.com/office/drawing/2010/main">
                  <a:noFill/>
                </a14:hiddenFill>
              </a:ext>
            </a:extLst>
          </p:spPr>
          <p:txBody>
            <a:bodyPr/>
            <a:lstStyle/>
            <a:p>
              <a:endParaRPr lang="zh-CN" altLang="en-US" sz="2795">
                <a:latin typeface="+mj-ea"/>
                <a:ea typeface="+mj-ea"/>
              </a:endParaRPr>
            </a:p>
          </p:txBody>
        </p:sp>
        <p:sp>
          <p:nvSpPr>
            <p:cNvPr id="75" name="Text Box 12"/>
            <p:cNvSpPr txBox="1">
              <a:spLocks noChangeArrowheads="1"/>
            </p:cNvSpPr>
            <p:nvPr>
              <p:custDataLst>
                <p:tags r:id="rId14"/>
              </p:custDataLst>
            </p:nvPr>
          </p:nvSpPr>
          <p:spPr bwMode="auto">
            <a:xfrm>
              <a:off x="9319250" y="4934508"/>
              <a:ext cx="762000" cy="52326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000" b="1">
                  <a:solidFill>
                    <a:schemeClr val="tx1"/>
                  </a:solidFill>
                  <a:latin typeface="Times New Roman" panose="02020603050405020304" charset="0"/>
                  <a:ea typeface="黑体" panose="02010609060101010101" charset="-122"/>
                </a:defRPr>
              </a:lvl1pPr>
              <a:lvl2pPr marL="742950" indent="-285750" eaLnBrk="0" hangingPunct="0">
                <a:defRPr sz="3000" b="1">
                  <a:solidFill>
                    <a:schemeClr val="tx1"/>
                  </a:solidFill>
                  <a:latin typeface="Times New Roman" panose="02020603050405020304" charset="0"/>
                  <a:ea typeface="黑体" panose="02010609060101010101" charset="-122"/>
                </a:defRPr>
              </a:lvl2pPr>
              <a:lvl3pPr marL="1143000" indent="-228600" eaLnBrk="0" hangingPunct="0">
                <a:defRPr sz="3000" b="1">
                  <a:solidFill>
                    <a:schemeClr val="tx1"/>
                  </a:solidFill>
                  <a:latin typeface="Times New Roman" panose="02020603050405020304" charset="0"/>
                  <a:ea typeface="黑体" panose="02010609060101010101" charset="-122"/>
                </a:defRPr>
              </a:lvl3pPr>
              <a:lvl4pPr marL="1600200" indent="-228600" eaLnBrk="0" hangingPunct="0">
                <a:defRPr sz="3000" b="1">
                  <a:solidFill>
                    <a:schemeClr val="tx1"/>
                  </a:solidFill>
                  <a:latin typeface="Times New Roman" panose="02020603050405020304" charset="0"/>
                  <a:ea typeface="黑体" panose="02010609060101010101" charset="-122"/>
                </a:defRPr>
              </a:lvl4pPr>
              <a:lvl5pPr marL="2057400" indent="-228600" eaLnBrk="0" hangingPunct="0">
                <a:defRPr sz="3000" b="1">
                  <a:solidFill>
                    <a:schemeClr val="tx1"/>
                  </a:solidFill>
                  <a:latin typeface="Times New Roman" panose="02020603050405020304" charset="0"/>
                  <a:ea typeface="黑体" panose="02010609060101010101" charset="-122"/>
                </a:defRPr>
              </a:lvl5pPr>
              <a:lvl6pPr marL="25146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6pPr>
              <a:lvl7pPr marL="29718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7pPr>
              <a:lvl8pPr marL="34290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8pPr>
              <a:lvl9pPr marL="38862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9pPr>
            </a:lstStyle>
            <a:p>
              <a:pPr eaLnBrk="1" hangingPunct="1">
                <a:spcBef>
                  <a:spcPct val="50000"/>
                </a:spcBef>
                <a:buFont typeface="Arial" panose="020b0604020202020204" pitchFamily="34" charset="0"/>
                <a:buNone/>
              </a:pPr>
              <a:r>
                <a:rPr lang="en-US" altLang="zh-CN" sz="2795" b="0">
                  <a:solidFill>
                    <a:schemeClr val="accent1">
                      <a:lumMod val="75000"/>
                    </a:schemeClr>
                  </a:solidFill>
                  <a:latin typeface="+mj-ea"/>
                  <a:ea typeface="+mj-ea"/>
                  <a:cs typeface="楷体_GB2312"/>
                </a:rPr>
                <a:t>F</a:t>
              </a:r>
              <a:r>
                <a:rPr lang="en-US" altLang="zh-CN" sz="2795" b="0" baseline="-25000">
                  <a:solidFill>
                    <a:schemeClr val="accent1">
                      <a:lumMod val="75000"/>
                    </a:schemeClr>
                  </a:solidFill>
                  <a:latin typeface="+mj-ea"/>
                  <a:ea typeface="+mj-ea"/>
                  <a:cs typeface="楷体_GB2312"/>
                </a:rPr>
                <a:t>1</a:t>
              </a:r>
              <a:endParaRPr lang="en-US" altLang="zh-CN" sz="2795" b="0" baseline="-25000">
                <a:solidFill>
                  <a:schemeClr val="accent1">
                    <a:lumMod val="75000"/>
                  </a:schemeClr>
                </a:solidFill>
                <a:latin typeface="+mj-ea"/>
                <a:ea typeface="+mj-ea"/>
                <a:cs typeface="楷体_GB2312"/>
              </a:endParaRPr>
            </a:p>
          </p:txBody>
        </p:sp>
      </p:grpSp>
      <p:grpSp>
        <p:nvGrpSpPr>
          <p:cNvPr id="24" name="组合 23" title=""/>
          <p:cNvGrpSpPr/>
          <p:nvPr>
            <p:custDataLst>
              <p:tags r:id="rId15"/>
            </p:custDataLst>
          </p:nvPr>
        </p:nvGrpSpPr>
        <p:grpSpPr>
          <a:xfrm>
            <a:off x="7337697" y="3533145"/>
            <a:ext cx="775549" cy="1628245"/>
            <a:chOff x="7292392" y="4012388"/>
            <a:chExt cx="777469" cy="1632275"/>
          </a:xfrm>
        </p:grpSpPr>
        <p:sp>
          <p:nvSpPr>
            <p:cNvPr id="73" name="Line 10"/>
            <p:cNvSpPr>
              <a:spLocks noChangeShapeType="1"/>
            </p:cNvSpPr>
            <p:nvPr>
              <p:custDataLst>
                <p:tags r:id="rId16"/>
              </p:custDataLst>
            </p:nvPr>
          </p:nvSpPr>
          <p:spPr bwMode="auto">
            <a:xfrm rot="20527610" flipV="1">
              <a:off x="7612661" y="4349263"/>
              <a:ext cx="457200" cy="1295400"/>
            </a:xfrm>
            <a:prstGeom prst="line">
              <a:avLst/>
            </a:prstGeom>
            <a:noFill/>
            <a:ln w="19050">
              <a:solidFill>
                <a:schemeClr val="accent1">
                  <a:lumMod val="75000"/>
                </a:schemeClr>
              </a:solidFill>
              <a:round/>
              <a:tailEnd type="arrow" w="med" len="med"/>
            </a:ln>
            <a:extLst>
              <a:ext uri="{909E8E84-426E-40DD-AFC4-6F175D3DCCD1}">
                <a14:hiddenFill xmlns:a14="http://schemas.microsoft.com/office/drawing/2010/main">
                  <a:noFill/>
                </a14:hiddenFill>
              </a:ext>
            </a:extLst>
          </p:spPr>
          <p:txBody>
            <a:bodyPr/>
            <a:lstStyle/>
            <a:p>
              <a:endParaRPr lang="zh-CN" altLang="en-US" sz="2795">
                <a:latin typeface="+mj-ea"/>
                <a:ea typeface="+mj-ea"/>
              </a:endParaRPr>
            </a:p>
          </p:txBody>
        </p:sp>
        <p:sp>
          <p:nvSpPr>
            <p:cNvPr id="76" name="Text Box 13"/>
            <p:cNvSpPr txBox="1">
              <a:spLocks noChangeArrowheads="1"/>
            </p:cNvSpPr>
            <p:nvPr>
              <p:custDataLst>
                <p:tags r:id="rId17"/>
              </p:custDataLst>
            </p:nvPr>
          </p:nvSpPr>
          <p:spPr bwMode="auto">
            <a:xfrm>
              <a:off x="7292392" y="4012388"/>
              <a:ext cx="762000" cy="52326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000" b="1">
                  <a:solidFill>
                    <a:schemeClr val="tx1"/>
                  </a:solidFill>
                  <a:latin typeface="Times New Roman" panose="02020603050405020304" charset="0"/>
                  <a:ea typeface="黑体" panose="02010609060101010101" charset="-122"/>
                </a:defRPr>
              </a:lvl1pPr>
              <a:lvl2pPr marL="742950" indent="-285750" eaLnBrk="0" hangingPunct="0">
                <a:defRPr sz="3000" b="1">
                  <a:solidFill>
                    <a:schemeClr val="tx1"/>
                  </a:solidFill>
                  <a:latin typeface="Times New Roman" panose="02020603050405020304" charset="0"/>
                  <a:ea typeface="黑体" panose="02010609060101010101" charset="-122"/>
                </a:defRPr>
              </a:lvl2pPr>
              <a:lvl3pPr marL="1143000" indent="-228600" eaLnBrk="0" hangingPunct="0">
                <a:defRPr sz="3000" b="1">
                  <a:solidFill>
                    <a:schemeClr val="tx1"/>
                  </a:solidFill>
                  <a:latin typeface="Times New Roman" panose="02020603050405020304" charset="0"/>
                  <a:ea typeface="黑体" panose="02010609060101010101" charset="-122"/>
                </a:defRPr>
              </a:lvl3pPr>
              <a:lvl4pPr marL="1600200" indent="-228600" eaLnBrk="0" hangingPunct="0">
                <a:defRPr sz="3000" b="1">
                  <a:solidFill>
                    <a:schemeClr val="tx1"/>
                  </a:solidFill>
                  <a:latin typeface="Times New Roman" panose="02020603050405020304" charset="0"/>
                  <a:ea typeface="黑体" panose="02010609060101010101" charset="-122"/>
                </a:defRPr>
              </a:lvl4pPr>
              <a:lvl5pPr marL="2057400" indent="-228600" eaLnBrk="0" hangingPunct="0">
                <a:defRPr sz="3000" b="1">
                  <a:solidFill>
                    <a:schemeClr val="tx1"/>
                  </a:solidFill>
                  <a:latin typeface="Times New Roman" panose="02020603050405020304" charset="0"/>
                  <a:ea typeface="黑体" panose="02010609060101010101" charset="-122"/>
                </a:defRPr>
              </a:lvl5pPr>
              <a:lvl6pPr marL="25146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6pPr>
              <a:lvl7pPr marL="29718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7pPr>
              <a:lvl8pPr marL="34290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8pPr>
              <a:lvl9pPr marL="38862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9pPr>
            </a:lstStyle>
            <a:p>
              <a:pPr eaLnBrk="1" hangingPunct="1">
                <a:spcBef>
                  <a:spcPct val="50000"/>
                </a:spcBef>
                <a:buFont typeface="Arial" panose="020b0604020202020204" pitchFamily="34" charset="0"/>
                <a:buNone/>
              </a:pPr>
              <a:r>
                <a:rPr lang="en-US" altLang="zh-CN" sz="2795" b="0">
                  <a:solidFill>
                    <a:schemeClr val="accent1">
                      <a:lumMod val="75000"/>
                    </a:schemeClr>
                  </a:solidFill>
                  <a:latin typeface="+mj-ea"/>
                  <a:ea typeface="+mj-ea"/>
                  <a:cs typeface="楷体_GB2312"/>
                </a:rPr>
                <a:t>F</a:t>
              </a:r>
              <a:r>
                <a:rPr lang="en-US" altLang="zh-CN" sz="2795" b="0" baseline="-25000">
                  <a:solidFill>
                    <a:schemeClr val="accent1">
                      <a:lumMod val="75000"/>
                    </a:schemeClr>
                  </a:solidFill>
                  <a:latin typeface="+mj-ea"/>
                  <a:ea typeface="+mj-ea"/>
                  <a:cs typeface="楷体_GB2312"/>
                </a:rPr>
                <a:t>2</a:t>
              </a:r>
              <a:endParaRPr lang="en-US" altLang="zh-CN" sz="2795" b="0" baseline="-25000">
                <a:solidFill>
                  <a:schemeClr val="accent1">
                    <a:lumMod val="75000"/>
                  </a:schemeClr>
                </a:solidFill>
                <a:latin typeface="+mj-ea"/>
                <a:ea typeface="+mj-ea"/>
                <a:cs typeface="楷体_GB2312"/>
              </a:endParaRPr>
            </a:p>
          </p:txBody>
        </p:sp>
      </p:grpSp>
      <p:sp>
        <p:nvSpPr>
          <p:cNvPr id="77" name="Line 14" title=""/>
          <p:cNvSpPr>
            <a:spLocks noChangeShapeType="1"/>
          </p:cNvSpPr>
          <p:nvPr>
            <p:custDataLst>
              <p:tags r:id="rId18"/>
            </p:custDataLst>
          </p:nvPr>
        </p:nvSpPr>
        <p:spPr bwMode="auto">
          <a:xfrm rot="20527610" flipH="1" flipV="1">
            <a:off x="8753532" y="2859336"/>
            <a:ext cx="555837" cy="519415"/>
          </a:xfrm>
          <a:prstGeom prst="line">
            <a:avLst/>
          </a:prstGeom>
          <a:noFill/>
          <a:ln w="19050">
            <a:solidFill>
              <a:srgbClr val="00B050"/>
            </a:solidFill>
            <a:prstDash val="dash"/>
            <a:round/>
          </a:ln>
          <a:extLst>
            <a:ext uri="{909E8E84-426E-40DD-AFC4-6F175D3DCCD1}">
              <a14:hiddenFill xmlns:a14="http://schemas.microsoft.com/office/drawing/2010/main">
                <a:noFill/>
              </a14:hiddenFill>
            </a:ext>
          </a:extLst>
        </p:spPr>
        <p:txBody>
          <a:bodyPr/>
          <a:lstStyle/>
          <a:p>
            <a:endParaRPr lang="zh-CN" altLang="en-US" sz="2795">
              <a:latin typeface="+mj-ea"/>
              <a:ea typeface="+mj-ea"/>
            </a:endParaRPr>
          </a:p>
        </p:txBody>
      </p:sp>
      <p:sp>
        <p:nvSpPr>
          <p:cNvPr id="80" name="Line 17" title=""/>
          <p:cNvSpPr>
            <a:spLocks noChangeShapeType="1"/>
          </p:cNvSpPr>
          <p:nvPr>
            <p:custDataLst>
              <p:tags r:id="rId19"/>
            </p:custDataLst>
          </p:nvPr>
        </p:nvSpPr>
        <p:spPr bwMode="auto">
          <a:xfrm rot="20527610" flipV="1">
            <a:off x="8217701" y="3495679"/>
            <a:ext cx="1482231" cy="1855956"/>
          </a:xfrm>
          <a:prstGeom prst="line">
            <a:avLst/>
          </a:prstGeom>
          <a:noFill/>
          <a:ln w="19050">
            <a:solidFill>
              <a:srgbClr val="00B050"/>
            </a:solidFill>
            <a:prstDash val="dash"/>
            <a:round/>
          </a:ln>
          <a:extLst>
            <a:ext uri="{909E8E84-426E-40DD-AFC4-6F175D3DCCD1}">
              <a14:hiddenFill xmlns:a14="http://schemas.microsoft.com/office/drawing/2010/main">
                <a:noFill/>
              </a14:hiddenFill>
            </a:ext>
          </a:extLst>
        </p:spPr>
        <p:txBody>
          <a:bodyPr/>
          <a:lstStyle/>
          <a:p>
            <a:endParaRPr lang="zh-CN" altLang="en-US" sz="2795">
              <a:latin typeface="+mj-ea"/>
              <a:ea typeface="+mj-ea"/>
            </a:endParaRPr>
          </a:p>
        </p:txBody>
      </p:sp>
      <p:grpSp>
        <p:nvGrpSpPr>
          <p:cNvPr id="26" name="组合 25" title=""/>
          <p:cNvGrpSpPr/>
          <p:nvPr>
            <p:custDataLst>
              <p:tags r:id="rId20"/>
            </p:custDataLst>
          </p:nvPr>
        </p:nvGrpSpPr>
        <p:grpSpPr>
          <a:xfrm>
            <a:off x="7940783" y="5107264"/>
            <a:ext cx="1359860" cy="692582"/>
            <a:chOff x="7896969" y="5590403"/>
            <a:chExt cx="1363226" cy="694297"/>
          </a:xfrm>
        </p:grpSpPr>
        <p:sp>
          <p:nvSpPr>
            <p:cNvPr id="78" name="Line 15"/>
            <p:cNvSpPr>
              <a:spLocks noChangeShapeType="1"/>
            </p:cNvSpPr>
            <p:nvPr>
              <p:custDataLst>
                <p:tags r:id="rId21"/>
              </p:custDataLst>
            </p:nvPr>
          </p:nvSpPr>
          <p:spPr bwMode="auto">
            <a:xfrm rot="20527610" flipH="1" flipV="1">
              <a:off x="7896969" y="5590403"/>
              <a:ext cx="533400" cy="533400"/>
            </a:xfrm>
            <a:prstGeom prst="line">
              <a:avLst/>
            </a:prstGeom>
            <a:noFill/>
            <a:ln w="19050">
              <a:solidFill>
                <a:srgbClr val="00B050"/>
              </a:solidFill>
              <a:round/>
              <a:headEnd type="arrow" w="med" len="med"/>
            </a:ln>
            <a:extLst>
              <a:ext uri="{909E8E84-426E-40DD-AFC4-6F175D3DCCD1}">
                <a14:hiddenFill xmlns:a14="http://schemas.microsoft.com/office/drawing/2010/main">
                  <a:noFill/>
                </a14:hiddenFill>
              </a:ext>
            </a:extLst>
          </p:spPr>
          <p:txBody>
            <a:bodyPr/>
            <a:lstStyle/>
            <a:p>
              <a:endParaRPr lang="zh-CN" altLang="en-US" sz="2795">
                <a:latin typeface="+mj-ea"/>
                <a:ea typeface="+mj-ea"/>
              </a:endParaRPr>
            </a:p>
          </p:txBody>
        </p:sp>
        <p:sp>
          <p:nvSpPr>
            <p:cNvPr id="81" name="Text Box 18"/>
            <p:cNvSpPr txBox="1">
              <a:spLocks noChangeArrowheads="1"/>
            </p:cNvSpPr>
            <p:nvPr>
              <p:custDataLst>
                <p:tags r:id="rId22"/>
              </p:custDataLst>
            </p:nvPr>
          </p:nvSpPr>
          <p:spPr bwMode="auto">
            <a:xfrm>
              <a:off x="8498195" y="5761438"/>
              <a:ext cx="762000" cy="52326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000" b="1">
                  <a:solidFill>
                    <a:schemeClr val="tx1"/>
                  </a:solidFill>
                  <a:latin typeface="Times New Roman" panose="02020603050405020304" charset="0"/>
                  <a:ea typeface="黑体" panose="02010609060101010101" charset="-122"/>
                </a:defRPr>
              </a:lvl1pPr>
              <a:lvl2pPr marL="742950" indent="-285750" eaLnBrk="0" hangingPunct="0">
                <a:defRPr sz="3000" b="1">
                  <a:solidFill>
                    <a:schemeClr val="tx1"/>
                  </a:solidFill>
                  <a:latin typeface="Times New Roman" panose="02020603050405020304" charset="0"/>
                  <a:ea typeface="黑体" panose="02010609060101010101" charset="-122"/>
                </a:defRPr>
              </a:lvl2pPr>
              <a:lvl3pPr marL="1143000" indent="-228600" eaLnBrk="0" hangingPunct="0">
                <a:defRPr sz="3000" b="1">
                  <a:solidFill>
                    <a:schemeClr val="tx1"/>
                  </a:solidFill>
                  <a:latin typeface="Times New Roman" panose="02020603050405020304" charset="0"/>
                  <a:ea typeface="黑体" panose="02010609060101010101" charset="-122"/>
                </a:defRPr>
              </a:lvl3pPr>
              <a:lvl4pPr marL="1600200" indent="-228600" eaLnBrk="0" hangingPunct="0">
                <a:defRPr sz="3000" b="1">
                  <a:solidFill>
                    <a:schemeClr val="tx1"/>
                  </a:solidFill>
                  <a:latin typeface="Times New Roman" panose="02020603050405020304" charset="0"/>
                  <a:ea typeface="黑体" panose="02010609060101010101" charset="-122"/>
                </a:defRPr>
              </a:lvl4pPr>
              <a:lvl5pPr marL="2057400" indent="-228600" eaLnBrk="0" hangingPunct="0">
                <a:defRPr sz="3000" b="1">
                  <a:solidFill>
                    <a:schemeClr val="tx1"/>
                  </a:solidFill>
                  <a:latin typeface="Times New Roman" panose="02020603050405020304" charset="0"/>
                  <a:ea typeface="黑体" panose="02010609060101010101" charset="-122"/>
                </a:defRPr>
              </a:lvl5pPr>
              <a:lvl6pPr marL="25146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6pPr>
              <a:lvl7pPr marL="29718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7pPr>
              <a:lvl8pPr marL="34290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8pPr>
              <a:lvl9pPr marL="38862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9pPr>
            </a:lstStyle>
            <a:p>
              <a:pPr eaLnBrk="1" hangingPunct="1">
                <a:spcBef>
                  <a:spcPct val="50000"/>
                </a:spcBef>
                <a:buFont typeface="Arial" panose="020b0604020202020204" pitchFamily="34" charset="0"/>
                <a:buNone/>
              </a:pPr>
              <a:r>
                <a:rPr lang="en-US" altLang="zh-CN" sz="2795" b="0">
                  <a:solidFill>
                    <a:srgbClr val="00B050"/>
                  </a:solidFill>
                  <a:latin typeface="+mj-ea"/>
                  <a:ea typeface="+mj-ea"/>
                  <a:cs typeface="楷体_GB2312"/>
                </a:rPr>
                <a:t>F</a:t>
              </a:r>
              <a:r>
                <a:rPr lang="en-US" altLang="zh-CN" sz="2795" b="0" baseline="-25000">
                  <a:solidFill>
                    <a:srgbClr val="00B050"/>
                  </a:solidFill>
                  <a:latin typeface="+mj-ea"/>
                  <a:ea typeface="+mj-ea"/>
                  <a:cs typeface="楷体_GB2312"/>
                </a:rPr>
                <a:t>3</a:t>
              </a:r>
              <a:endParaRPr lang="en-US" altLang="zh-CN" sz="2795" b="0" baseline="-25000">
                <a:solidFill>
                  <a:srgbClr val="00B050"/>
                </a:solidFill>
                <a:latin typeface="+mj-ea"/>
                <a:ea typeface="+mj-ea"/>
                <a:cs typeface="楷体_GB2312"/>
              </a:endParaRPr>
            </a:p>
          </p:txBody>
        </p:sp>
      </p:grpSp>
      <p:grpSp>
        <p:nvGrpSpPr>
          <p:cNvPr id="29" name="组合 28" title=""/>
          <p:cNvGrpSpPr/>
          <p:nvPr>
            <p:custDataLst>
              <p:tags r:id="rId23"/>
            </p:custDataLst>
          </p:nvPr>
        </p:nvGrpSpPr>
        <p:grpSpPr>
          <a:xfrm>
            <a:off x="7543053" y="2606835"/>
            <a:ext cx="1444225" cy="2414117"/>
            <a:chOff x="7498256" y="3083784"/>
            <a:chExt cx="1447800" cy="2420093"/>
          </a:xfrm>
        </p:grpSpPr>
        <p:sp>
          <p:nvSpPr>
            <p:cNvPr id="79" name="Line 16"/>
            <p:cNvSpPr>
              <a:spLocks noChangeShapeType="1"/>
            </p:cNvSpPr>
            <p:nvPr>
              <p:custDataLst>
                <p:tags r:id="rId24"/>
              </p:custDataLst>
            </p:nvPr>
          </p:nvSpPr>
          <p:spPr bwMode="auto">
            <a:xfrm rot="20527610" flipV="1">
              <a:off x="7498256" y="3598877"/>
              <a:ext cx="1447800" cy="1905000"/>
            </a:xfrm>
            <a:prstGeom prst="line">
              <a:avLst/>
            </a:prstGeom>
            <a:noFill/>
            <a:ln w="19050">
              <a:solidFill>
                <a:srgbClr val="00B050"/>
              </a:solidFill>
              <a:round/>
              <a:tailEnd type="arrow" w="med" len="med"/>
            </a:ln>
            <a:extLst>
              <a:ext uri="{909E8E84-426E-40DD-AFC4-6F175D3DCCD1}">
                <a14:hiddenFill xmlns:a14="http://schemas.microsoft.com/office/drawing/2010/main">
                  <a:noFill/>
                </a14:hiddenFill>
              </a:ext>
            </a:extLst>
          </p:spPr>
          <p:txBody>
            <a:bodyPr/>
            <a:lstStyle/>
            <a:p>
              <a:endParaRPr lang="zh-CN" altLang="en-US" sz="2795">
                <a:latin typeface="+mj-ea"/>
                <a:ea typeface="+mj-ea"/>
              </a:endParaRPr>
            </a:p>
          </p:txBody>
        </p:sp>
        <p:sp>
          <p:nvSpPr>
            <p:cNvPr id="82" name="Text Box 19"/>
            <p:cNvSpPr txBox="1">
              <a:spLocks noChangeArrowheads="1"/>
            </p:cNvSpPr>
            <p:nvPr>
              <p:custDataLst>
                <p:tags r:id="rId25"/>
              </p:custDataLst>
            </p:nvPr>
          </p:nvSpPr>
          <p:spPr bwMode="auto">
            <a:xfrm>
              <a:off x="8025134" y="3083784"/>
              <a:ext cx="762000" cy="52326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000" b="1">
                  <a:solidFill>
                    <a:schemeClr val="tx1"/>
                  </a:solidFill>
                  <a:latin typeface="Times New Roman" panose="02020603050405020304" charset="0"/>
                  <a:ea typeface="黑体" panose="02010609060101010101" charset="-122"/>
                </a:defRPr>
              </a:lvl1pPr>
              <a:lvl2pPr marL="742950" indent="-285750" eaLnBrk="0" hangingPunct="0">
                <a:defRPr sz="3000" b="1">
                  <a:solidFill>
                    <a:schemeClr val="tx1"/>
                  </a:solidFill>
                  <a:latin typeface="Times New Roman" panose="02020603050405020304" charset="0"/>
                  <a:ea typeface="黑体" panose="02010609060101010101" charset="-122"/>
                </a:defRPr>
              </a:lvl2pPr>
              <a:lvl3pPr marL="1143000" indent="-228600" eaLnBrk="0" hangingPunct="0">
                <a:defRPr sz="3000" b="1">
                  <a:solidFill>
                    <a:schemeClr val="tx1"/>
                  </a:solidFill>
                  <a:latin typeface="Times New Roman" panose="02020603050405020304" charset="0"/>
                  <a:ea typeface="黑体" panose="02010609060101010101" charset="-122"/>
                </a:defRPr>
              </a:lvl3pPr>
              <a:lvl4pPr marL="1600200" indent="-228600" eaLnBrk="0" hangingPunct="0">
                <a:defRPr sz="3000" b="1">
                  <a:solidFill>
                    <a:schemeClr val="tx1"/>
                  </a:solidFill>
                  <a:latin typeface="Times New Roman" panose="02020603050405020304" charset="0"/>
                  <a:ea typeface="黑体" panose="02010609060101010101" charset="-122"/>
                </a:defRPr>
              </a:lvl4pPr>
              <a:lvl5pPr marL="2057400" indent="-228600" eaLnBrk="0" hangingPunct="0">
                <a:defRPr sz="3000" b="1">
                  <a:solidFill>
                    <a:schemeClr val="tx1"/>
                  </a:solidFill>
                  <a:latin typeface="Times New Roman" panose="02020603050405020304" charset="0"/>
                  <a:ea typeface="黑体" panose="02010609060101010101" charset="-122"/>
                </a:defRPr>
              </a:lvl5pPr>
              <a:lvl6pPr marL="25146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6pPr>
              <a:lvl7pPr marL="29718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7pPr>
              <a:lvl8pPr marL="34290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8pPr>
              <a:lvl9pPr marL="38862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9pPr>
            </a:lstStyle>
            <a:p>
              <a:pPr eaLnBrk="1" hangingPunct="1">
                <a:spcBef>
                  <a:spcPct val="50000"/>
                </a:spcBef>
                <a:buFont typeface="Arial" panose="020b0604020202020204" pitchFamily="34" charset="0"/>
                <a:buNone/>
              </a:pPr>
              <a:r>
                <a:rPr lang="en-US" altLang="zh-CN" sz="2795" b="0">
                  <a:solidFill>
                    <a:srgbClr val="00B050"/>
                  </a:solidFill>
                  <a:latin typeface="+mj-ea"/>
                  <a:ea typeface="+mj-ea"/>
                  <a:cs typeface="楷体_GB2312"/>
                </a:rPr>
                <a:t>F</a:t>
              </a:r>
              <a:r>
                <a:rPr lang="en-US" altLang="zh-CN" sz="2795" b="0" baseline="-25000">
                  <a:solidFill>
                    <a:srgbClr val="00B050"/>
                  </a:solidFill>
                  <a:latin typeface="+mj-ea"/>
                  <a:ea typeface="+mj-ea"/>
                  <a:cs typeface="楷体_GB2312"/>
                </a:rPr>
                <a:t>4</a:t>
              </a:r>
              <a:endParaRPr lang="en-US" altLang="zh-CN" sz="2795" b="0" baseline="-25000">
                <a:solidFill>
                  <a:srgbClr val="00B050"/>
                </a:solidFill>
                <a:latin typeface="+mj-ea"/>
                <a:ea typeface="+mj-ea"/>
                <a:cs typeface="楷体_GB2312"/>
              </a:endParaRPr>
            </a:p>
          </p:txBody>
        </p:sp>
      </p:grpSp>
      <p:sp>
        <p:nvSpPr>
          <p:cNvPr id="84" name="Line 21" title=""/>
          <p:cNvSpPr>
            <a:spLocks noChangeShapeType="1"/>
          </p:cNvSpPr>
          <p:nvPr>
            <p:custDataLst>
              <p:tags r:id="rId26"/>
            </p:custDataLst>
          </p:nvPr>
        </p:nvSpPr>
        <p:spPr bwMode="auto">
          <a:xfrm rot="20527610" flipH="1" flipV="1">
            <a:off x="9665647" y="2993517"/>
            <a:ext cx="1628717" cy="2117187"/>
          </a:xfrm>
          <a:prstGeom prst="line">
            <a:avLst/>
          </a:prstGeom>
          <a:noFill/>
          <a:ln w="19050">
            <a:solidFill>
              <a:srgbClr val="FF0000"/>
            </a:solidFill>
            <a:prstDash val="dash"/>
            <a:round/>
          </a:ln>
          <a:extLst>
            <a:ext uri="{909E8E84-426E-40DD-AFC4-6F175D3DCCD1}">
              <a14:hiddenFill xmlns:a14="http://schemas.microsoft.com/office/drawing/2010/main">
                <a:noFill/>
              </a14:hiddenFill>
            </a:ext>
          </a:extLst>
        </p:spPr>
        <p:txBody>
          <a:bodyPr/>
          <a:lstStyle/>
          <a:p>
            <a:endParaRPr lang="zh-CN" altLang="en-US" sz="2795">
              <a:latin typeface="+mj-ea"/>
              <a:ea typeface="+mj-ea"/>
            </a:endParaRPr>
          </a:p>
        </p:txBody>
      </p:sp>
      <p:sp>
        <p:nvSpPr>
          <p:cNvPr id="85" name="Line 22" title=""/>
          <p:cNvSpPr>
            <a:spLocks noChangeShapeType="1"/>
          </p:cNvSpPr>
          <p:nvPr>
            <p:custDataLst>
              <p:tags r:id="rId27"/>
            </p:custDataLst>
          </p:nvPr>
        </p:nvSpPr>
        <p:spPr bwMode="auto">
          <a:xfrm rot="20527610">
            <a:off x="5672509" y="3178048"/>
            <a:ext cx="3690535" cy="728447"/>
          </a:xfrm>
          <a:prstGeom prst="line">
            <a:avLst/>
          </a:prstGeom>
          <a:noFill/>
          <a:ln w="19050">
            <a:solidFill>
              <a:srgbClr val="FF0000"/>
            </a:solidFill>
            <a:prstDash val="dash"/>
            <a:round/>
          </a:ln>
          <a:extLst>
            <a:ext uri="{909E8E84-426E-40DD-AFC4-6F175D3DCCD1}">
              <a14:hiddenFill xmlns:a14="http://schemas.microsoft.com/office/drawing/2010/main">
                <a:noFill/>
              </a14:hiddenFill>
            </a:ext>
          </a:extLst>
        </p:spPr>
        <p:txBody>
          <a:bodyPr/>
          <a:lstStyle/>
          <a:p>
            <a:endParaRPr lang="zh-CN" altLang="en-US" sz="2795">
              <a:latin typeface="+mj-ea"/>
              <a:ea typeface="+mj-ea"/>
            </a:endParaRPr>
          </a:p>
        </p:txBody>
      </p:sp>
      <p:grpSp>
        <p:nvGrpSpPr>
          <p:cNvPr id="34" name="组合 33" title=""/>
          <p:cNvGrpSpPr/>
          <p:nvPr>
            <p:custDataLst>
              <p:tags r:id="rId28"/>
            </p:custDataLst>
          </p:nvPr>
        </p:nvGrpSpPr>
        <p:grpSpPr>
          <a:xfrm>
            <a:off x="7902787" y="4445665"/>
            <a:ext cx="4375468" cy="942249"/>
            <a:chOff x="7858880" y="4927167"/>
            <a:chExt cx="4386298" cy="944581"/>
          </a:xfrm>
        </p:grpSpPr>
        <p:sp>
          <p:nvSpPr>
            <p:cNvPr id="86" name="Line 23"/>
            <p:cNvSpPr>
              <a:spLocks noChangeShapeType="1"/>
            </p:cNvSpPr>
            <p:nvPr>
              <p:custDataLst>
                <p:tags r:id="rId29"/>
              </p:custDataLst>
            </p:nvPr>
          </p:nvSpPr>
          <p:spPr bwMode="auto">
            <a:xfrm rot="20527610">
              <a:off x="7858880" y="5109748"/>
              <a:ext cx="3657600" cy="762000"/>
            </a:xfrm>
            <a:prstGeom prst="line">
              <a:avLst/>
            </a:prstGeom>
            <a:noFill/>
            <a:ln w="19050">
              <a:solidFill>
                <a:srgbClr val="FF0000"/>
              </a:solidFill>
              <a:round/>
              <a:tailEnd type="arrow" w="med" len="med"/>
            </a:ln>
            <a:extLst>
              <a:ext uri="{909E8E84-426E-40DD-AFC4-6F175D3DCCD1}">
                <a14:hiddenFill xmlns:a14="http://schemas.microsoft.com/office/drawing/2010/main">
                  <a:noFill/>
                </a14:hiddenFill>
              </a:ext>
            </a:extLst>
          </p:spPr>
          <p:txBody>
            <a:bodyPr/>
            <a:lstStyle/>
            <a:p>
              <a:endParaRPr lang="zh-CN" altLang="en-US" sz="2795">
                <a:latin typeface="+mj-ea"/>
                <a:ea typeface="+mj-ea"/>
              </a:endParaRPr>
            </a:p>
          </p:txBody>
        </p:sp>
        <p:sp>
          <p:nvSpPr>
            <p:cNvPr id="87" name="Text Box 24"/>
            <p:cNvSpPr txBox="1">
              <a:spLocks noChangeArrowheads="1"/>
            </p:cNvSpPr>
            <p:nvPr>
              <p:custDataLst>
                <p:tags r:id="rId30"/>
              </p:custDataLst>
            </p:nvPr>
          </p:nvSpPr>
          <p:spPr bwMode="auto">
            <a:xfrm>
              <a:off x="11483178" y="4927167"/>
              <a:ext cx="762000" cy="52326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000" b="1">
                  <a:solidFill>
                    <a:schemeClr val="tx1"/>
                  </a:solidFill>
                  <a:latin typeface="Times New Roman" panose="02020603050405020304" charset="0"/>
                  <a:ea typeface="黑体" panose="02010609060101010101" charset="-122"/>
                </a:defRPr>
              </a:lvl1pPr>
              <a:lvl2pPr marL="742950" indent="-285750" eaLnBrk="0" hangingPunct="0">
                <a:defRPr sz="3000" b="1">
                  <a:solidFill>
                    <a:schemeClr val="tx1"/>
                  </a:solidFill>
                  <a:latin typeface="Times New Roman" panose="02020603050405020304" charset="0"/>
                  <a:ea typeface="黑体" panose="02010609060101010101" charset="-122"/>
                </a:defRPr>
              </a:lvl2pPr>
              <a:lvl3pPr marL="1143000" indent="-228600" eaLnBrk="0" hangingPunct="0">
                <a:defRPr sz="3000" b="1">
                  <a:solidFill>
                    <a:schemeClr val="tx1"/>
                  </a:solidFill>
                  <a:latin typeface="Times New Roman" panose="02020603050405020304" charset="0"/>
                  <a:ea typeface="黑体" panose="02010609060101010101" charset="-122"/>
                </a:defRPr>
              </a:lvl3pPr>
              <a:lvl4pPr marL="1600200" indent="-228600" eaLnBrk="0" hangingPunct="0">
                <a:defRPr sz="3000" b="1">
                  <a:solidFill>
                    <a:schemeClr val="tx1"/>
                  </a:solidFill>
                  <a:latin typeface="Times New Roman" panose="02020603050405020304" charset="0"/>
                  <a:ea typeface="黑体" panose="02010609060101010101" charset="-122"/>
                </a:defRPr>
              </a:lvl4pPr>
              <a:lvl5pPr marL="2057400" indent="-228600" eaLnBrk="0" hangingPunct="0">
                <a:defRPr sz="3000" b="1">
                  <a:solidFill>
                    <a:schemeClr val="tx1"/>
                  </a:solidFill>
                  <a:latin typeface="Times New Roman" panose="02020603050405020304" charset="0"/>
                  <a:ea typeface="黑体" panose="02010609060101010101" charset="-122"/>
                </a:defRPr>
              </a:lvl5pPr>
              <a:lvl6pPr marL="25146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6pPr>
              <a:lvl7pPr marL="29718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7pPr>
              <a:lvl8pPr marL="34290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8pPr>
              <a:lvl9pPr marL="38862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9pPr>
            </a:lstStyle>
            <a:p>
              <a:pPr eaLnBrk="1" hangingPunct="1">
                <a:spcBef>
                  <a:spcPct val="50000"/>
                </a:spcBef>
                <a:buFont typeface="Arial" panose="020b0604020202020204" pitchFamily="34" charset="0"/>
                <a:buNone/>
              </a:pPr>
              <a:r>
                <a:rPr lang="en-US" altLang="zh-CN" sz="2795" b="0">
                  <a:solidFill>
                    <a:srgbClr val="FF0000"/>
                  </a:solidFill>
                  <a:latin typeface="+mj-ea"/>
                  <a:ea typeface="+mj-ea"/>
                  <a:cs typeface="楷体_GB2312"/>
                </a:rPr>
                <a:t>F</a:t>
              </a:r>
              <a:r>
                <a:rPr lang="en-US" altLang="zh-CN" sz="2795" b="0" baseline="-25000">
                  <a:solidFill>
                    <a:srgbClr val="FF0000"/>
                  </a:solidFill>
                  <a:latin typeface="+mj-ea"/>
                  <a:ea typeface="+mj-ea"/>
                  <a:cs typeface="楷体_GB2312"/>
                </a:rPr>
                <a:t>5</a:t>
              </a:r>
              <a:endParaRPr lang="en-US" altLang="zh-CN" sz="2795" b="0" baseline="-25000">
                <a:solidFill>
                  <a:srgbClr val="FF0000"/>
                </a:solidFill>
                <a:latin typeface="+mj-ea"/>
                <a:ea typeface="+mj-ea"/>
                <a:cs typeface="楷体_GB2312"/>
              </a:endParaRPr>
            </a:p>
          </p:txBody>
        </p:sp>
      </p:grpSp>
      <p:grpSp>
        <p:nvGrpSpPr>
          <p:cNvPr id="30" name="组合 29" title=""/>
          <p:cNvGrpSpPr/>
          <p:nvPr>
            <p:custDataLst>
              <p:tags r:id="rId31"/>
            </p:custDataLst>
          </p:nvPr>
        </p:nvGrpSpPr>
        <p:grpSpPr>
          <a:xfrm>
            <a:off x="5546697" y="3455817"/>
            <a:ext cx="2049932" cy="2052320"/>
            <a:chOff x="5496958" y="3934869"/>
            <a:chExt cx="2055006" cy="2057400"/>
          </a:xfrm>
        </p:grpSpPr>
        <p:sp>
          <p:nvSpPr>
            <p:cNvPr id="83" name="Line 20"/>
            <p:cNvSpPr>
              <a:spLocks noChangeShapeType="1"/>
            </p:cNvSpPr>
            <p:nvPr>
              <p:custDataLst>
                <p:tags r:id="rId32"/>
              </p:custDataLst>
            </p:nvPr>
          </p:nvSpPr>
          <p:spPr bwMode="auto">
            <a:xfrm rot="20527610" flipH="1" flipV="1">
              <a:off x="5875564" y="3934869"/>
              <a:ext cx="1676400" cy="2057400"/>
            </a:xfrm>
            <a:prstGeom prst="line">
              <a:avLst/>
            </a:prstGeom>
            <a:noFill/>
            <a:ln w="19050">
              <a:solidFill>
                <a:srgbClr val="FF0000"/>
              </a:solidFill>
              <a:round/>
              <a:tailEnd type="arrow" w="med" len="med"/>
            </a:ln>
            <a:extLst>
              <a:ext uri="{909E8E84-426E-40DD-AFC4-6F175D3DCCD1}">
                <a14:hiddenFill xmlns:a14="http://schemas.microsoft.com/office/drawing/2010/main">
                  <a:noFill/>
                </a14:hiddenFill>
              </a:ext>
            </a:extLst>
          </p:spPr>
          <p:txBody>
            <a:bodyPr/>
            <a:lstStyle/>
            <a:p>
              <a:endParaRPr lang="zh-CN" altLang="en-US" sz="2795">
                <a:latin typeface="+mj-ea"/>
                <a:ea typeface="+mj-ea"/>
              </a:endParaRPr>
            </a:p>
          </p:txBody>
        </p:sp>
        <p:sp>
          <p:nvSpPr>
            <p:cNvPr id="88" name="Text Box 25"/>
            <p:cNvSpPr txBox="1">
              <a:spLocks noChangeArrowheads="1"/>
            </p:cNvSpPr>
            <p:nvPr>
              <p:custDataLst>
                <p:tags r:id="rId33"/>
              </p:custDataLst>
            </p:nvPr>
          </p:nvSpPr>
          <p:spPr bwMode="auto">
            <a:xfrm>
              <a:off x="5496958" y="4383026"/>
              <a:ext cx="762000" cy="52326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000" b="1">
                  <a:solidFill>
                    <a:schemeClr val="tx1"/>
                  </a:solidFill>
                  <a:latin typeface="Times New Roman" panose="02020603050405020304" charset="0"/>
                  <a:ea typeface="黑体" panose="02010609060101010101" charset="-122"/>
                </a:defRPr>
              </a:lvl1pPr>
              <a:lvl2pPr marL="742950" indent="-285750" eaLnBrk="0" hangingPunct="0">
                <a:defRPr sz="3000" b="1">
                  <a:solidFill>
                    <a:schemeClr val="tx1"/>
                  </a:solidFill>
                  <a:latin typeface="Times New Roman" panose="02020603050405020304" charset="0"/>
                  <a:ea typeface="黑体" panose="02010609060101010101" charset="-122"/>
                </a:defRPr>
              </a:lvl2pPr>
              <a:lvl3pPr marL="1143000" indent="-228600" eaLnBrk="0" hangingPunct="0">
                <a:defRPr sz="3000" b="1">
                  <a:solidFill>
                    <a:schemeClr val="tx1"/>
                  </a:solidFill>
                  <a:latin typeface="Times New Roman" panose="02020603050405020304" charset="0"/>
                  <a:ea typeface="黑体" panose="02010609060101010101" charset="-122"/>
                </a:defRPr>
              </a:lvl3pPr>
              <a:lvl4pPr marL="1600200" indent="-228600" eaLnBrk="0" hangingPunct="0">
                <a:defRPr sz="3000" b="1">
                  <a:solidFill>
                    <a:schemeClr val="tx1"/>
                  </a:solidFill>
                  <a:latin typeface="Times New Roman" panose="02020603050405020304" charset="0"/>
                  <a:ea typeface="黑体" panose="02010609060101010101" charset="-122"/>
                </a:defRPr>
              </a:lvl4pPr>
              <a:lvl5pPr marL="2057400" indent="-228600" eaLnBrk="0" hangingPunct="0">
                <a:defRPr sz="3000" b="1">
                  <a:solidFill>
                    <a:schemeClr val="tx1"/>
                  </a:solidFill>
                  <a:latin typeface="Times New Roman" panose="02020603050405020304" charset="0"/>
                  <a:ea typeface="黑体" panose="02010609060101010101" charset="-122"/>
                </a:defRPr>
              </a:lvl5pPr>
              <a:lvl6pPr marL="25146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6pPr>
              <a:lvl7pPr marL="29718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7pPr>
              <a:lvl8pPr marL="34290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8pPr>
              <a:lvl9pPr marL="38862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9pPr>
            </a:lstStyle>
            <a:p>
              <a:pPr eaLnBrk="1" hangingPunct="1">
                <a:spcBef>
                  <a:spcPct val="50000"/>
                </a:spcBef>
                <a:buFont typeface="Arial" panose="020b0604020202020204" pitchFamily="34" charset="0"/>
                <a:buNone/>
              </a:pPr>
              <a:r>
                <a:rPr lang="en-US" altLang="zh-CN" sz="2795" b="0">
                  <a:solidFill>
                    <a:srgbClr val="FF0000"/>
                  </a:solidFill>
                  <a:latin typeface="+mj-ea"/>
                  <a:ea typeface="+mj-ea"/>
                  <a:cs typeface="楷体_GB2312"/>
                </a:rPr>
                <a:t>F</a:t>
              </a:r>
              <a:r>
                <a:rPr lang="en-US" altLang="zh-CN" sz="2795" b="0" baseline="-25000">
                  <a:solidFill>
                    <a:srgbClr val="FF0000"/>
                  </a:solidFill>
                  <a:latin typeface="+mj-ea"/>
                  <a:ea typeface="+mj-ea"/>
                  <a:cs typeface="楷体_GB2312"/>
                </a:rPr>
                <a:t>6</a:t>
              </a:r>
              <a:endParaRPr lang="en-US" altLang="zh-CN" sz="2795" b="0" baseline="-25000">
                <a:solidFill>
                  <a:srgbClr val="FF0000"/>
                </a:solidFill>
                <a:latin typeface="+mj-ea"/>
                <a:ea typeface="+mj-ea"/>
                <a:cs typeface="楷体_GB2312"/>
              </a:endParaRPr>
            </a:p>
          </p:txBody>
        </p:sp>
      </p:grpSp>
      <p:grpSp>
        <p:nvGrpSpPr>
          <p:cNvPr id="22" name="组合 21" title=""/>
          <p:cNvGrpSpPr/>
          <p:nvPr>
            <p:custDataLst>
              <p:tags r:id="rId34"/>
            </p:custDataLst>
          </p:nvPr>
        </p:nvGrpSpPr>
        <p:grpSpPr>
          <a:xfrm>
            <a:off x="7599407" y="2817764"/>
            <a:ext cx="2253903" cy="2422044"/>
            <a:chOff x="7554749" y="3295236"/>
            <a:chExt cx="2259482" cy="2428039"/>
          </a:xfrm>
        </p:grpSpPr>
        <p:sp>
          <p:nvSpPr>
            <p:cNvPr id="69" name="Text Box 5"/>
            <p:cNvSpPr txBox="1">
              <a:spLocks noChangeArrowheads="1"/>
            </p:cNvSpPr>
            <p:nvPr>
              <p:custDataLst>
                <p:tags r:id="rId35"/>
              </p:custDataLst>
            </p:nvPr>
          </p:nvSpPr>
          <p:spPr bwMode="auto">
            <a:xfrm>
              <a:off x="9304644" y="3295236"/>
              <a:ext cx="509587" cy="52326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000" b="1">
                  <a:solidFill>
                    <a:schemeClr val="tx1"/>
                  </a:solidFill>
                  <a:latin typeface="Times New Roman" panose="02020603050405020304" charset="0"/>
                  <a:ea typeface="黑体" panose="02010609060101010101" charset="-122"/>
                </a:defRPr>
              </a:lvl1pPr>
              <a:lvl2pPr marL="742950" indent="-285750" eaLnBrk="0" hangingPunct="0">
                <a:defRPr sz="3000" b="1">
                  <a:solidFill>
                    <a:schemeClr val="tx1"/>
                  </a:solidFill>
                  <a:latin typeface="Times New Roman" panose="02020603050405020304" charset="0"/>
                  <a:ea typeface="黑体" panose="02010609060101010101" charset="-122"/>
                </a:defRPr>
              </a:lvl2pPr>
              <a:lvl3pPr marL="1143000" indent="-228600" eaLnBrk="0" hangingPunct="0">
                <a:defRPr sz="3000" b="1">
                  <a:solidFill>
                    <a:schemeClr val="tx1"/>
                  </a:solidFill>
                  <a:latin typeface="Times New Roman" panose="02020603050405020304" charset="0"/>
                  <a:ea typeface="黑体" panose="02010609060101010101" charset="-122"/>
                </a:defRPr>
              </a:lvl3pPr>
              <a:lvl4pPr marL="1600200" indent="-228600" eaLnBrk="0" hangingPunct="0">
                <a:defRPr sz="3000" b="1">
                  <a:solidFill>
                    <a:schemeClr val="tx1"/>
                  </a:solidFill>
                  <a:latin typeface="Times New Roman" panose="02020603050405020304" charset="0"/>
                  <a:ea typeface="黑体" panose="02010609060101010101" charset="-122"/>
                </a:defRPr>
              </a:lvl4pPr>
              <a:lvl5pPr marL="2057400" indent="-228600" eaLnBrk="0" hangingPunct="0">
                <a:defRPr sz="3000" b="1">
                  <a:solidFill>
                    <a:schemeClr val="tx1"/>
                  </a:solidFill>
                  <a:latin typeface="Times New Roman" panose="02020603050405020304" charset="0"/>
                  <a:ea typeface="黑体" panose="02010609060101010101" charset="-122"/>
                </a:defRPr>
              </a:lvl5pPr>
              <a:lvl6pPr marL="25146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6pPr>
              <a:lvl7pPr marL="29718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7pPr>
              <a:lvl8pPr marL="34290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8pPr>
              <a:lvl9pPr marL="3886200" indent="-228600" eaLnBrk="0" fontAlgn="base" hangingPunct="0">
                <a:spcBef>
                  <a:spcPct val="0"/>
                </a:spcBef>
                <a:spcAft>
                  <a:spcPct val="0"/>
                </a:spcAft>
                <a:defRPr sz="3000" b="1">
                  <a:solidFill>
                    <a:schemeClr val="tx1"/>
                  </a:solidFill>
                  <a:latin typeface="Times New Roman" panose="02020603050405020304" charset="0"/>
                  <a:ea typeface="黑体" panose="02010609060101010101" charset="-122"/>
                </a:defRPr>
              </a:lvl9pPr>
            </a:lstStyle>
            <a:p>
              <a:pPr eaLnBrk="1" hangingPunct="1">
                <a:spcBef>
                  <a:spcPct val="50000"/>
                </a:spcBef>
                <a:buFont typeface="Arial" panose="020b0604020202020204" pitchFamily="34" charset="0"/>
                <a:buNone/>
              </a:pPr>
              <a:r>
                <a:rPr lang="en-US" altLang="zh-CN" sz="2795" b="0">
                  <a:latin typeface="+mj-ea"/>
                  <a:ea typeface="+mj-ea"/>
                  <a:cs typeface="楷体_GB2312"/>
                </a:rPr>
                <a:t>F</a:t>
              </a:r>
              <a:endParaRPr lang="en-US" altLang="zh-CN" sz="2795" b="0">
                <a:latin typeface="+mj-ea"/>
                <a:ea typeface="+mj-ea"/>
                <a:cs typeface="楷体_GB2312"/>
              </a:endParaRPr>
            </a:p>
          </p:txBody>
        </p:sp>
        <p:sp>
          <p:nvSpPr>
            <p:cNvPr id="89" name="Line 3"/>
            <p:cNvSpPr>
              <a:spLocks noChangeShapeType="1"/>
            </p:cNvSpPr>
            <p:nvPr>
              <p:custDataLst>
                <p:tags r:id="rId36"/>
              </p:custDataLst>
            </p:nvPr>
          </p:nvSpPr>
          <p:spPr bwMode="auto">
            <a:xfrm rot="20527610" flipV="1">
              <a:off x="7554749" y="4036801"/>
              <a:ext cx="2057400" cy="1371600"/>
            </a:xfrm>
            <a:prstGeom prst="line">
              <a:avLst/>
            </a:prstGeom>
            <a:noFill/>
            <a:ln w="19050">
              <a:solidFill>
                <a:schemeClr val="tx1"/>
              </a:solidFill>
              <a:round/>
              <a:tailEnd type="arrow" w="lg" len="lg"/>
            </a:ln>
            <a:extLst>
              <a:ext uri="{909E8E84-426E-40DD-AFC4-6F175D3DCCD1}">
                <a14:hiddenFill xmlns:a14="http://schemas.microsoft.com/office/drawing/2010/main">
                  <a:noFill/>
                </a14:hiddenFill>
              </a:ext>
            </a:extLst>
          </p:spPr>
          <p:txBody>
            <a:bodyPr/>
            <a:lstStyle/>
            <a:p>
              <a:endParaRPr lang="zh-CN" altLang="en-US" sz="2795">
                <a:latin typeface="+mj-ea"/>
                <a:ea typeface="+mj-ea"/>
              </a:endParaRPr>
            </a:p>
          </p:txBody>
        </p:sp>
        <p:sp>
          <p:nvSpPr>
            <p:cNvPr id="90" name="Oval 4"/>
            <p:cNvSpPr>
              <a:spLocks noChangeArrowheads="1"/>
            </p:cNvSpPr>
            <p:nvPr>
              <p:custDataLst>
                <p:tags r:id="rId37"/>
              </p:custDataLst>
            </p:nvPr>
          </p:nvSpPr>
          <p:spPr bwMode="auto">
            <a:xfrm rot="20527610">
              <a:off x="7794906" y="5647075"/>
              <a:ext cx="76200" cy="76200"/>
            </a:xfrm>
            <a:prstGeom prst="ellipse">
              <a:avLst/>
            </a:prstGeom>
            <a:solidFill>
              <a:schemeClr val="tx1"/>
            </a:solidFill>
            <a:ln w="19050">
              <a:solidFill>
                <a:srgbClr val="FF0000"/>
              </a:solidFill>
              <a:round/>
            </a:ln>
          </p:spPr>
          <p:txBody>
            <a:bodyPr wrap="none" anchor="ctr"/>
            <a:lstStyle/>
            <a:p>
              <a:pPr>
                <a:buFont typeface="Arial" panose="020b0604020202020204" pitchFamily="34" charset="0"/>
                <a:buNone/>
              </a:pPr>
              <a:endParaRPr lang="zh-CN" altLang="zh-CN" sz="2795">
                <a:solidFill>
                  <a:schemeClr val="bg1"/>
                </a:solidFill>
                <a:latin typeface="+mj-ea"/>
                <a:ea typeface="+mj-ea"/>
              </a:endParaRPr>
            </a:p>
          </p:txBody>
        </p:sp>
      </p:grpSp>
      <p:grpSp>
        <p:nvGrpSpPr>
          <p:cNvPr id="9" name="组合 8" title=""/>
          <p:cNvGrpSpPr/>
          <p:nvPr>
            <p:custDataLst>
              <p:tags r:id="rId38"/>
            </p:custDataLst>
          </p:nvPr>
        </p:nvGrpSpPr>
        <p:grpSpPr>
          <a:xfrm>
            <a:off x="588579" y="3384660"/>
            <a:ext cx="2341328" cy="521970"/>
            <a:chOff x="872013" y="3834394"/>
            <a:chExt cx="2347124" cy="523262"/>
          </a:xfrm>
        </p:grpSpPr>
        <p:cxnSp>
          <p:nvCxnSpPr>
            <p:cNvPr id="44" name="直接箭头连接符 43"/>
            <p:cNvCxnSpPr/>
            <p:nvPr>
              <p:custDataLst>
                <p:tags r:id="rId39"/>
              </p:custDataLst>
            </p:nvPr>
          </p:nvCxnSpPr>
          <p:spPr>
            <a:xfrm rot="3600000" flipH="1" flipV="1">
              <a:off x="1772013" y="3324152"/>
              <a:ext cx="0" cy="18000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custDataLst>
                <p:tags r:id="rId40"/>
              </p:custDataLst>
            </p:nvPr>
          </p:nvSpPr>
          <p:spPr>
            <a:xfrm>
              <a:off x="2314262" y="3834394"/>
              <a:ext cx="904875" cy="523262"/>
            </a:xfrm>
            <a:prstGeom prst="rect">
              <a:avLst/>
            </a:prstGeom>
            <a:noFill/>
          </p:spPr>
          <p:txBody>
            <a:bodyPr wrap="square" rtlCol="0">
              <a:spAutoFit/>
            </a:bodyPr>
            <a:lstStyle/>
            <a:p>
              <a:r>
                <a:rPr lang="en-US" altLang="zh-CN" sz="2795" smtClean="0">
                  <a:solidFill>
                    <a:srgbClr val="FF0000"/>
                  </a:solidFill>
                </a:rPr>
                <a:t>F</a:t>
              </a:r>
              <a:r>
                <a:rPr lang="en-US" altLang="zh-CN" sz="2795" baseline="-25000" smtClean="0">
                  <a:solidFill>
                    <a:srgbClr val="FF0000"/>
                  </a:solidFill>
                </a:rPr>
                <a:t>1</a:t>
              </a:r>
              <a:endParaRPr lang="zh-CN" altLang="en-US" sz="2795" baseline="-25000">
                <a:solidFill>
                  <a:srgbClr val="FF0000"/>
                </a:solidFill>
              </a:endParaRPr>
            </a:p>
          </p:txBody>
        </p:sp>
      </p:grpSp>
      <p:grpSp>
        <p:nvGrpSpPr>
          <p:cNvPr id="11" name="组合 10" title=""/>
          <p:cNvGrpSpPr/>
          <p:nvPr>
            <p:custDataLst>
              <p:tags r:id="rId41"/>
            </p:custDataLst>
          </p:nvPr>
        </p:nvGrpSpPr>
        <p:grpSpPr>
          <a:xfrm>
            <a:off x="588580" y="4504423"/>
            <a:ext cx="2354795" cy="521970"/>
            <a:chOff x="872015" y="4956928"/>
            <a:chExt cx="2360624" cy="523262"/>
          </a:xfrm>
        </p:grpSpPr>
        <p:cxnSp>
          <p:nvCxnSpPr>
            <p:cNvPr id="49" name="直接箭头连接符 48"/>
            <p:cNvCxnSpPr/>
            <p:nvPr>
              <p:custDataLst>
                <p:tags r:id="rId42"/>
              </p:custDataLst>
            </p:nvPr>
          </p:nvCxnSpPr>
          <p:spPr>
            <a:xfrm rot="18000000" flipH="1">
              <a:off x="1772015" y="4219620"/>
              <a:ext cx="0" cy="18000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custDataLst>
                <p:tags r:id="rId43"/>
              </p:custDataLst>
            </p:nvPr>
          </p:nvSpPr>
          <p:spPr>
            <a:xfrm rot="10800000" flipV="1">
              <a:off x="2327764" y="4956928"/>
              <a:ext cx="904875" cy="523262"/>
            </a:xfrm>
            <a:prstGeom prst="rect">
              <a:avLst/>
            </a:prstGeom>
            <a:noFill/>
          </p:spPr>
          <p:txBody>
            <a:bodyPr wrap="square" rtlCol="0">
              <a:spAutoFit/>
            </a:bodyPr>
            <a:lstStyle/>
            <a:p>
              <a:r>
                <a:rPr lang="en-US" altLang="zh-CN" sz="2795" smtClean="0">
                  <a:solidFill>
                    <a:srgbClr val="FF0000"/>
                  </a:solidFill>
                </a:rPr>
                <a:t>F</a:t>
              </a:r>
              <a:r>
                <a:rPr lang="en-US" altLang="zh-CN" sz="2795" baseline="-25000" smtClean="0">
                  <a:solidFill>
                    <a:srgbClr val="FF0000"/>
                  </a:solidFill>
                </a:rPr>
                <a:t>2</a:t>
              </a:r>
              <a:endParaRPr lang="zh-CN" altLang="en-US" sz="2795" baseline="-25000">
                <a:solidFill>
                  <a:srgbClr val="FF0000"/>
                </a:solidFill>
              </a:endParaRPr>
            </a:p>
          </p:txBody>
        </p:sp>
      </p:grpSp>
      <p:sp>
        <p:nvSpPr>
          <p:cNvPr id="91" name="矩形 90" title=""/>
          <p:cNvSpPr/>
          <p:nvPr>
            <p:custDataLst>
              <p:tags r:id="rId44"/>
            </p:custDataLst>
          </p:nvPr>
        </p:nvSpPr>
        <p:spPr>
          <a:xfrm>
            <a:off x="5209952" y="5832543"/>
            <a:ext cx="6320790" cy="501650"/>
          </a:xfrm>
          <a:prstGeom prst="rect">
            <a:avLst/>
          </a:prstGeom>
          <a:solidFill>
            <a:schemeClr val="bg1"/>
          </a:solidFill>
        </p:spPr>
        <p:txBody>
          <a:bodyPr wrap="none">
            <a:spAutoFit/>
          </a:bodyPr>
          <a:lstStyle/>
          <a:p>
            <a:r>
              <a:rPr lang="zh-CN" altLang="en-US" sz="2665" b="1" smtClean="0">
                <a:solidFill>
                  <a:schemeClr val="tx1"/>
                </a:solidFill>
                <a:latin typeface="宋体" panose="02010600030101010101" pitchFamily="2" charset="-122"/>
                <a:ea typeface="宋体" panose="02010600030101010101" pitchFamily="2" charset="-122"/>
              </a:rPr>
              <a:t>没有其它限制时，力的分解有无数种结果</a:t>
            </a:r>
            <a:endParaRPr lang="zh-CN" altLang="en-US" sz="2665" b="1" smtClean="0">
              <a:solidFill>
                <a:schemeClr val="tx1"/>
              </a:solidFill>
              <a:latin typeface="宋体" panose="02010600030101010101" pitchFamily="2" charset="-122"/>
              <a:ea typeface="宋体" panose="02010600030101010101" pitchFamily="2" charset="-122"/>
            </a:endParaRPr>
          </a:p>
        </p:txBody>
      </p:sp>
      <p:sp>
        <p:nvSpPr>
          <p:cNvPr id="2" name="文本框 1" title=""/>
          <p:cNvSpPr txBox="1"/>
          <p:nvPr>
            <p:custDataLst>
              <p:tags r:id="rId45"/>
            </p:custDataLst>
          </p:nvPr>
        </p:nvSpPr>
        <p:spPr>
          <a:xfrm>
            <a:off x="4212167" y="3024293"/>
            <a:ext cx="1319953" cy="2425700"/>
          </a:xfrm>
          <a:prstGeom prst="rect">
            <a:avLst/>
          </a:prstGeom>
          <a:solidFill>
            <a:schemeClr val="accent3">
              <a:lumMod val="40000"/>
              <a:lumOff val="60000"/>
            </a:schemeClr>
          </a:solidFill>
        </p:spPr>
        <p:style>
          <a:lnRef idx="3">
            <a:schemeClr val="lt1"/>
          </a:lnRef>
          <a:fillRef idx="1">
            <a:schemeClr val="accent5"/>
          </a:fillRef>
          <a:effectRef idx="1">
            <a:schemeClr val="accent5"/>
          </a:effectRef>
          <a:fontRef idx="minor">
            <a:schemeClr val="lt1"/>
          </a:fontRef>
        </p:style>
        <p:txBody>
          <a:bodyPr rot="0" vertOverflow="overflow" horzOverflow="overflow" vert="horz" wrap="square" lIns="60958" tIns="60958" rIns="60958" bIns="60958" numCol="1" spcCol="38100" rtlCol="0" anchor="t" forceAA="0">
            <a:spAutoFit/>
          </a:bodyPr>
          <a:lstStyle/>
          <a:p>
            <a:pPr algn="ctr">
              <a:lnSpc>
                <a:spcPct val="140000"/>
              </a:lnSpc>
              <a:defRPr/>
            </a:pPr>
            <a:r>
              <a:rPr altLang="en-US" sz="2135" b="1" smtClean="0">
                <a:solidFill>
                  <a:schemeClr val="tx1">
                    <a:lumMod val="95000"/>
                    <a:lumOff val="5000"/>
                  </a:schemeClr>
                </a:solidFill>
                <a:latin typeface="宋体" panose="02010600030101010101" pitchFamily="2" charset="-122"/>
                <a:ea typeface="宋体" panose="02010600030101010101" pitchFamily="2" charset="-122"/>
                <a:sym typeface="+mn-ea"/>
              </a:rPr>
              <a:t>已知一条对角线，可以画出多少个平行四边形？</a:t>
            </a:r>
            <a:endParaRPr kumimoji="0" lang="zh-CN" altLang="en-US" sz="2135" b="1" i="0" u="none" strike="noStrike" cap="none" spc="0" normalizeH="0" baseline="0" smtClean="0">
              <a:ln>
                <a:noFill/>
              </a:ln>
              <a:solidFill>
                <a:schemeClr val="tx1">
                  <a:lumMod val="95000"/>
                  <a:lumOff val="5000"/>
                </a:schemeClr>
              </a:solidFill>
              <a:effectLst/>
              <a:uFillTx/>
              <a:latin typeface="宋体" panose="02010600030101010101" pitchFamily="2" charset="-122"/>
              <a:ea typeface="宋体" panose="02010600030101010101" pitchFamily="2" charset="-122"/>
              <a:cs typeface="Arial"/>
              <a:sym typeface="+mn-ea"/>
            </a:endParaRPr>
          </a:p>
        </p:txBody>
      </p:sp>
      <p:grpSp>
        <p:nvGrpSpPr>
          <p:cNvPr id="6" name="Group 28" title=""/>
          <p:cNvGrpSpPr/>
          <p:nvPr>
            <p:custDataLst>
              <p:tags r:id="rId46"/>
            </p:custDataLst>
          </p:nvPr>
        </p:nvGrpSpPr>
        <p:grpSpPr>
          <a:xfrm>
            <a:off x="995519" y="6985"/>
            <a:ext cx="2358835" cy="711200"/>
            <a:chOff x="669" y="-10"/>
            <a:chExt cx="1511" cy="448"/>
          </a:xfrm>
        </p:grpSpPr>
        <p:sp>
          <p:nvSpPr>
            <p:cNvPr id="8" name="Rectangle 8"/>
            <p:cNvSpPr>
              <a:spLocks noChangeArrowheads="1"/>
            </p:cNvSpPr>
            <p:nvPr>
              <p:custDataLst>
                <p:tags r:id="rId47"/>
              </p:custDataLst>
            </p:nvPr>
          </p:nvSpPr>
          <p:spPr bwMode="auto">
            <a:xfrm>
              <a:off x="711" y="-10"/>
              <a:ext cx="1427"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10" name="TextBox 3"/>
            <p:cNvSpPr txBox="1">
              <a:spLocks noChangeArrowheads="1"/>
            </p:cNvSpPr>
            <p:nvPr>
              <p:custDataLst>
                <p:tags r:id="rId48"/>
              </p:custDataLst>
            </p:nvPr>
          </p:nvSpPr>
          <p:spPr bwMode="auto">
            <a:xfrm>
              <a:off x="669" y="-10"/>
              <a:ext cx="1511"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3600" b="1" i="0" u="sng" strike="noStrike" kern="0" cap="none" spc="0" normalizeH="0" baseline="0" noProof="0">
                  <a:ln>
                    <a:noFill/>
                  </a:ln>
                  <a:solidFill>
                    <a:prstClr val="white"/>
                  </a:solidFill>
                  <a:effectLst/>
                  <a:uLnTx/>
                  <a:uFillTx/>
                  <a:latin typeface="微软雅黑" panose="020b0503020204020204" charset="-122"/>
                  <a:ea typeface="微软雅黑"/>
                </a:rPr>
                <a:t>力的分解</a:t>
              </a:r>
              <a:endParaRPr kumimoji="0" lang="zh-CN" altLang="en-US"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13" name="AutoShape 10" title=""/>
          <p:cNvSpPr>
            <a:spLocks noChangeArrowheads="1"/>
          </p:cNvSpPr>
          <p:nvPr userDrawn="1">
            <p:custDataLst>
              <p:tags r:id="rId49"/>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37" name="Text Box 24" title=""/>
          <p:cNvSpPr txBox="1">
            <a:spLocks noChangeArrowheads="1"/>
          </p:cNvSpPr>
          <p:nvPr userDrawn="1">
            <p:custDataLst>
              <p:tags r:id="rId50"/>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01</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10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left)">
                                      <p:cBhvr>
                                        <p:cTn id="27" dur="1000"/>
                                        <p:tgtEl>
                                          <p:spTgt spid="63"/>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left)">
                                      <p:cBhvr>
                                        <p:cTn id="32" dur="1000"/>
                                        <p:tgtEl>
                                          <p:spTgt spid="64"/>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randombar(horizontal)">
                                      <p:cBhvr>
                                        <p:cTn id="42" dur="500"/>
                                        <p:tgtEl>
                                          <p:spTgt spid="7"/>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ppt_x"/>
                                          </p:val>
                                        </p:tav>
                                        <p:tav tm="100000">
                                          <p:val>
                                            <p:strVal val="#ppt_x"/>
                                          </p:val>
                                        </p:tav>
                                      </p:tavLst>
                                    </p:anim>
                                    <p:anim calcmode="lin" valueType="num">
                                      <p:cBhvr additive="base">
                                        <p:cTn id="4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1000"/>
                                        <p:tgtEl>
                                          <p:spTgt spid="22"/>
                                        </p:tgtEl>
                                      </p:cBhvr>
                                    </p:animEffect>
                                  </p:childTnLst>
                                </p:cTn>
                              </p:par>
                            </p:childTnLst>
                          </p:cTn>
                        </p:par>
                      </p:childTnLst>
                    </p:cTn>
                  </p:par>
                  <p:par>
                    <p:cTn id="54" fill="hold" nodeType="clickPar">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down)">
                                      <p:cBhvr>
                                        <p:cTn id="58" dur="1000"/>
                                        <p:tgtEl>
                                          <p:spTgt spid="25"/>
                                        </p:tgtEl>
                                      </p:cBhvr>
                                    </p:animEffect>
                                  </p:childTnLst>
                                </p:cTn>
                              </p:par>
                            </p:childTnLst>
                          </p:cTn>
                        </p:par>
                      </p:childTnLst>
                    </p:cTn>
                  </p:par>
                  <p:par>
                    <p:cTn id="59" fill="hold" nodeType="clickPar">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down)">
                                      <p:cBhvr>
                                        <p:cTn id="63" dur="1000"/>
                                        <p:tgtEl>
                                          <p:spTgt spid="24"/>
                                        </p:tgtEl>
                                      </p:cBhvr>
                                    </p:animEffect>
                                  </p:childTnLst>
                                </p:cTn>
                              </p:par>
                            </p:childTnLst>
                          </p:cTn>
                        </p:par>
                      </p:childTnLst>
                    </p:cTn>
                  </p:par>
                  <p:par>
                    <p:cTn id="64" fill="hold" nodeType="clickPar">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wipe(down)">
                                      <p:cBhvr>
                                        <p:cTn id="68" dur="1000"/>
                                        <p:tgtEl>
                                          <p:spTgt spid="72"/>
                                        </p:tgtEl>
                                      </p:cBhvr>
                                    </p:animEffect>
                                  </p:childTnLst>
                                </p:cTn>
                              </p:par>
                            </p:childTnLst>
                          </p:cTn>
                        </p:par>
                      </p:childTnLst>
                    </p:cTn>
                  </p:par>
                  <p:par>
                    <p:cTn id="69" fill="hold" nodeType="clickPar">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70"/>
                                        </p:tgtEl>
                                        <p:attrNameLst>
                                          <p:attrName>style.visibility</p:attrName>
                                        </p:attrNameLst>
                                      </p:cBhvr>
                                      <p:to>
                                        <p:strVal val="visible"/>
                                      </p:to>
                                    </p:set>
                                    <p:animEffect transition="in" filter="wipe(down)">
                                      <p:cBhvr>
                                        <p:cTn id="73" dur="1000"/>
                                        <p:tgtEl>
                                          <p:spTgt spid="70"/>
                                        </p:tgtEl>
                                      </p:cBhvr>
                                    </p:animEffect>
                                  </p:childTnLst>
                                </p:cTn>
                              </p:par>
                            </p:childTnLst>
                          </p:cTn>
                        </p:par>
                      </p:childTnLst>
                    </p:cTn>
                  </p:par>
                  <p:par>
                    <p:cTn id="74" fill="hold" nodeType="clickPar">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wipe(left)">
                                      <p:cBhvr>
                                        <p:cTn id="78" dur="1000"/>
                                        <p:tgtEl>
                                          <p:spTgt spid="26"/>
                                        </p:tgtEl>
                                      </p:cBhvr>
                                    </p:animEffect>
                                  </p:childTnLst>
                                </p:cTn>
                              </p:par>
                            </p:childTnLst>
                          </p:cTn>
                        </p:par>
                      </p:childTnLst>
                    </p:cTn>
                  </p:par>
                  <p:par>
                    <p:cTn id="79" fill="hold" nodeType="clickPar">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wipe(down)">
                                      <p:cBhvr>
                                        <p:cTn id="83" dur="1000"/>
                                        <p:tgtEl>
                                          <p:spTgt spid="29"/>
                                        </p:tgtEl>
                                      </p:cBhvr>
                                    </p:animEffect>
                                  </p:childTnLst>
                                </p:cTn>
                              </p:par>
                            </p:childTnLst>
                          </p:cTn>
                        </p:par>
                      </p:childTnLst>
                    </p:cTn>
                  </p:par>
                  <p:par>
                    <p:cTn id="84" fill="hold" nodeType="clickPar">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80"/>
                                        </p:tgtEl>
                                        <p:attrNameLst>
                                          <p:attrName>style.visibility</p:attrName>
                                        </p:attrNameLst>
                                      </p:cBhvr>
                                      <p:to>
                                        <p:strVal val="visible"/>
                                      </p:to>
                                    </p:set>
                                    <p:animEffect transition="in" filter="wipe(down)">
                                      <p:cBhvr>
                                        <p:cTn id="88" dur="1000"/>
                                        <p:tgtEl>
                                          <p:spTgt spid="80"/>
                                        </p:tgtEl>
                                      </p:cBhvr>
                                    </p:animEffect>
                                  </p:childTnLst>
                                </p:cTn>
                              </p:par>
                            </p:childTnLst>
                          </p:cTn>
                        </p:par>
                      </p:childTnLst>
                    </p:cTn>
                  </p:par>
                  <p:par>
                    <p:cTn id="89" fill="hold" nodeType="clickPar">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77"/>
                                        </p:tgtEl>
                                        <p:attrNameLst>
                                          <p:attrName>style.visibility</p:attrName>
                                        </p:attrNameLst>
                                      </p:cBhvr>
                                      <p:to>
                                        <p:strVal val="visible"/>
                                      </p:to>
                                    </p:set>
                                    <p:animEffect transition="in" filter="wipe(left)">
                                      <p:cBhvr>
                                        <p:cTn id="93" dur="1000"/>
                                        <p:tgtEl>
                                          <p:spTgt spid="77"/>
                                        </p:tgtEl>
                                      </p:cBhvr>
                                    </p:animEffect>
                                  </p:childTnLst>
                                </p:cTn>
                              </p:par>
                            </p:childTnLst>
                          </p:cTn>
                        </p:par>
                      </p:childTnLst>
                    </p:cTn>
                  </p:par>
                  <p:par>
                    <p:cTn id="94" fill="hold" nodeType="clickPar">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wipe(down)">
                                      <p:cBhvr>
                                        <p:cTn id="98" dur="1000"/>
                                        <p:tgtEl>
                                          <p:spTgt spid="34"/>
                                        </p:tgtEl>
                                      </p:cBhvr>
                                    </p:animEffect>
                                  </p:childTnLst>
                                </p:cTn>
                              </p:par>
                            </p:childTnLst>
                          </p:cTn>
                        </p:par>
                      </p:childTnLst>
                    </p:cTn>
                  </p:par>
                  <p:par>
                    <p:cTn id="99" fill="hold" nodeType="clickPar">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wipe(down)">
                                      <p:cBhvr>
                                        <p:cTn id="103" dur="1000"/>
                                        <p:tgtEl>
                                          <p:spTgt spid="30"/>
                                        </p:tgtEl>
                                      </p:cBhvr>
                                    </p:animEffect>
                                  </p:childTnLst>
                                </p:cTn>
                              </p:par>
                            </p:childTnLst>
                          </p:cTn>
                        </p:par>
                      </p:childTnLst>
                    </p:cTn>
                  </p:par>
                  <p:par>
                    <p:cTn id="104" fill="hold" nodeType="clickPar">
                      <p:stCondLst>
                        <p:cond delay="indefinite"/>
                      </p:stCondLst>
                      <p:childTnLst>
                        <p:par>
                          <p:cTn id="105" fill="hold">
                            <p:stCondLst>
                              <p:cond delay="0"/>
                            </p:stCondLst>
                            <p:childTnLst>
                              <p:par>
                                <p:cTn id="106" presetID="22" presetClass="entr" presetSubtype="2" fill="hold" grpId="0" nodeType="click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wipe(right)">
                                      <p:cBhvr>
                                        <p:cTn id="108" dur="1000"/>
                                        <p:tgtEl>
                                          <p:spTgt spid="84"/>
                                        </p:tgtEl>
                                      </p:cBhvr>
                                    </p:animEffect>
                                  </p:childTnLst>
                                </p:cTn>
                              </p:par>
                            </p:childTnLst>
                          </p:cTn>
                        </p:par>
                      </p:childTnLst>
                    </p:cTn>
                  </p:par>
                  <p:par>
                    <p:cTn id="109" fill="hold" nodeType="clickPar">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85"/>
                                        </p:tgtEl>
                                        <p:attrNameLst>
                                          <p:attrName>style.visibility</p:attrName>
                                        </p:attrNameLst>
                                      </p:cBhvr>
                                      <p:to>
                                        <p:strVal val="visible"/>
                                      </p:to>
                                    </p:set>
                                    <p:animEffect transition="in" filter="wipe(left)">
                                      <p:cBhvr>
                                        <p:cTn id="113" dur="1000"/>
                                        <p:tgtEl>
                                          <p:spTgt spid="85"/>
                                        </p:tgtEl>
                                      </p:cBhvr>
                                    </p:animEffect>
                                  </p:childTnLst>
                                </p:cTn>
                              </p:par>
                            </p:childTnLst>
                          </p:cTn>
                        </p:par>
                      </p:childTnLst>
                    </p:cTn>
                  </p:par>
                  <p:par>
                    <p:cTn id="114" fill="hold" nodeType="clickPar">
                      <p:stCondLst>
                        <p:cond delay="indefinite"/>
                      </p:stCondLst>
                      <p:childTnLst>
                        <p:par>
                          <p:cTn id="115" fill="hold">
                            <p:stCondLst>
                              <p:cond delay="0"/>
                            </p:stCondLst>
                            <p:childTnLst>
                              <p:par>
                                <p:cTn id="116" presetID="14" presetClass="entr" presetSubtype="10" fill="hold" grpId="0" nodeType="clickEffect">
                                  <p:stCondLst>
                                    <p:cond delay="0"/>
                                  </p:stCondLst>
                                  <p:childTnLst>
                                    <p:set>
                                      <p:cBhvr>
                                        <p:cTn id="117" dur="1" fill="hold">
                                          <p:stCondLst>
                                            <p:cond delay="0"/>
                                          </p:stCondLst>
                                        </p:cTn>
                                        <p:tgtEl>
                                          <p:spTgt spid="91"/>
                                        </p:tgtEl>
                                        <p:attrNameLst>
                                          <p:attrName>style.visibility</p:attrName>
                                        </p:attrNameLst>
                                      </p:cBhvr>
                                      <p:to>
                                        <p:strVal val="visible"/>
                                      </p:to>
                                    </p:set>
                                    <p:animEffect transition="in" filter="randombar(horizontal)">
                                      <p:cBhvr>
                                        <p:cTn id="11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0" grpId="0" animBg="1"/>
      <p:bldP spid="72" grpId="0" animBg="1"/>
      <p:bldP spid="77" grpId="0" animBg="1"/>
      <p:bldP spid="80" grpId="0" animBg="1"/>
      <p:bldP spid="84" grpId="0" animBg="1"/>
      <p:bldP spid="85" grpId="0" animBg="1"/>
      <p:bldP spid="91" grpId="0" animBg="1"/>
      <p:bldP spid="2" grpId="0" animBg="1"/>
    </p:bldLst>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grpSp>
        <p:nvGrpSpPr>
          <p:cNvPr id="66" name="Group 31" title=""/>
          <p:cNvGrpSpPr/>
          <p:nvPr>
            <p:custDataLst>
              <p:tags r:id="rId3"/>
            </p:custDataLst>
          </p:nvPr>
        </p:nvGrpSpPr>
        <p:grpSpPr>
          <a:xfrm>
            <a:off x="713796" y="1454564"/>
            <a:ext cx="6653148" cy="4866869"/>
            <a:chOff x="960" y="1344"/>
            <a:chExt cx="3178" cy="2304"/>
          </a:xfrm>
        </p:grpSpPr>
        <p:sp>
          <p:nvSpPr>
            <p:cNvPr id="67" name="Line 32"/>
            <p:cNvSpPr>
              <a:spLocks noChangeShapeType="1"/>
            </p:cNvSpPr>
            <p:nvPr>
              <p:custDataLst>
                <p:tags r:id="rId4"/>
              </p:custDataLst>
            </p:nvPr>
          </p:nvSpPr>
          <p:spPr bwMode="auto">
            <a:xfrm flipV="1">
              <a:off x="960" y="1344"/>
              <a:ext cx="912" cy="1152"/>
            </a:xfrm>
            <a:prstGeom prst="line">
              <a:avLst/>
            </a:prstGeom>
            <a:noFill/>
            <a:ln w="19050">
              <a:solidFill>
                <a:srgbClr val="0000FF"/>
              </a:solidFill>
              <a:round/>
              <a:tailEnd type="triangle" w="med" len="med"/>
            </a:ln>
          </p:spPr>
          <p:txBody>
            <a:bodyPr wrap="none" anchor="ctr"/>
            <a:lstStyle/>
            <a:p>
              <a:endParaRPr lang="zh-CN" altLang="en-US" sz="135"/>
            </a:p>
          </p:txBody>
        </p:sp>
        <p:sp>
          <p:nvSpPr>
            <p:cNvPr id="68" name="Line 33"/>
            <p:cNvSpPr>
              <a:spLocks noChangeShapeType="1"/>
            </p:cNvSpPr>
            <p:nvPr>
              <p:custDataLst>
                <p:tags r:id="rId5"/>
              </p:custDataLst>
            </p:nvPr>
          </p:nvSpPr>
          <p:spPr bwMode="auto">
            <a:xfrm>
              <a:off x="1882" y="1344"/>
              <a:ext cx="2256" cy="1152"/>
            </a:xfrm>
            <a:prstGeom prst="line">
              <a:avLst/>
            </a:prstGeom>
            <a:noFill/>
            <a:ln w="19050">
              <a:solidFill>
                <a:srgbClr val="0000FF"/>
              </a:solidFill>
              <a:prstDash val="dash"/>
              <a:round/>
            </a:ln>
          </p:spPr>
          <p:txBody>
            <a:bodyPr wrap="none" anchor="ctr"/>
            <a:lstStyle/>
            <a:p>
              <a:endParaRPr lang="zh-CN" altLang="en-US" sz="135"/>
            </a:p>
          </p:txBody>
        </p:sp>
        <p:sp>
          <p:nvSpPr>
            <p:cNvPr id="69" name="Line 34"/>
            <p:cNvSpPr>
              <a:spLocks noChangeShapeType="1"/>
            </p:cNvSpPr>
            <p:nvPr>
              <p:custDataLst>
                <p:tags r:id="rId6"/>
              </p:custDataLst>
            </p:nvPr>
          </p:nvSpPr>
          <p:spPr bwMode="auto">
            <a:xfrm>
              <a:off x="960" y="2496"/>
              <a:ext cx="2256" cy="1152"/>
            </a:xfrm>
            <a:prstGeom prst="line">
              <a:avLst/>
            </a:prstGeom>
            <a:noFill/>
            <a:ln w="19050">
              <a:solidFill>
                <a:srgbClr val="0000FF"/>
              </a:solidFill>
              <a:round/>
              <a:tailEnd type="triangle" w="med" len="med"/>
            </a:ln>
          </p:spPr>
          <p:txBody>
            <a:bodyPr wrap="none" anchor="ctr"/>
            <a:lstStyle/>
            <a:p>
              <a:endParaRPr lang="zh-CN" altLang="en-US" sz="135"/>
            </a:p>
          </p:txBody>
        </p:sp>
        <p:sp>
          <p:nvSpPr>
            <p:cNvPr id="70" name="Line 35"/>
            <p:cNvSpPr>
              <a:spLocks noChangeShapeType="1"/>
            </p:cNvSpPr>
            <p:nvPr>
              <p:custDataLst>
                <p:tags r:id="rId7"/>
              </p:custDataLst>
            </p:nvPr>
          </p:nvSpPr>
          <p:spPr bwMode="auto">
            <a:xfrm flipH="1">
              <a:off x="3216" y="2496"/>
              <a:ext cx="912" cy="1152"/>
            </a:xfrm>
            <a:prstGeom prst="line">
              <a:avLst/>
            </a:prstGeom>
            <a:noFill/>
            <a:ln w="19050">
              <a:solidFill>
                <a:srgbClr val="0000FF"/>
              </a:solidFill>
              <a:prstDash val="dash"/>
              <a:round/>
            </a:ln>
          </p:spPr>
          <p:txBody>
            <a:bodyPr wrap="none" anchor="ctr"/>
            <a:lstStyle/>
            <a:p>
              <a:endParaRPr lang="zh-CN" altLang="en-US" sz="135"/>
            </a:p>
          </p:txBody>
        </p:sp>
      </p:grpSp>
      <p:grpSp>
        <p:nvGrpSpPr>
          <p:cNvPr id="71" name="Group 36" title=""/>
          <p:cNvGrpSpPr/>
          <p:nvPr>
            <p:custDataLst>
              <p:tags r:id="rId8"/>
            </p:custDataLst>
          </p:nvPr>
        </p:nvGrpSpPr>
        <p:grpSpPr>
          <a:xfrm>
            <a:off x="741244" y="3684245"/>
            <a:ext cx="7841889" cy="685450"/>
            <a:chOff x="1152" y="2225"/>
            <a:chExt cx="3840" cy="486"/>
          </a:xfrm>
        </p:grpSpPr>
        <p:sp>
          <p:nvSpPr>
            <p:cNvPr id="72" name="Line 37"/>
            <p:cNvSpPr>
              <a:spLocks noChangeShapeType="1"/>
            </p:cNvSpPr>
            <p:nvPr>
              <p:custDataLst>
                <p:tags r:id="rId9"/>
              </p:custDataLst>
            </p:nvPr>
          </p:nvSpPr>
          <p:spPr bwMode="auto">
            <a:xfrm>
              <a:off x="1152" y="2369"/>
              <a:ext cx="3216" cy="0"/>
            </a:xfrm>
            <a:prstGeom prst="line">
              <a:avLst/>
            </a:prstGeom>
            <a:noFill/>
            <a:ln w="38100">
              <a:solidFill>
                <a:schemeClr val="tx1"/>
              </a:solidFill>
              <a:round/>
              <a:tailEnd type="triangle" w="med" len="med"/>
            </a:ln>
          </p:spPr>
          <p:txBody>
            <a:bodyPr wrap="none" anchor="ctr"/>
            <a:lstStyle/>
            <a:p>
              <a:endParaRPr lang="zh-CN" altLang="en-US" sz="135"/>
            </a:p>
          </p:txBody>
        </p:sp>
        <p:sp>
          <p:nvSpPr>
            <p:cNvPr id="73" name="Text Box 38"/>
            <p:cNvSpPr txBox="1">
              <a:spLocks noChangeArrowheads="1"/>
            </p:cNvSpPr>
            <p:nvPr>
              <p:custDataLst>
                <p:tags r:id="rId10"/>
              </p:custDataLst>
            </p:nvPr>
          </p:nvSpPr>
          <p:spPr bwMode="auto">
            <a:xfrm>
              <a:off x="4415" y="2225"/>
              <a:ext cx="577" cy="486"/>
            </a:xfrm>
            <a:prstGeom prst="rect">
              <a:avLst/>
            </a:prstGeom>
            <a:noFill/>
            <a:ln w="9525">
              <a:noFill/>
              <a:miter lim="800000"/>
            </a:ln>
          </p:spPr>
          <p:txBody>
            <a:bodyPr>
              <a:spAutoFit/>
            </a:bodyPr>
            <a:lstStyle/>
            <a:p>
              <a:pPr>
                <a:spcBef>
                  <a:spcPct val="50000"/>
                </a:spcBef>
              </a:pPr>
              <a:r>
                <a:rPr kumimoji="1" lang="en-US" altLang="zh-CN" sz="3860" i="1"/>
                <a:t>F</a:t>
              </a:r>
              <a:endParaRPr kumimoji="1" lang="en-US" altLang="zh-CN" sz="3860" i="1"/>
            </a:p>
          </p:txBody>
        </p:sp>
      </p:grpSp>
      <p:grpSp>
        <p:nvGrpSpPr>
          <p:cNvPr id="74" name="Group 74" title=""/>
          <p:cNvGrpSpPr/>
          <p:nvPr>
            <p:custDataLst>
              <p:tags r:id="rId11"/>
            </p:custDataLst>
          </p:nvPr>
        </p:nvGrpSpPr>
        <p:grpSpPr>
          <a:xfrm>
            <a:off x="741244" y="3177500"/>
            <a:ext cx="6625700" cy="1418888"/>
            <a:chOff x="2592" y="1824"/>
            <a:chExt cx="2352" cy="672"/>
          </a:xfrm>
        </p:grpSpPr>
        <p:sp>
          <p:nvSpPr>
            <p:cNvPr id="75" name="Line 63"/>
            <p:cNvSpPr>
              <a:spLocks noChangeShapeType="1"/>
            </p:cNvSpPr>
            <p:nvPr>
              <p:custDataLst>
                <p:tags r:id="rId12"/>
              </p:custDataLst>
            </p:nvPr>
          </p:nvSpPr>
          <p:spPr bwMode="auto">
            <a:xfrm>
              <a:off x="2592" y="2160"/>
              <a:ext cx="1056" cy="336"/>
            </a:xfrm>
            <a:prstGeom prst="line">
              <a:avLst/>
            </a:prstGeom>
            <a:noFill/>
            <a:ln w="19050">
              <a:solidFill>
                <a:srgbClr val="FF3300"/>
              </a:solidFill>
              <a:round/>
              <a:tailEnd type="triangle" w="med" len="med"/>
            </a:ln>
          </p:spPr>
          <p:txBody>
            <a:bodyPr wrap="none" anchor="ctr"/>
            <a:lstStyle/>
            <a:p>
              <a:endParaRPr lang="zh-CN" altLang="en-US" sz="135"/>
            </a:p>
          </p:txBody>
        </p:sp>
        <p:sp>
          <p:nvSpPr>
            <p:cNvPr id="76" name="Line 64"/>
            <p:cNvSpPr>
              <a:spLocks noChangeShapeType="1"/>
            </p:cNvSpPr>
            <p:nvPr>
              <p:custDataLst>
                <p:tags r:id="rId13"/>
              </p:custDataLst>
            </p:nvPr>
          </p:nvSpPr>
          <p:spPr bwMode="auto">
            <a:xfrm flipV="1">
              <a:off x="3600" y="2160"/>
              <a:ext cx="1344" cy="336"/>
            </a:xfrm>
            <a:prstGeom prst="line">
              <a:avLst/>
            </a:prstGeom>
            <a:noFill/>
            <a:ln w="19050">
              <a:solidFill>
                <a:srgbClr val="FF3300"/>
              </a:solidFill>
              <a:prstDash val="dash"/>
              <a:round/>
            </a:ln>
          </p:spPr>
          <p:txBody>
            <a:bodyPr wrap="none" anchor="ctr"/>
            <a:lstStyle/>
            <a:p>
              <a:endParaRPr lang="zh-CN" altLang="en-US" sz="135"/>
            </a:p>
          </p:txBody>
        </p:sp>
        <p:sp>
          <p:nvSpPr>
            <p:cNvPr id="77" name="Line 65"/>
            <p:cNvSpPr>
              <a:spLocks noChangeShapeType="1"/>
            </p:cNvSpPr>
            <p:nvPr>
              <p:custDataLst>
                <p:tags r:id="rId14"/>
              </p:custDataLst>
            </p:nvPr>
          </p:nvSpPr>
          <p:spPr bwMode="auto">
            <a:xfrm flipV="1">
              <a:off x="2592" y="1824"/>
              <a:ext cx="1536" cy="336"/>
            </a:xfrm>
            <a:prstGeom prst="line">
              <a:avLst/>
            </a:prstGeom>
            <a:noFill/>
            <a:ln w="19050">
              <a:solidFill>
                <a:srgbClr val="FF3300"/>
              </a:solidFill>
              <a:round/>
              <a:tailEnd type="triangle" w="med" len="med"/>
            </a:ln>
          </p:spPr>
          <p:txBody>
            <a:bodyPr wrap="none" anchor="ctr"/>
            <a:lstStyle/>
            <a:p>
              <a:endParaRPr lang="zh-CN" altLang="en-US" sz="135"/>
            </a:p>
          </p:txBody>
        </p:sp>
        <p:sp>
          <p:nvSpPr>
            <p:cNvPr id="78" name="Line 66"/>
            <p:cNvSpPr>
              <a:spLocks noChangeShapeType="1"/>
            </p:cNvSpPr>
            <p:nvPr>
              <p:custDataLst>
                <p:tags r:id="rId15"/>
              </p:custDataLst>
            </p:nvPr>
          </p:nvSpPr>
          <p:spPr bwMode="auto">
            <a:xfrm>
              <a:off x="4128" y="1824"/>
              <a:ext cx="720" cy="288"/>
            </a:xfrm>
            <a:prstGeom prst="line">
              <a:avLst/>
            </a:prstGeom>
            <a:noFill/>
            <a:ln w="19050">
              <a:solidFill>
                <a:srgbClr val="FF3300"/>
              </a:solidFill>
              <a:prstDash val="dash"/>
              <a:round/>
            </a:ln>
          </p:spPr>
          <p:txBody>
            <a:bodyPr wrap="none" anchor="ctr"/>
            <a:lstStyle/>
            <a:p>
              <a:endParaRPr lang="zh-CN" altLang="en-US" sz="135"/>
            </a:p>
          </p:txBody>
        </p:sp>
      </p:grpSp>
      <p:grpSp>
        <p:nvGrpSpPr>
          <p:cNvPr id="79" name="Group 82" title=""/>
          <p:cNvGrpSpPr/>
          <p:nvPr>
            <p:custDataLst>
              <p:tags r:id="rId16"/>
            </p:custDataLst>
          </p:nvPr>
        </p:nvGrpSpPr>
        <p:grpSpPr>
          <a:xfrm>
            <a:off x="783472" y="2590520"/>
            <a:ext cx="6526463" cy="2554843"/>
            <a:chOff x="2607" y="1727"/>
            <a:chExt cx="2317" cy="1210"/>
          </a:xfrm>
        </p:grpSpPr>
        <p:sp>
          <p:nvSpPr>
            <p:cNvPr id="80" name="Line 67"/>
            <p:cNvSpPr>
              <a:spLocks noChangeShapeType="1"/>
            </p:cNvSpPr>
            <p:nvPr>
              <p:custDataLst>
                <p:tags r:id="rId17"/>
              </p:custDataLst>
            </p:nvPr>
          </p:nvSpPr>
          <p:spPr bwMode="auto">
            <a:xfrm flipV="1">
              <a:off x="2607" y="1727"/>
              <a:ext cx="1591" cy="602"/>
            </a:xfrm>
            <a:prstGeom prst="line">
              <a:avLst/>
            </a:prstGeom>
            <a:noFill/>
            <a:ln w="38100">
              <a:solidFill>
                <a:schemeClr val="folHlink"/>
              </a:solidFill>
              <a:round/>
              <a:tailEnd type="triangle" w="med" len="med"/>
            </a:ln>
          </p:spPr>
          <p:txBody>
            <a:bodyPr wrap="none" anchor="ctr"/>
            <a:lstStyle/>
            <a:p>
              <a:endParaRPr lang="zh-CN" altLang="en-US" sz="135"/>
            </a:p>
          </p:txBody>
        </p:sp>
        <p:sp>
          <p:nvSpPr>
            <p:cNvPr id="81" name="Line 68"/>
            <p:cNvSpPr>
              <a:spLocks noChangeShapeType="1"/>
            </p:cNvSpPr>
            <p:nvPr>
              <p:custDataLst>
                <p:tags r:id="rId18"/>
              </p:custDataLst>
            </p:nvPr>
          </p:nvSpPr>
          <p:spPr bwMode="auto">
            <a:xfrm>
              <a:off x="2625" y="2332"/>
              <a:ext cx="672" cy="576"/>
            </a:xfrm>
            <a:prstGeom prst="line">
              <a:avLst/>
            </a:prstGeom>
            <a:noFill/>
            <a:ln w="38100">
              <a:solidFill>
                <a:schemeClr val="folHlink"/>
              </a:solidFill>
              <a:round/>
              <a:tailEnd type="triangle" w="med" len="med"/>
            </a:ln>
          </p:spPr>
          <p:txBody>
            <a:bodyPr wrap="none" anchor="ctr"/>
            <a:lstStyle/>
            <a:p>
              <a:endParaRPr lang="zh-CN" altLang="en-US" sz="135"/>
            </a:p>
          </p:txBody>
        </p:sp>
        <p:sp>
          <p:nvSpPr>
            <p:cNvPr id="82" name="Line 69"/>
            <p:cNvSpPr>
              <a:spLocks noChangeShapeType="1"/>
            </p:cNvSpPr>
            <p:nvPr>
              <p:custDataLst>
                <p:tags r:id="rId19"/>
              </p:custDataLst>
            </p:nvPr>
          </p:nvSpPr>
          <p:spPr bwMode="auto">
            <a:xfrm>
              <a:off x="4186" y="1764"/>
              <a:ext cx="720" cy="576"/>
            </a:xfrm>
            <a:prstGeom prst="line">
              <a:avLst/>
            </a:prstGeom>
            <a:noFill/>
            <a:ln w="28575">
              <a:solidFill>
                <a:schemeClr val="folHlink"/>
              </a:solidFill>
              <a:prstDash val="dash"/>
              <a:round/>
            </a:ln>
          </p:spPr>
          <p:txBody>
            <a:bodyPr wrap="none" anchor="ctr"/>
            <a:lstStyle/>
            <a:p>
              <a:endParaRPr lang="zh-CN" altLang="en-US" sz="135"/>
            </a:p>
          </p:txBody>
        </p:sp>
        <p:sp>
          <p:nvSpPr>
            <p:cNvPr id="83" name="Line 70"/>
            <p:cNvSpPr>
              <a:spLocks noChangeShapeType="1"/>
            </p:cNvSpPr>
            <p:nvPr>
              <p:custDataLst>
                <p:tags r:id="rId20"/>
              </p:custDataLst>
            </p:nvPr>
          </p:nvSpPr>
          <p:spPr bwMode="auto">
            <a:xfrm flipV="1">
              <a:off x="3282" y="2320"/>
              <a:ext cx="1642" cy="617"/>
            </a:xfrm>
            <a:prstGeom prst="line">
              <a:avLst/>
            </a:prstGeom>
            <a:noFill/>
            <a:ln w="28575">
              <a:solidFill>
                <a:schemeClr val="folHlink"/>
              </a:solidFill>
              <a:prstDash val="dash"/>
              <a:round/>
            </a:ln>
          </p:spPr>
          <p:txBody>
            <a:bodyPr wrap="none" anchor="ctr"/>
            <a:lstStyle/>
            <a:p>
              <a:endParaRPr lang="zh-CN" altLang="en-US" sz="135"/>
            </a:p>
          </p:txBody>
        </p:sp>
      </p:grpSp>
      <p:sp>
        <p:nvSpPr>
          <p:cNvPr id="84" name="Text Box 75" title=""/>
          <p:cNvSpPr txBox="1">
            <a:spLocks noChangeArrowheads="1"/>
          </p:cNvSpPr>
          <p:nvPr>
            <p:custDataLst>
              <p:tags r:id="rId21"/>
            </p:custDataLst>
          </p:nvPr>
        </p:nvSpPr>
        <p:spPr bwMode="auto">
          <a:xfrm>
            <a:off x="1524588" y="1173743"/>
            <a:ext cx="775970" cy="738505"/>
          </a:xfrm>
          <a:prstGeom prst="rect">
            <a:avLst/>
          </a:prstGeom>
          <a:noFill/>
          <a:ln w="9525">
            <a:noFill/>
            <a:miter lim="800000"/>
          </a:ln>
        </p:spPr>
        <p:txBody>
          <a:bodyPr wrap="none" lIns="144836" tIns="72417" rIns="144836" bIns="72417">
            <a:spAutoFit/>
          </a:bodyPr>
          <a:lstStyle/>
          <a:p>
            <a:pPr marL="342900" indent="-342900">
              <a:spcBef>
                <a:spcPct val="20000"/>
              </a:spcBef>
              <a:buFont typeface="Wingdings" panose="05000000000000000000" pitchFamily="2" charset="2"/>
              <a:buNone/>
            </a:pPr>
            <a:r>
              <a:rPr lang="en-US" altLang="zh-CN" sz="3860" b="1" i="1">
                <a:latin typeface="Times New Roman" panose="02020603050405020304" charset="0"/>
                <a:ea typeface="黑体" panose="02010609060101010101" charset="-122"/>
              </a:rPr>
              <a:t>F</a:t>
            </a:r>
            <a:r>
              <a:rPr lang="en-US" altLang="zh-CN" sz="3860" b="1" baseline="-25000">
                <a:latin typeface="Times New Roman" panose="02020603050405020304" charset="0"/>
                <a:ea typeface="黑体" panose="02010609060101010101" charset="-122"/>
              </a:rPr>
              <a:t>1</a:t>
            </a:r>
            <a:endParaRPr lang="en-US" altLang="zh-CN" sz="3860" b="1" baseline="-25000">
              <a:latin typeface="Times New Roman" panose="02020603050405020304" charset="0"/>
              <a:ea typeface="黑体" panose="02010609060101010101" charset="-122"/>
            </a:endParaRPr>
          </a:p>
        </p:txBody>
      </p:sp>
      <p:sp>
        <p:nvSpPr>
          <p:cNvPr id="85" name="Text Box 76" title=""/>
          <p:cNvSpPr txBox="1">
            <a:spLocks noChangeArrowheads="1"/>
          </p:cNvSpPr>
          <p:nvPr>
            <p:custDataLst>
              <p:tags r:id="rId22"/>
            </p:custDataLst>
          </p:nvPr>
        </p:nvSpPr>
        <p:spPr bwMode="auto">
          <a:xfrm>
            <a:off x="3581132" y="5407181"/>
            <a:ext cx="775970" cy="738505"/>
          </a:xfrm>
          <a:prstGeom prst="rect">
            <a:avLst/>
          </a:prstGeom>
          <a:noFill/>
          <a:ln w="9525">
            <a:noFill/>
            <a:miter lim="800000"/>
          </a:ln>
        </p:spPr>
        <p:txBody>
          <a:bodyPr wrap="none" lIns="144836" tIns="72417" rIns="144836" bIns="72417">
            <a:spAutoFit/>
          </a:bodyPr>
          <a:lstStyle/>
          <a:p>
            <a:pPr marL="342900" indent="-342900">
              <a:spcBef>
                <a:spcPct val="20000"/>
              </a:spcBef>
              <a:buFont typeface="Wingdings" panose="05000000000000000000" pitchFamily="2" charset="2"/>
              <a:buNone/>
            </a:pPr>
            <a:r>
              <a:rPr lang="en-US" altLang="zh-CN" sz="3860" b="1" i="1">
                <a:latin typeface="Times New Roman" panose="02020603050405020304" charset="0"/>
                <a:ea typeface="黑体" panose="02010609060101010101" charset="-122"/>
              </a:rPr>
              <a:t>F</a:t>
            </a:r>
            <a:r>
              <a:rPr lang="en-US" altLang="zh-CN" sz="3860" b="1" baseline="-25000">
                <a:latin typeface="Times New Roman" panose="02020603050405020304" charset="0"/>
                <a:ea typeface="黑体" panose="02010609060101010101" charset="-122"/>
              </a:rPr>
              <a:t>2</a:t>
            </a:r>
            <a:endParaRPr lang="en-US" altLang="zh-CN" sz="3860" b="1" baseline="-25000">
              <a:latin typeface="Times New Roman" panose="02020603050405020304" charset="0"/>
              <a:ea typeface="黑体" panose="02010609060101010101" charset="-122"/>
            </a:endParaRPr>
          </a:p>
        </p:txBody>
      </p:sp>
      <p:sp>
        <p:nvSpPr>
          <p:cNvPr id="86" name="Text Box 77" title=""/>
          <p:cNvSpPr txBox="1">
            <a:spLocks noChangeArrowheads="1"/>
          </p:cNvSpPr>
          <p:nvPr>
            <p:custDataLst>
              <p:tags r:id="rId23"/>
            </p:custDataLst>
          </p:nvPr>
        </p:nvSpPr>
        <p:spPr bwMode="auto">
          <a:xfrm>
            <a:off x="5743247" y="1657263"/>
            <a:ext cx="775970" cy="738505"/>
          </a:xfrm>
          <a:prstGeom prst="rect">
            <a:avLst/>
          </a:prstGeom>
          <a:noFill/>
          <a:ln w="9525">
            <a:noFill/>
            <a:miter lim="800000"/>
          </a:ln>
        </p:spPr>
        <p:txBody>
          <a:bodyPr wrap="none" lIns="144836" tIns="72417" rIns="144836" bIns="72417">
            <a:spAutoFit/>
          </a:bodyPr>
          <a:lstStyle/>
          <a:p>
            <a:pPr marL="342900" indent="-342900">
              <a:spcBef>
                <a:spcPct val="20000"/>
              </a:spcBef>
              <a:buFont typeface="Wingdings" panose="05000000000000000000" pitchFamily="2" charset="2"/>
              <a:buNone/>
            </a:pPr>
            <a:r>
              <a:rPr lang="en-US" altLang="zh-CN" sz="3860" b="1" i="1">
                <a:latin typeface="Times New Roman" panose="02020603050405020304" charset="0"/>
                <a:ea typeface="黑体" panose="02010609060101010101" charset="-122"/>
              </a:rPr>
              <a:t>F</a:t>
            </a:r>
            <a:r>
              <a:rPr lang="en-US" altLang="zh-CN" sz="3860" b="1" baseline="-25000">
                <a:latin typeface="Times New Roman" panose="02020603050405020304" charset="0"/>
                <a:ea typeface="黑体" panose="02010609060101010101" charset="-122"/>
              </a:rPr>
              <a:t>1</a:t>
            </a:r>
            <a:endParaRPr lang="en-US" altLang="zh-CN" sz="3860" b="1" baseline="-25000">
              <a:latin typeface="Times New Roman" panose="02020603050405020304" charset="0"/>
              <a:ea typeface="黑体" panose="02010609060101010101" charset="-122"/>
            </a:endParaRPr>
          </a:p>
        </p:txBody>
      </p:sp>
      <p:sp>
        <p:nvSpPr>
          <p:cNvPr id="87" name="Text Box 78" title=""/>
          <p:cNvSpPr txBox="1">
            <a:spLocks noChangeArrowheads="1"/>
          </p:cNvSpPr>
          <p:nvPr>
            <p:custDataLst>
              <p:tags r:id="rId24"/>
            </p:custDataLst>
          </p:nvPr>
        </p:nvSpPr>
        <p:spPr bwMode="auto">
          <a:xfrm>
            <a:off x="1281772" y="4495039"/>
            <a:ext cx="775970" cy="738505"/>
          </a:xfrm>
          <a:prstGeom prst="rect">
            <a:avLst/>
          </a:prstGeom>
          <a:noFill/>
          <a:ln w="9525">
            <a:noFill/>
            <a:miter lim="800000"/>
          </a:ln>
        </p:spPr>
        <p:txBody>
          <a:bodyPr wrap="none" lIns="144836" tIns="72417" rIns="144836" bIns="72417">
            <a:spAutoFit/>
          </a:bodyPr>
          <a:lstStyle/>
          <a:p>
            <a:pPr marL="342900" indent="-342900">
              <a:spcBef>
                <a:spcPct val="20000"/>
              </a:spcBef>
              <a:buFont typeface="Wingdings" panose="05000000000000000000" pitchFamily="2" charset="2"/>
              <a:buNone/>
            </a:pPr>
            <a:r>
              <a:rPr lang="en-US" altLang="zh-CN" sz="3860" b="1" i="1">
                <a:latin typeface="Times New Roman" panose="02020603050405020304" charset="0"/>
                <a:ea typeface="黑体" panose="02010609060101010101" charset="-122"/>
              </a:rPr>
              <a:t>F</a:t>
            </a:r>
            <a:r>
              <a:rPr lang="en-US" altLang="zh-CN" sz="3860" b="1" baseline="-25000">
                <a:latin typeface="Times New Roman" panose="02020603050405020304" charset="0"/>
                <a:ea typeface="黑体" panose="02010609060101010101" charset="-122"/>
              </a:rPr>
              <a:t>2</a:t>
            </a:r>
            <a:endParaRPr lang="en-US" altLang="zh-CN" sz="3860" b="1" baseline="-25000">
              <a:latin typeface="Times New Roman" panose="02020603050405020304" charset="0"/>
              <a:ea typeface="黑体" panose="02010609060101010101" charset="-122"/>
            </a:endParaRPr>
          </a:p>
        </p:txBody>
      </p:sp>
      <p:sp>
        <p:nvSpPr>
          <p:cNvPr id="88" name="Text Box 79" title=""/>
          <p:cNvSpPr txBox="1">
            <a:spLocks noChangeArrowheads="1"/>
          </p:cNvSpPr>
          <p:nvPr>
            <p:custDataLst>
              <p:tags r:id="rId25"/>
            </p:custDataLst>
          </p:nvPr>
        </p:nvSpPr>
        <p:spPr bwMode="auto">
          <a:xfrm>
            <a:off x="4256792" y="2670755"/>
            <a:ext cx="775970" cy="738505"/>
          </a:xfrm>
          <a:prstGeom prst="rect">
            <a:avLst/>
          </a:prstGeom>
          <a:noFill/>
          <a:ln w="9525">
            <a:noFill/>
            <a:miter lim="800000"/>
          </a:ln>
        </p:spPr>
        <p:txBody>
          <a:bodyPr wrap="none" lIns="144836" tIns="72417" rIns="144836" bIns="72417">
            <a:spAutoFit/>
          </a:bodyPr>
          <a:lstStyle/>
          <a:p>
            <a:pPr marL="342900" indent="-342900">
              <a:spcBef>
                <a:spcPct val="20000"/>
              </a:spcBef>
              <a:buFont typeface="Wingdings" panose="05000000000000000000" pitchFamily="2" charset="2"/>
              <a:buNone/>
            </a:pPr>
            <a:r>
              <a:rPr lang="en-US" altLang="zh-CN" sz="3860" b="1" i="1">
                <a:latin typeface="Times New Roman" panose="02020603050405020304" charset="0"/>
                <a:ea typeface="黑体" panose="02010609060101010101" charset="-122"/>
              </a:rPr>
              <a:t>F</a:t>
            </a:r>
            <a:r>
              <a:rPr lang="en-US" altLang="zh-CN" sz="3860" b="1" baseline="-25000">
                <a:latin typeface="Times New Roman" panose="02020603050405020304" charset="0"/>
                <a:ea typeface="黑体" panose="02010609060101010101" charset="-122"/>
              </a:rPr>
              <a:t>1</a:t>
            </a:r>
            <a:endParaRPr lang="en-US" altLang="zh-CN" sz="3860" b="1" baseline="-25000">
              <a:latin typeface="Times New Roman" panose="02020603050405020304" charset="0"/>
              <a:ea typeface="黑体" panose="02010609060101010101" charset="-122"/>
            </a:endParaRPr>
          </a:p>
        </p:txBody>
      </p:sp>
      <p:sp>
        <p:nvSpPr>
          <p:cNvPr id="89" name="Text Box 80" title=""/>
          <p:cNvSpPr txBox="1">
            <a:spLocks noChangeArrowheads="1"/>
          </p:cNvSpPr>
          <p:nvPr>
            <p:custDataLst>
              <p:tags r:id="rId26"/>
            </p:custDataLst>
          </p:nvPr>
        </p:nvSpPr>
        <p:spPr bwMode="auto">
          <a:xfrm>
            <a:off x="2770339" y="3886944"/>
            <a:ext cx="775970" cy="738505"/>
          </a:xfrm>
          <a:prstGeom prst="rect">
            <a:avLst/>
          </a:prstGeom>
          <a:noFill/>
          <a:ln w="9525">
            <a:noFill/>
            <a:miter lim="800000"/>
          </a:ln>
        </p:spPr>
        <p:txBody>
          <a:bodyPr wrap="none" lIns="144836" tIns="72417" rIns="144836" bIns="72417">
            <a:spAutoFit/>
          </a:bodyPr>
          <a:lstStyle/>
          <a:p>
            <a:pPr marL="342900" indent="-342900">
              <a:spcBef>
                <a:spcPct val="20000"/>
              </a:spcBef>
              <a:buFont typeface="Wingdings" panose="05000000000000000000" pitchFamily="2" charset="2"/>
              <a:buNone/>
            </a:pPr>
            <a:r>
              <a:rPr lang="en-US" altLang="zh-CN" sz="3860" b="1" i="1">
                <a:latin typeface="Times New Roman" panose="02020603050405020304" charset="0"/>
                <a:ea typeface="黑体" panose="02010609060101010101" charset="-122"/>
              </a:rPr>
              <a:t>F</a:t>
            </a:r>
            <a:r>
              <a:rPr lang="en-US" altLang="zh-CN" sz="3860" b="1" baseline="-25000">
                <a:latin typeface="Times New Roman" panose="02020603050405020304" charset="0"/>
                <a:ea typeface="黑体" panose="02010609060101010101" charset="-122"/>
              </a:rPr>
              <a:t>2</a:t>
            </a:r>
            <a:endParaRPr lang="en-US" altLang="zh-CN" sz="3860" b="1" baseline="-25000">
              <a:latin typeface="Times New Roman" panose="02020603050405020304" charset="0"/>
              <a:ea typeface="黑体" panose="02010609060101010101" charset="-122"/>
            </a:endParaRPr>
          </a:p>
        </p:txBody>
      </p:sp>
      <p:sp>
        <p:nvSpPr>
          <p:cNvPr id="91" name="云形标注 90" title=""/>
          <p:cNvSpPr/>
          <p:nvPr>
            <p:custDataLst>
              <p:tags r:id="rId27"/>
            </p:custDataLst>
          </p:nvPr>
        </p:nvSpPr>
        <p:spPr>
          <a:xfrm>
            <a:off x="7001933" y="1562523"/>
            <a:ext cx="3996267" cy="1512993"/>
          </a:xfrm>
          <a:prstGeom prst="cloudCallout">
            <a:avLst>
              <a:gd name="adj1" fmla="val 33791"/>
              <a:gd name="adj2" fmla="val 81463"/>
            </a:avLst>
          </a:prstGeom>
        </p:spPr>
        <p:style>
          <a:lnRef idx="1">
            <a:schemeClr val="accent3"/>
          </a:lnRef>
          <a:fillRef idx="2">
            <a:schemeClr val="accent3"/>
          </a:fillRef>
          <a:effectRef idx="1">
            <a:schemeClr val="accent3"/>
          </a:effectRef>
          <a:fontRef idx="minor">
            <a:schemeClr val="dk1"/>
          </a:fontRef>
        </p:style>
        <p:txBody>
          <a:bodyPr anchor="ctr"/>
          <a:lstStyle/>
          <a:p>
            <a:pPr>
              <a:defRPr/>
            </a:pPr>
            <a:r>
              <a:rPr lang="zh-CN" altLang="en-US" sz="2660" b="1">
                <a:latin typeface="宋体" panose="02010600030101010101" pitchFamily="2" charset="-122"/>
                <a:ea typeface="宋体" panose="02010600030101010101" pitchFamily="2" charset="-122"/>
                <a:sym typeface="+mn-ea"/>
              </a:rPr>
              <a:t>怎样的分解才最符合实际呢？</a:t>
            </a:r>
            <a:endParaRPr lang="zh-CN" altLang="en-US" sz="2660" b="1">
              <a:latin typeface="宋体" panose="02010600030101010101" pitchFamily="2" charset="-122"/>
              <a:ea typeface="宋体" panose="02010600030101010101" pitchFamily="2" charset="-122"/>
              <a:sym typeface="+mn-ea"/>
            </a:endParaRPr>
          </a:p>
        </p:txBody>
      </p:sp>
      <p:grpSp>
        <p:nvGrpSpPr>
          <p:cNvPr id="6" name="Group 28" title=""/>
          <p:cNvGrpSpPr/>
          <p:nvPr>
            <p:custDataLst>
              <p:tags r:id="rId28"/>
            </p:custDataLst>
          </p:nvPr>
        </p:nvGrpSpPr>
        <p:grpSpPr>
          <a:xfrm>
            <a:off x="995519" y="6985"/>
            <a:ext cx="2358835" cy="711200"/>
            <a:chOff x="669" y="-10"/>
            <a:chExt cx="1511" cy="448"/>
          </a:xfrm>
        </p:grpSpPr>
        <p:sp>
          <p:nvSpPr>
            <p:cNvPr id="8" name="Rectangle 8"/>
            <p:cNvSpPr>
              <a:spLocks noChangeArrowheads="1"/>
            </p:cNvSpPr>
            <p:nvPr>
              <p:custDataLst>
                <p:tags r:id="rId29"/>
              </p:custDataLst>
            </p:nvPr>
          </p:nvSpPr>
          <p:spPr bwMode="auto">
            <a:xfrm>
              <a:off x="711" y="-10"/>
              <a:ext cx="1427"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10" name="TextBox 3"/>
            <p:cNvSpPr txBox="1">
              <a:spLocks noChangeArrowheads="1"/>
            </p:cNvSpPr>
            <p:nvPr>
              <p:custDataLst>
                <p:tags r:id="rId30"/>
              </p:custDataLst>
            </p:nvPr>
          </p:nvSpPr>
          <p:spPr bwMode="auto">
            <a:xfrm>
              <a:off x="669" y="-10"/>
              <a:ext cx="1511"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3600" b="1" i="0" u="sng" strike="noStrike" kern="0" cap="none" spc="0" normalizeH="0" baseline="0" noProof="0">
                  <a:ln>
                    <a:noFill/>
                  </a:ln>
                  <a:solidFill>
                    <a:prstClr val="white"/>
                  </a:solidFill>
                  <a:effectLst/>
                  <a:uLnTx/>
                  <a:uFillTx/>
                  <a:latin typeface="微软雅黑" panose="020b0503020204020204" charset="-122"/>
                  <a:ea typeface="微软雅黑"/>
                </a:rPr>
                <a:t>如何分解</a:t>
              </a:r>
              <a:endParaRPr kumimoji="0" lang="zh-CN" altLang="en-US"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13" name="AutoShape 10" title=""/>
          <p:cNvSpPr>
            <a:spLocks noChangeArrowheads="1"/>
          </p:cNvSpPr>
          <p:nvPr userDrawn="1">
            <p:custDataLst>
              <p:tags r:id="rId31"/>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37" name="Text Box 24" title=""/>
          <p:cNvSpPr txBox="1">
            <a:spLocks noChangeArrowheads="1"/>
          </p:cNvSpPr>
          <p:nvPr userDrawn="1">
            <p:custDataLst>
              <p:tags r:id="rId32"/>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02</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pic>
        <p:nvPicPr>
          <p:cNvPr id="2" name="图片 1" title=""/>
          <p:cNvPicPr>
            <a:picLocks noChangeAspect="1"/>
          </p:cNvPicPr>
          <p:nvPr>
            <p:custDataLst>
              <p:tags r:id="rId34"/>
            </p:custDataLst>
          </p:nvPr>
        </p:nvPicPr>
        <p:blipFill>
          <a:blip r:embed="rId33"/>
          <a:stretch>
            <a:fillRect/>
          </a:stretch>
        </p:blipFill>
        <p:spPr>
          <a:xfrm>
            <a:off x="9236710" y="3783965"/>
            <a:ext cx="2012315" cy="216090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22" presetClass="entr" presetSubtype="4" fill="hold" grpId="4" nodeType="click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wipe(down)">
                                      <p:cBhvr>
                                        <p:cTn id="11" dur="500"/>
                                        <p:tgtEl>
                                          <p:spTgt spid="91"/>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66"/>
                                        </p:tgtEl>
                                        <p:attrNameLst>
                                          <p:attrName>style.visibility</p:attrName>
                                        </p:attrNameLst>
                                      </p:cBhvr>
                                      <p:to>
                                        <p:strVal val="visible"/>
                                      </p:to>
                                    </p:set>
                                  </p:childTnLst>
                                </p:cTn>
                              </p:par>
                            </p:childTnLst>
                          </p:cTn>
                        </p:par>
                        <p:par>
                          <p:cTn id="16" fill="hold" nodeType="afterGroup">
                            <p:stCondLst>
                              <p:cond delay="500"/>
                            </p:stCondLst>
                            <p:childTnLst>
                              <p:par>
                                <p:cTn id="17" presetID="1" presetClass="entr" presetSubtype="0" fill="hold" grpId="0" nodeType="afterEffect">
                                  <p:stCondLst>
                                    <p:cond delay="500"/>
                                  </p:stCondLst>
                                  <p:childTnLst>
                                    <p:set>
                                      <p:cBhvr>
                                        <p:cTn id="18" dur="1" fill="hold">
                                          <p:stCondLst>
                                            <p:cond delay="0"/>
                                          </p:stCondLst>
                                        </p:cTn>
                                        <p:tgtEl>
                                          <p:spTgt spid="84"/>
                                        </p:tgtEl>
                                        <p:attrNameLst>
                                          <p:attrName>style.visibility</p:attrName>
                                        </p:attrNameLst>
                                      </p:cBhvr>
                                      <p:to>
                                        <p:strVal val="visible"/>
                                      </p:to>
                                    </p:set>
                                  </p:childTnLst>
                                </p:cTn>
                              </p:par>
                            </p:childTnLst>
                          </p:cTn>
                        </p:par>
                        <p:par>
                          <p:cTn id="19" fill="hold" nodeType="afterGroup">
                            <p:stCondLst>
                              <p:cond delay="1001"/>
                            </p:stCondLst>
                            <p:childTnLst>
                              <p:par>
                                <p:cTn id="20" presetID="1" presetClass="entr" presetSubtype="0" fill="hold" grpId="1" nodeType="afterEffect">
                                  <p:stCondLst>
                                    <p:cond delay="500"/>
                                  </p:stCondLst>
                                  <p:childTnLst>
                                    <p:set>
                                      <p:cBhvr>
                                        <p:cTn id="21" dur="1" fill="hold">
                                          <p:stCondLst>
                                            <p:cond delay="0"/>
                                          </p:stCondLst>
                                        </p:cTn>
                                        <p:tgtEl>
                                          <p:spTgt spid="8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8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7"/>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4"/>
                                        </p:tgtEl>
                                        <p:attrNameLst>
                                          <p:attrName>style.visibility</p:attrName>
                                        </p:attrNameLst>
                                      </p:cBhvr>
                                      <p:to>
                                        <p:strVal val="visible"/>
                                      </p:to>
                                    </p:set>
                                  </p:childTnLst>
                                </p:cTn>
                              </p:par>
                              <p:par>
                                <p:cTn id="34" presetID="1" presetClass="entr" presetSubtype="0" fill="hold" grpId="2" nodeType="withEffect">
                                  <p:stCondLst>
                                    <p:cond delay="0"/>
                                  </p:stCondLst>
                                  <p:childTnLst>
                                    <p:set>
                                      <p:cBhvr>
                                        <p:cTn id="35" dur="1" fill="hold">
                                          <p:stCondLst>
                                            <p:cond delay="0"/>
                                          </p:stCondLst>
                                        </p:cTn>
                                        <p:tgtEl>
                                          <p:spTgt spid="88"/>
                                        </p:tgtEl>
                                        <p:attrNameLst>
                                          <p:attrName>style.visibility</p:attrName>
                                        </p:attrNameLst>
                                      </p:cBhvr>
                                      <p:to>
                                        <p:strVal val="visible"/>
                                      </p:to>
                                    </p:set>
                                  </p:childTnLst>
                                </p:cTn>
                              </p:par>
                              <p:par>
                                <p:cTn id="36" presetID="1" presetClass="entr" presetSubtype="0" fill="hold" grpId="3" nodeType="withEffect">
                                  <p:stCondLst>
                                    <p:cond delay="0"/>
                                  </p:stCondLst>
                                  <p:childTnLst>
                                    <p:set>
                                      <p:cBhvr>
                                        <p:cTn id="37"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1"/>
      <p:bldP spid="88" grpId="2"/>
      <p:bldP spid="89" grpId="3"/>
      <p:bldP spid="91" grpId="4" animBg="1"/>
    </p:bldLst>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3077" name="文本框 99" title=""/>
          <p:cNvSpPr txBox="1"/>
          <p:nvPr>
            <p:custDataLst>
              <p:tags r:id="rId3"/>
            </p:custDataLst>
          </p:nvPr>
        </p:nvSpPr>
        <p:spPr>
          <a:xfrm>
            <a:off x="979805" y="1254125"/>
            <a:ext cx="7519247" cy="501650"/>
          </a:xfrm>
          <a:prstGeom prst="rect">
            <a:avLst/>
          </a:prstGeom>
          <a:noFill/>
          <a:ln w="9525">
            <a:noFill/>
          </a:ln>
        </p:spPr>
        <p:txBody>
          <a:bodyPr wrap="square">
            <a:spAutoFit/>
          </a:bodyPr>
          <a:lstStyle/>
          <a:p>
            <a:r>
              <a:rPr lang="zh-CN" altLang="en-US" sz="2665" b="1">
                <a:solidFill>
                  <a:srgbClr val="00B0F0"/>
                </a:solidFill>
                <a:latin typeface="宋体" panose="02010600030101010101" pitchFamily="2" charset="-122"/>
                <a:ea typeface="宋体" panose="02010600030101010101" pitchFamily="2" charset="-122"/>
              </a:rPr>
              <a:t>动手试试：</a:t>
            </a:r>
            <a:r>
              <a:rPr lang="zh-CN" altLang="en-US" sz="2665" b="1">
                <a:latin typeface="宋体" panose="02010600030101010101" pitchFamily="2" charset="-122"/>
                <a:ea typeface="宋体" panose="02010600030101010101" pitchFamily="2" charset="-122"/>
              </a:rPr>
              <a:t>如图，用铅笔支起图中的绳子</a:t>
            </a:r>
            <a:endParaRPr lang="zh-CN" altLang="en-US" sz="2665" b="1">
              <a:latin typeface="宋体" panose="02010600030101010101" pitchFamily="2" charset="-122"/>
              <a:ea typeface="宋体" panose="02010600030101010101" pitchFamily="2" charset="-122"/>
            </a:endParaRPr>
          </a:p>
        </p:txBody>
      </p:sp>
      <p:grpSp>
        <p:nvGrpSpPr>
          <p:cNvPr id="4" name="组合 3" title=""/>
          <p:cNvGrpSpPr/>
          <p:nvPr>
            <p:custDataLst>
              <p:tags r:id="rId4"/>
            </p:custDataLst>
          </p:nvPr>
        </p:nvGrpSpPr>
        <p:grpSpPr>
          <a:xfrm>
            <a:off x="897255" y="5238538"/>
            <a:ext cx="8111067" cy="508000"/>
            <a:chOff x="1383" y="6802"/>
            <a:chExt cx="9580" cy="600"/>
          </a:xfrm>
        </p:grpSpPr>
        <p:sp>
          <p:nvSpPr>
            <p:cNvPr id="5" name="文本框 4"/>
            <p:cNvSpPr txBox="1"/>
            <p:nvPr>
              <p:custDataLst>
                <p:tags r:id="rId5"/>
              </p:custDataLst>
            </p:nvPr>
          </p:nvSpPr>
          <p:spPr>
            <a:xfrm>
              <a:off x="1383" y="6809"/>
              <a:ext cx="3289" cy="593"/>
            </a:xfrm>
            <a:prstGeom prst="rect">
              <a:avLst/>
            </a:prstGeom>
            <a:noFill/>
          </p:spPr>
          <p:txBody>
            <a:bodyPr wrap="square" rtlCol="0">
              <a:spAutoFit/>
            </a:bodyPr>
            <a:lstStyle/>
            <a:p>
              <a:pPr algn="ctr">
                <a:lnSpc>
                  <a:spcPct val="100000"/>
                </a:lnSpc>
              </a:pPr>
              <a:r>
                <a:rPr lang="en-US" altLang="zh-CN" sz="2665" b="1">
                  <a:solidFill>
                    <a:srgbClr val="0000FF"/>
                  </a:solidFill>
                  <a:latin typeface="宋体" panose="02010600030101010101" pitchFamily="2" charset="-122"/>
                  <a:ea typeface="宋体" panose="02010600030101010101" pitchFamily="2" charset="-122"/>
                  <a:cs typeface="宋体" panose="02010600030101010101" pitchFamily="2" charset="-122"/>
                </a:rPr>
                <a:t>F</a:t>
              </a:r>
              <a:r>
                <a:rPr lang="zh-CN" altLang="en-US" sz="2665" b="1">
                  <a:solidFill>
                    <a:srgbClr val="0000FF"/>
                  </a:solidFill>
                  <a:latin typeface="宋体" panose="02010600030101010101" pitchFamily="2" charset="-122"/>
                  <a:ea typeface="宋体" panose="02010600030101010101" pitchFamily="2" charset="-122"/>
                  <a:cs typeface="宋体" panose="02010600030101010101" pitchFamily="2" charset="-122"/>
                </a:rPr>
                <a:t>的作用效果</a:t>
              </a:r>
              <a:r>
                <a:rPr lang="en-US" altLang="zh-CN" sz="2665" b="1">
                  <a:solidFill>
                    <a:srgbClr val="0000FF"/>
                  </a:solidFill>
                  <a:latin typeface="宋体" panose="02010600030101010101" pitchFamily="2" charset="-122"/>
                  <a:ea typeface="宋体" panose="02010600030101010101" pitchFamily="2" charset="-122"/>
                  <a:cs typeface="宋体" panose="02010600030101010101" pitchFamily="2" charset="-122"/>
                </a:rPr>
                <a:t>:</a:t>
              </a:r>
              <a:endParaRPr lang="en-US" altLang="zh-CN" sz="2665" b="1">
                <a:solidFill>
                  <a:srgbClr val="0000FF"/>
                </a:solidFill>
                <a:latin typeface="宋体" panose="02010600030101010101" pitchFamily="2" charset="-122"/>
                <a:ea typeface="宋体" panose="02010600030101010101" pitchFamily="2" charset="-122"/>
                <a:cs typeface="宋体" panose="02010600030101010101" pitchFamily="2" charset="-122"/>
              </a:endParaRPr>
            </a:p>
          </p:txBody>
        </p:sp>
        <p:sp>
          <p:nvSpPr>
            <p:cNvPr id="6" name="文本框 5"/>
            <p:cNvSpPr txBox="1"/>
            <p:nvPr>
              <p:custDataLst>
                <p:tags r:id="rId6"/>
              </p:custDataLst>
            </p:nvPr>
          </p:nvSpPr>
          <p:spPr>
            <a:xfrm>
              <a:off x="4539" y="6809"/>
              <a:ext cx="3127" cy="593"/>
            </a:xfrm>
            <a:prstGeom prst="rect">
              <a:avLst/>
            </a:prstGeom>
            <a:noFill/>
          </p:spPr>
          <p:txBody>
            <a:bodyPr wrap="square" rtlCol="0">
              <a:spAutoFit/>
            </a:bodyPr>
            <a:lstStyle/>
            <a:p>
              <a:r>
                <a:rPr lang="zh-CN" altLang="en-US" sz="2665" b="1">
                  <a:latin typeface="宋体" panose="02010600030101010101" pitchFamily="2" charset="-122"/>
                  <a:ea typeface="宋体" panose="02010600030101010101" pitchFamily="2" charset="-122"/>
                </a:rPr>
                <a:t>①橡皮条被拉伸</a:t>
              </a:r>
              <a:endParaRPr lang="zh-CN" altLang="en-US" sz="2665" b="1">
                <a:latin typeface="宋体" panose="02010600030101010101" pitchFamily="2" charset="-122"/>
                <a:ea typeface="宋体" panose="02010600030101010101" pitchFamily="2" charset="-122"/>
              </a:endParaRPr>
            </a:p>
          </p:txBody>
        </p:sp>
        <p:sp>
          <p:nvSpPr>
            <p:cNvPr id="8" name="文本框 7"/>
            <p:cNvSpPr txBox="1"/>
            <p:nvPr>
              <p:custDataLst>
                <p:tags r:id="rId7"/>
              </p:custDataLst>
            </p:nvPr>
          </p:nvSpPr>
          <p:spPr>
            <a:xfrm>
              <a:off x="7810" y="6802"/>
              <a:ext cx="3153" cy="593"/>
            </a:xfrm>
            <a:prstGeom prst="rect">
              <a:avLst/>
            </a:prstGeom>
            <a:noFill/>
          </p:spPr>
          <p:txBody>
            <a:bodyPr wrap="square" rtlCol="0">
              <a:spAutoFit/>
            </a:bodyPr>
            <a:lstStyle/>
            <a:p>
              <a:r>
                <a:rPr lang="zh-CN" altLang="en-US" sz="2665" b="1">
                  <a:latin typeface="宋体" panose="02010600030101010101" pitchFamily="2" charset="-122"/>
                  <a:ea typeface="宋体" panose="02010600030101010101" pitchFamily="2" charset="-122"/>
                </a:rPr>
                <a:t>②掌心受到压力</a:t>
              </a:r>
              <a:endParaRPr lang="zh-CN" altLang="en-US" sz="2665" b="1">
                <a:latin typeface="宋体" panose="02010600030101010101" pitchFamily="2" charset="-122"/>
                <a:ea typeface="宋体" panose="02010600030101010101" pitchFamily="2" charset="-122"/>
              </a:endParaRPr>
            </a:p>
          </p:txBody>
        </p:sp>
      </p:grpSp>
      <p:pic>
        <p:nvPicPr>
          <p:cNvPr id="52" name="图片 51" title=""/>
          <p:cNvPicPr>
            <a:picLocks noChangeAspect="1"/>
          </p:cNvPicPr>
          <p:nvPr>
            <p:custDataLst>
              <p:tags r:id="rId9"/>
            </p:custDataLst>
          </p:nvPr>
        </p:nvPicPr>
        <p:blipFill>
          <a:blip r:embed="rId8">
            <a:lum bright="12000"/>
          </a:blip>
          <a:stretch>
            <a:fillRect/>
          </a:stretch>
        </p:blipFill>
        <p:spPr>
          <a:xfrm>
            <a:off x="8404225" y="1203325"/>
            <a:ext cx="3045460" cy="3116580"/>
          </a:xfrm>
          <a:prstGeom prst="rect">
            <a:avLst/>
          </a:prstGeom>
          <a:noFill/>
          <a:ln w="9525">
            <a:noFill/>
          </a:ln>
        </p:spPr>
      </p:pic>
      <p:grpSp>
        <p:nvGrpSpPr>
          <p:cNvPr id="7171" name="Group 5" title=""/>
          <p:cNvGrpSpPr/>
          <p:nvPr>
            <p:custDataLst>
              <p:tags r:id="rId10"/>
            </p:custDataLst>
          </p:nvPr>
        </p:nvGrpSpPr>
        <p:grpSpPr>
          <a:xfrm rot="-5400000" flipH="1">
            <a:off x="3662606" y="3567837"/>
            <a:ext cx="2660415" cy="80763"/>
            <a:chOff x="3519" y="2829"/>
            <a:chExt cx="2625" cy="73"/>
          </a:xfrm>
        </p:grpSpPr>
        <p:sp>
          <p:nvSpPr>
            <p:cNvPr id="7205" name="Line 6"/>
            <p:cNvSpPr/>
            <p:nvPr>
              <p:custDataLst>
                <p:tags r:id="rId11"/>
              </p:custDataLst>
            </p:nvPr>
          </p:nvSpPr>
          <p:spPr>
            <a:xfrm>
              <a:off x="3519" y="2829"/>
              <a:ext cx="2625" cy="0"/>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7206" name="Line 7"/>
            <p:cNvSpPr/>
            <p:nvPr>
              <p:custDataLst>
                <p:tags r:id="rId12"/>
              </p:custDataLst>
            </p:nvPr>
          </p:nvSpPr>
          <p:spPr>
            <a:xfrm>
              <a:off x="3693"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7207" name="Line 8"/>
            <p:cNvSpPr/>
            <p:nvPr>
              <p:custDataLst>
                <p:tags r:id="rId13"/>
              </p:custDataLst>
            </p:nvPr>
          </p:nvSpPr>
          <p:spPr>
            <a:xfrm>
              <a:off x="3857"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7208" name="Line 9"/>
            <p:cNvSpPr/>
            <p:nvPr>
              <p:custDataLst>
                <p:tags r:id="rId14"/>
              </p:custDataLst>
            </p:nvPr>
          </p:nvSpPr>
          <p:spPr>
            <a:xfrm>
              <a:off x="4021"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7209" name="Line 10"/>
            <p:cNvSpPr/>
            <p:nvPr>
              <p:custDataLst>
                <p:tags r:id="rId15"/>
              </p:custDataLst>
            </p:nvPr>
          </p:nvSpPr>
          <p:spPr>
            <a:xfrm>
              <a:off x="4186"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7210" name="Line 11"/>
            <p:cNvSpPr/>
            <p:nvPr>
              <p:custDataLst>
                <p:tags r:id="rId16"/>
              </p:custDataLst>
            </p:nvPr>
          </p:nvSpPr>
          <p:spPr>
            <a:xfrm>
              <a:off x="4350"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7211" name="Line 12"/>
            <p:cNvSpPr/>
            <p:nvPr>
              <p:custDataLst>
                <p:tags r:id="rId17"/>
              </p:custDataLst>
            </p:nvPr>
          </p:nvSpPr>
          <p:spPr>
            <a:xfrm>
              <a:off x="4514"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7212" name="Line 13"/>
            <p:cNvSpPr/>
            <p:nvPr>
              <p:custDataLst>
                <p:tags r:id="rId18"/>
              </p:custDataLst>
            </p:nvPr>
          </p:nvSpPr>
          <p:spPr>
            <a:xfrm>
              <a:off x="4678"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7213" name="Line 14"/>
            <p:cNvSpPr/>
            <p:nvPr>
              <p:custDataLst>
                <p:tags r:id="rId19"/>
              </p:custDataLst>
            </p:nvPr>
          </p:nvSpPr>
          <p:spPr>
            <a:xfrm>
              <a:off x="4878"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7214" name="Line 15"/>
            <p:cNvSpPr/>
            <p:nvPr>
              <p:custDataLst>
                <p:tags r:id="rId20"/>
              </p:custDataLst>
            </p:nvPr>
          </p:nvSpPr>
          <p:spPr>
            <a:xfrm>
              <a:off x="5042"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7215" name="Line 16"/>
            <p:cNvSpPr/>
            <p:nvPr>
              <p:custDataLst>
                <p:tags r:id="rId21"/>
              </p:custDataLst>
            </p:nvPr>
          </p:nvSpPr>
          <p:spPr>
            <a:xfrm>
              <a:off x="5206"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7216" name="Line 17"/>
            <p:cNvSpPr/>
            <p:nvPr>
              <p:custDataLst>
                <p:tags r:id="rId22"/>
              </p:custDataLst>
            </p:nvPr>
          </p:nvSpPr>
          <p:spPr>
            <a:xfrm>
              <a:off x="5370"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7217" name="Line 18"/>
            <p:cNvSpPr/>
            <p:nvPr>
              <p:custDataLst>
                <p:tags r:id="rId23"/>
              </p:custDataLst>
            </p:nvPr>
          </p:nvSpPr>
          <p:spPr>
            <a:xfrm>
              <a:off x="5534"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7218" name="Line 19"/>
            <p:cNvSpPr/>
            <p:nvPr>
              <p:custDataLst>
                <p:tags r:id="rId24"/>
              </p:custDataLst>
            </p:nvPr>
          </p:nvSpPr>
          <p:spPr>
            <a:xfrm>
              <a:off x="5698"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sp>
          <p:nvSpPr>
            <p:cNvPr id="7219" name="Line 20"/>
            <p:cNvSpPr/>
            <p:nvPr>
              <p:custDataLst>
                <p:tags r:id="rId25"/>
              </p:custDataLst>
            </p:nvPr>
          </p:nvSpPr>
          <p:spPr>
            <a:xfrm>
              <a:off x="5862" y="2834"/>
              <a:ext cx="82" cy="68"/>
            </a:xfrm>
            <a:prstGeom prst="line">
              <a:avLst/>
            </a:prstGeom>
            <a:ln w="38100" cap="flat" cmpd="sng">
              <a:solidFill>
                <a:schemeClr val="tx1"/>
              </a:solidFill>
              <a:prstDash val="solid"/>
              <a:headEnd type="none" w="med" len="med"/>
              <a:tailEnd type="none" w="med" len="med"/>
            </a:ln>
          </p:spPr>
          <p:txBody>
            <a:bodyPr/>
            <a:lstStyle/>
            <a:p>
              <a:endParaRPr sz="135"/>
            </a:p>
          </p:txBody>
        </p:sp>
      </p:grpSp>
      <p:sp>
        <p:nvSpPr>
          <p:cNvPr id="85013" name="Text Box 21" title=""/>
          <p:cNvSpPr txBox="1">
            <a:spLocks noChangeArrowheads="1"/>
          </p:cNvSpPr>
          <p:nvPr>
            <p:custDataLst>
              <p:tags r:id="rId26"/>
            </p:custDataLst>
          </p:nvPr>
        </p:nvSpPr>
        <p:spPr bwMode="auto">
          <a:xfrm flipH="1">
            <a:off x="4321376" y="2384901"/>
            <a:ext cx="565339" cy="583565"/>
          </a:xfrm>
          <a:prstGeom prst="rect">
            <a:avLst/>
          </a:prstGeom>
          <a:noFill/>
          <a:ln w="9525">
            <a:noFill/>
            <a:miter lim="800000"/>
          </a:ln>
          <a:effectLst/>
        </p:spPr>
        <p:txBody>
          <a:bodyPr>
            <a:spAutoFit/>
          </a:bodyPr>
          <a:lstStyle/>
          <a:p>
            <a:pPr>
              <a:spcBef>
                <a:spcPct val="50000"/>
              </a:spcBef>
            </a:pPr>
            <a:r>
              <a:rPr lang="en-US" altLang="zh-CN" sz="3195" b="1">
                <a:effectLst>
                  <a:outerShdw blurRad="38100" dist="38100" dir="2700000">
                    <a:srgbClr val="C0C0C0"/>
                  </a:outerShdw>
                </a:effectLst>
                <a:latin typeface="Times New Roman" panose="02020603050405020304" charset="0"/>
                <a:cs typeface="Times New Roman" panose="02020603050405020304" charset="0"/>
              </a:rPr>
              <a:t>A</a:t>
            </a:r>
            <a:endParaRPr lang="en-US" altLang="zh-CN" sz="3195" b="1">
              <a:effectLst>
                <a:outerShdw blurRad="38100" dist="38100" dir="2700000">
                  <a:srgbClr val="C0C0C0"/>
                </a:outerShdw>
              </a:effectLst>
              <a:latin typeface="Times New Roman" panose="02020603050405020304" charset="0"/>
              <a:ea typeface="Times New Roman" panose="02020603050405020304" charset="0"/>
            </a:endParaRPr>
          </a:p>
        </p:txBody>
      </p:sp>
      <p:sp>
        <p:nvSpPr>
          <p:cNvPr id="85014" name="Text Box 22" title=""/>
          <p:cNvSpPr txBox="1">
            <a:spLocks noChangeArrowheads="1"/>
          </p:cNvSpPr>
          <p:nvPr>
            <p:custDataLst>
              <p:tags r:id="rId27"/>
            </p:custDataLst>
          </p:nvPr>
        </p:nvSpPr>
        <p:spPr bwMode="auto">
          <a:xfrm flipH="1">
            <a:off x="4402138" y="3951064"/>
            <a:ext cx="566921" cy="583565"/>
          </a:xfrm>
          <a:prstGeom prst="rect">
            <a:avLst/>
          </a:prstGeom>
          <a:noFill/>
          <a:ln w="9525">
            <a:noFill/>
            <a:miter lim="800000"/>
          </a:ln>
          <a:effectLst/>
        </p:spPr>
        <p:txBody>
          <a:bodyPr>
            <a:spAutoFit/>
          </a:bodyPr>
          <a:lstStyle/>
          <a:p>
            <a:pPr>
              <a:spcBef>
                <a:spcPct val="50000"/>
              </a:spcBef>
            </a:pPr>
            <a:r>
              <a:rPr lang="en-US" altLang="zh-CN" sz="3195" b="1">
                <a:effectLst>
                  <a:outerShdw blurRad="38100" dist="38100" dir="2700000">
                    <a:srgbClr val="C0C0C0"/>
                  </a:outerShdw>
                </a:effectLst>
                <a:latin typeface="Times New Roman" panose="02020603050405020304" charset="0"/>
                <a:cs typeface="Times New Roman" panose="02020603050405020304" charset="0"/>
              </a:rPr>
              <a:t>B</a:t>
            </a:r>
            <a:endParaRPr lang="en-US" altLang="zh-CN" sz="3195" b="1">
              <a:effectLst>
                <a:outerShdw blurRad="38100" dist="38100" dir="2700000">
                  <a:srgbClr val="C0C0C0"/>
                </a:outerShdw>
              </a:effectLst>
              <a:latin typeface="Times New Roman" panose="02020603050405020304" charset="0"/>
              <a:ea typeface="Times New Roman" panose="02020603050405020304" charset="0"/>
            </a:endParaRPr>
          </a:p>
        </p:txBody>
      </p:sp>
      <p:sp>
        <p:nvSpPr>
          <p:cNvPr id="85015" name="Text Box 23" title=""/>
          <p:cNvSpPr txBox="1">
            <a:spLocks noChangeArrowheads="1"/>
          </p:cNvSpPr>
          <p:nvPr>
            <p:custDataLst>
              <p:tags r:id="rId28"/>
            </p:custDataLst>
          </p:nvPr>
        </p:nvSpPr>
        <p:spPr bwMode="auto">
          <a:xfrm flipH="1">
            <a:off x="2543016" y="2354814"/>
            <a:ext cx="566921" cy="583565"/>
          </a:xfrm>
          <a:prstGeom prst="rect">
            <a:avLst/>
          </a:prstGeom>
          <a:noFill/>
          <a:ln w="9525">
            <a:noFill/>
            <a:miter lim="800000"/>
          </a:ln>
          <a:effectLst/>
        </p:spPr>
        <p:txBody>
          <a:bodyPr>
            <a:spAutoFit/>
          </a:bodyPr>
          <a:lstStyle/>
          <a:p>
            <a:pPr>
              <a:spcBef>
                <a:spcPct val="50000"/>
              </a:spcBef>
            </a:pPr>
            <a:r>
              <a:rPr lang="en-US" altLang="zh-CN" sz="3195" b="1">
                <a:effectLst>
                  <a:outerShdw blurRad="38100" dist="38100" dir="2700000">
                    <a:srgbClr val="C0C0C0"/>
                  </a:outerShdw>
                </a:effectLst>
                <a:latin typeface="Times New Roman" panose="02020603050405020304" charset="0"/>
                <a:cs typeface="Times New Roman" panose="02020603050405020304" charset="0"/>
              </a:rPr>
              <a:t>C</a:t>
            </a:r>
            <a:endParaRPr lang="en-US" altLang="zh-CN" sz="3195" b="1">
              <a:effectLst>
                <a:outerShdw blurRad="38100" dist="38100" dir="2700000">
                  <a:srgbClr val="C0C0C0"/>
                </a:outerShdw>
              </a:effectLst>
              <a:latin typeface="Times New Roman" panose="02020603050405020304" charset="0"/>
              <a:ea typeface="Times New Roman" panose="02020603050405020304" charset="0"/>
            </a:endParaRPr>
          </a:p>
        </p:txBody>
      </p:sp>
      <p:sp>
        <p:nvSpPr>
          <p:cNvPr id="7175" name="Freeform 24" title=""/>
          <p:cNvSpPr/>
          <p:nvPr>
            <p:custDataLst>
              <p:tags r:id="rId29"/>
            </p:custDataLst>
          </p:nvPr>
        </p:nvSpPr>
        <p:spPr>
          <a:xfrm rot="-1617057" flipH="1">
            <a:off x="3174864" y="2948656"/>
            <a:ext cx="164692" cy="152024"/>
          </a:xfrm>
          <a:custGeom>
            <a:gdLst>
              <a:gd name="txL" fmla="*/ 0 w 37"/>
              <a:gd name="txT" fmla="*/ 0 h 124"/>
              <a:gd name="txR" fmla="*/ 37 w 37"/>
              <a:gd name="txB" fmla="*/ 124 h 124"/>
            </a:gdLst>
            <a:cxnLst>
              <a:cxn ang="0">
                <a:pos x="2147483647" y="0"/>
              </a:cxn>
              <a:cxn ang="0">
                <a:pos x="2147483647" y="2147483647"/>
              </a:cxn>
              <a:cxn ang="0">
                <a:pos x="2147483647" y="2147483647"/>
              </a:cxn>
            </a:cxnLst>
            <a:rect l="txL" t="txT" r="txR" b="txB"/>
            <a:pathLst>
              <a:path w="37" h="124">
                <a:moveTo>
                  <a:pt x="1" y="0"/>
                </a:moveTo>
                <a:cubicBezTo>
                  <a:pt x="4" y="35"/>
                  <a:pt x="0" y="72"/>
                  <a:pt x="10" y="106"/>
                </a:cubicBezTo>
                <a:cubicBezTo>
                  <a:pt x="13" y="116"/>
                  <a:pt x="37" y="124"/>
                  <a:pt x="37" y="124"/>
                </a:cubicBezTo>
              </a:path>
            </a:pathLst>
          </a:custGeom>
          <a:noFill/>
          <a:ln w="28575" cap="flat" cmpd="sng">
            <a:solidFill>
              <a:schemeClr val="tx1"/>
            </a:solidFill>
            <a:prstDash val="solid"/>
            <a:miter/>
            <a:headEnd type="none" w="med" len="med"/>
            <a:tailEnd type="none" w="med" len="med"/>
          </a:ln>
        </p:spPr>
        <p:txBody>
          <a:bodyPr wrap="none"/>
          <a:lstStyle/>
          <a:p>
            <a:endParaRPr lang="zh-CN" altLang="en-US" sz="135" b="1" i="1">
              <a:latin typeface="Times New Roman" panose="02020603050405020304" charset="0"/>
              <a:ea typeface="Times New Roman" panose="02020603050405020304" charset="0"/>
            </a:endParaRPr>
          </a:p>
        </p:txBody>
      </p:sp>
      <p:sp>
        <p:nvSpPr>
          <p:cNvPr id="85017" name="Rectangle 25" title=""/>
          <p:cNvSpPr>
            <a:spLocks noChangeArrowheads="1"/>
          </p:cNvSpPr>
          <p:nvPr>
            <p:custDataLst>
              <p:tags r:id="rId30"/>
            </p:custDataLst>
          </p:nvPr>
        </p:nvSpPr>
        <p:spPr bwMode="auto">
          <a:xfrm flipH="1">
            <a:off x="3336389" y="2796633"/>
            <a:ext cx="565339" cy="583565"/>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l-GR" altLang="zh-CN" sz="3195" b="1" i="1"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charset="0"/>
                <a:ea typeface="宋体" panose="02010600030101010101" pitchFamily="2" charset="-122"/>
                <a:cs typeface="Times New Roman" panose="02020603050405020304" charset="0"/>
              </a:rPr>
              <a:t>θ</a:t>
            </a:r>
            <a:endParaRPr kumimoji="0" lang="en-US" altLang="zh-CN" sz="3195" b="1" i="1"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charset="0"/>
              <a:ea typeface="宋体" panose="02010600030101010101" pitchFamily="2" charset="-122"/>
              <a:cs typeface="Times New Roman" panose="02020603050405020304" charset="0"/>
            </a:endParaRPr>
          </a:p>
        </p:txBody>
      </p:sp>
      <p:sp>
        <p:nvSpPr>
          <p:cNvPr id="7177" name="Line 26" title=""/>
          <p:cNvSpPr/>
          <p:nvPr>
            <p:custDataLst>
              <p:tags r:id="rId31"/>
            </p:custDataLst>
          </p:nvPr>
        </p:nvSpPr>
        <p:spPr>
          <a:xfrm flipH="1" flipV="1">
            <a:off x="2866065" y="2901149"/>
            <a:ext cx="2087159" cy="1173433"/>
          </a:xfrm>
          <a:prstGeom prst="line">
            <a:avLst/>
          </a:prstGeom>
          <a:ln w="101600" cap="flat" cmpd="sng">
            <a:solidFill>
              <a:schemeClr val="tx1"/>
            </a:solidFill>
            <a:prstDash val="solid"/>
            <a:headEnd type="none" w="med" len="med"/>
            <a:tailEnd type="none" w="med" len="med"/>
          </a:ln>
        </p:spPr>
        <p:txBody>
          <a:bodyPr/>
          <a:lstStyle/>
          <a:p>
            <a:endParaRPr sz="135"/>
          </a:p>
        </p:txBody>
      </p:sp>
      <p:sp>
        <p:nvSpPr>
          <p:cNvPr id="7178" name="Line 27" title=""/>
          <p:cNvSpPr/>
          <p:nvPr>
            <p:custDataLst>
              <p:tags r:id="rId32"/>
            </p:custDataLst>
          </p:nvPr>
        </p:nvSpPr>
        <p:spPr>
          <a:xfrm flipH="1">
            <a:off x="2839145" y="2901149"/>
            <a:ext cx="2129915" cy="1584"/>
          </a:xfrm>
          <a:prstGeom prst="line">
            <a:avLst/>
          </a:prstGeom>
          <a:ln w="28575" cap="flat" cmpd="sng">
            <a:solidFill>
              <a:srgbClr val="00B0F0"/>
            </a:solidFill>
            <a:prstDash val="solid"/>
            <a:headEnd type="none" w="med" len="med"/>
            <a:tailEnd type="none" w="med" len="med"/>
          </a:ln>
        </p:spPr>
        <p:txBody>
          <a:bodyPr/>
          <a:lstStyle/>
          <a:p>
            <a:endParaRPr sz="135"/>
          </a:p>
        </p:txBody>
      </p:sp>
      <p:grpSp>
        <p:nvGrpSpPr>
          <p:cNvPr id="7179" name="Group 28" title=""/>
          <p:cNvGrpSpPr/>
          <p:nvPr>
            <p:custDataLst>
              <p:tags r:id="rId33"/>
            </p:custDataLst>
          </p:nvPr>
        </p:nvGrpSpPr>
        <p:grpSpPr>
          <a:xfrm flipH="1">
            <a:off x="4766362" y="3944729"/>
            <a:ext cx="180528" cy="169443"/>
            <a:chOff x="816" y="3984"/>
            <a:chExt cx="107" cy="107"/>
          </a:xfrm>
        </p:grpSpPr>
        <p:sp>
          <p:nvSpPr>
            <p:cNvPr id="7203" name="Oval 29"/>
            <p:cNvSpPr/>
            <p:nvPr>
              <p:custDataLst>
                <p:tags r:id="rId34"/>
              </p:custDataLst>
            </p:nvPr>
          </p:nvSpPr>
          <p:spPr>
            <a:xfrm>
              <a:off x="816" y="3984"/>
              <a:ext cx="107" cy="107"/>
            </a:xfrm>
            <a:prstGeom prst="ellipse">
              <a:avLst/>
            </a:prstGeom>
            <a:noFill/>
            <a:ln w="28575" cap="flat" cmpd="sng">
              <a:solidFill>
                <a:schemeClr val="tx1"/>
              </a:solidFill>
              <a:prstDash val="solid"/>
              <a:headEnd type="none" w="med" len="med"/>
              <a:tailEnd type="none" w="med" len="med"/>
            </a:ln>
          </p:spPr>
          <p:txBody>
            <a:bodyPr wrap="none" anchor="ctr"/>
            <a:lstStyle/>
            <a:p>
              <a:endParaRPr lang="zh-CN" altLang="en-US" sz="135" b="1" i="1">
                <a:latin typeface="Times New Roman" panose="02020603050405020304" charset="0"/>
                <a:ea typeface="Times New Roman" panose="02020603050405020304" charset="0"/>
              </a:endParaRPr>
            </a:p>
          </p:txBody>
        </p:sp>
        <p:sp>
          <p:nvSpPr>
            <p:cNvPr id="7204" name="Oval 30"/>
            <p:cNvSpPr/>
            <p:nvPr>
              <p:custDataLst>
                <p:tags r:id="rId35"/>
              </p:custDataLst>
            </p:nvPr>
          </p:nvSpPr>
          <p:spPr>
            <a:xfrm>
              <a:off x="848" y="4016"/>
              <a:ext cx="48" cy="48"/>
            </a:xfrm>
            <a:prstGeom prst="ellipse">
              <a:avLst/>
            </a:prstGeom>
            <a:solidFill>
              <a:schemeClr val="tx1"/>
            </a:solidFill>
            <a:ln w="38100" cap="flat" cmpd="sng">
              <a:solidFill>
                <a:schemeClr val="tx1"/>
              </a:solidFill>
              <a:prstDash val="solid"/>
              <a:headEnd type="none" w="med" len="med"/>
              <a:tailEnd type="none" w="med" len="med"/>
            </a:ln>
          </p:spPr>
          <p:txBody>
            <a:bodyPr wrap="none" anchor="ctr"/>
            <a:lstStyle/>
            <a:p>
              <a:endParaRPr lang="zh-CN" altLang="en-US" sz="135" b="1" i="1">
                <a:latin typeface="Times New Roman" panose="02020603050405020304" charset="0"/>
                <a:ea typeface="Times New Roman" panose="02020603050405020304" charset="0"/>
              </a:endParaRPr>
            </a:p>
          </p:txBody>
        </p:sp>
      </p:grpSp>
      <p:grpSp>
        <p:nvGrpSpPr>
          <p:cNvPr id="7180" name="Group 34" title=""/>
          <p:cNvGrpSpPr/>
          <p:nvPr>
            <p:custDataLst>
              <p:tags r:id="rId36"/>
            </p:custDataLst>
          </p:nvPr>
        </p:nvGrpSpPr>
        <p:grpSpPr>
          <a:xfrm flipH="1">
            <a:off x="2816974" y="2886897"/>
            <a:ext cx="373725" cy="1480647"/>
            <a:chOff x="4311" y="2304"/>
            <a:chExt cx="222" cy="935"/>
          </a:xfrm>
        </p:grpSpPr>
        <p:sp>
          <p:nvSpPr>
            <p:cNvPr id="85027" name="Text Box 35"/>
            <p:cNvSpPr txBox="1">
              <a:spLocks noChangeArrowheads="1"/>
            </p:cNvSpPr>
            <p:nvPr>
              <p:custDataLst>
                <p:tags r:id="rId37"/>
              </p:custDataLst>
            </p:nvPr>
          </p:nvSpPr>
          <p:spPr bwMode="auto">
            <a:xfrm>
              <a:off x="4311" y="2832"/>
              <a:ext cx="222" cy="407"/>
            </a:xfrm>
            <a:prstGeom prst="rect">
              <a:avLst/>
            </a:prstGeom>
            <a:noFill/>
            <a:ln w="9525">
              <a:noFill/>
              <a:miter lim="800000"/>
            </a:ln>
          </p:spPr>
          <p:txBody>
            <a:bodyPr>
              <a:spAutoFit/>
            </a:bodyPr>
            <a:lstStyle/>
            <a:p>
              <a:pPr eaLnBrk="0" hangingPunct="0"/>
              <a:r>
                <a:rPr lang="en-US" altLang="zh-CN" sz="3595" b="1" i="1">
                  <a:effectLst>
                    <a:outerShdw blurRad="38100" dist="38100" dir="2700000">
                      <a:srgbClr val="C0C0C0"/>
                    </a:outerShdw>
                  </a:effectLst>
                  <a:latin typeface="Times New Roman" panose="02020603050405020304" charset="0"/>
                  <a:cs typeface="Times New Roman" panose="02020603050405020304" charset="0"/>
                </a:rPr>
                <a:t>F</a:t>
              </a:r>
              <a:endParaRPr lang="en-US" altLang="zh-CN" sz="3595" b="1" i="1">
                <a:effectLst>
                  <a:outerShdw blurRad="38100" dist="38100" dir="2700000">
                    <a:srgbClr val="C0C0C0"/>
                  </a:outerShdw>
                </a:effectLst>
                <a:latin typeface="Times New Roman" panose="02020603050405020304" charset="0"/>
                <a:ea typeface="Times New Roman" panose="02020603050405020304" charset="0"/>
              </a:endParaRPr>
            </a:p>
          </p:txBody>
        </p:sp>
        <p:sp>
          <p:nvSpPr>
            <p:cNvPr id="7202" name="Line 36"/>
            <p:cNvSpPr/>
            <p:nvPr>
              <p:custDataLst>
                <p:tags r:id="rId38"/>
              </p:custDataLst>
            </p:nvPr>
          </p:nvSpPr>
          <p:spPr>
            <a:xfrm flipH="1">
              <a:off x="4503" y="2304"/>
              <a:ext cx="0" cy="597"/>
            </a:xfrm>
            <a:prstGeom prst="line">
              <a:avLst/>
            </a:prstGeom>
            <a:ln w="38100" cap="flat" cmpd="sng">
              <a:solidFill>
                <a:srgbClr val="00B0F0"/>
              </a:solidFill>
              <a:prstDash val="solid"/>
              <a:headEnd type="none" w="med" len="med"/>
              <a:tailEnd type="triangle" w="med" len="med"/>
            </a:ln>
          </p:spPr>
          <p:txBody>
            <a:bodyPr/>
            <a:lstStyle/>
            <a:p>
              <a:endParaRPr sz="135"/>
            </a:p>
          </p:txBody>
        </p:sp>
      </p:grpSp>
      <p:sp>
        <p:nvSpPr>
          <p:cNvPr id="85029" name="AutoShape 37" title=""/>
          <p:cNvSpPr/>
          <p:nvPr>
            <p:custDataLst>
              <p:tags r:id="rId39"/>
            </p:custDataLst>
          </p:nvPr>
        </p:nvSpPr>
        <p:spPr>
          <a:xfrm flipH="1">
            <a:off x="1719553" y="2749125"/>
            <a:ext cx="1051497" cy="304048"/>
          </a:xfrm>
          <a:custGeom>
            <a:gdLst>
              <a:gd name="txL" fmla="*/ 3375 w 21600"/>
              <a:gd name="txT" fmla="*/ 5400 h 21600"/>
              <a:gd name="txR" fmla="*/ 19523 w 21600"/>
              <a:gd name="txB" fmla="*/ 16200 h 21600"/>
            </a:gdLst>
            <a:cxnLst>
              <a:cxn ang="17694720">
                <a:pos x="2147483647" y="0"/>
              </a:cxn>
              <a:cxn ang="11796480">
                <a:pos x="0" y="2147483647"/>
              </a:cxn>
              <a:cxn ang="5898240">
                <a:pos x="2147483647" y="2147483647"/>
              </a:cxn>
              <a:cxn ang="0">
                <a:pos x="2147483647" y="2147483647"/>
              </a:cxn>
            </a:cxnLst>
            <a:rect l="txL" t="txT" r="txR" b="txB"/>
            <a:pathLst>
              <a:path w="21600" h="21600">
                <a:moveTo>
                  <a:pt x="17446" y="0"/>
                </a:moveTo>
                <a:lnTo>
                  <a:pt x="17446" y="5400"/>
                </a:lnTo>
                <a:lnTo>
                  <a:pt x="3375" y="5400"/>
                </a:lnTo>
                <a:lnTo>
                  <a:pt x="3375" y="16200"/>
                </a:lnTo>
                <a:lnTo>
                  <a:pt x="17446" y="16200"/>
                </a:lnTo>
                <a:lnTo>
                  <a:pt x="17446"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99">
              <a:alpha val="70195"/>
            </a:srgbClr>
          </a:solidFill>
          <a:ln w="9525" cap="flat" cmpd="sng">
            <a:solidFill>
              <a:schemeClr val="tx1"/>
            </a:solidFill>
            <a:prstDash val="solid"/>
            <a:miter/>
            <a:headEnd type="none" w="med" len="med"/>
            <a:tailEnd type="none" w="med" len="med"/>
          </a:ln>
        </p:spPr>
        <p:txBody>
          <a:bodyPr wrap="none" anchor="ctr"/>
          <a:lstStyle/>
          <a:p>
            <a:endParaRPr lang="zh-CN" altLang="en-US" sz="135" b="1" i="1">
              <a:latin typeface="Times New Roman" panose="02020603050405020304" charset="0"/>
              <a:ea typeface="Times New Roman" panose="02020603050405020304" charset="0"/>
            </a:endParaRPr>
          </a:p>
        </p:txBody>
      </p:sp>
      <p:grpSp>
        <p:nvGrpSpPr>
          <p:cNvPr id="19" name="Group 54" title=""/>
          <p:cNvGrpSpPr/>
          <p:nvPr>
            <p:custDataLst>
              <p:tags r:id="rId40"/>
            </p:custDataLst>
          </p:nvPr>
        </p:nvGrpSpPr>
        <p:grpSpPr>
          <a:xfrm>
            <a:off x="1144714" y="2213874"/>
            <a:ext cx="1724519" cy="695192"/>
            <a:chOff x="1247" y="2432"/>
            <a:chExt cx="1089" cy="439"/>
          </a:xfrm>
        </p:grpSpPr>
        <p:sp>
          <p:nvSpPr>
            <p:cNvPr id="85031" name="Text Box 39"/>
            <p:cNvSpPr txBox="1">
              <a:spLocks noChangeArrowheads="1"/>
            </p:cNvSpPr>
            <p:nvPr>
              <p:custDataLst>
                <p:tags r:id="rId41"/>
              </p:custDataLst>
            </p:nvPr>
          </p:nvSpPr>
          <p:spPr bwMode="auto">
            <a:xfrm flipH="1">
              <a:off x="1247" y="2432"/>
              <a:ext cx="402" cy="407"/>
            </a:xfrm>
            <a:prstGeom prst="rect">
              <a:avLst/>
            </a:prstGeom>
            <a:noFill/>
            <a:ln w="9525">
              <a:noFill/>
              <a:miter lim="800000"/>
            </a:ln>
            <a:effectLst>
              <a:outerShdw dist="28398" dir="1593903" algn="ctr" rotWithShape="0">
                <a:schemeClr val="bg2"/>
              </a:outerShdw>
            </a:effectLst>
          </p:spPr>
          <p:txBody>
            <a:bodyPr wrap="none">
              <a:spAutoFit/>
            </a:bodyPr>
            <a:lstStyle/>
            <a:p>
              <a:pPr marR="0" defTabSz="914400">
                <a:buClrTx/>
                <a:buSzTx/>
                <a:buFontTx/>
                <a:defRPr/>
              </a:pPr>
              <a:r>
                <a:rPr kumimoji="1" lang="en-US" altLang="zh-CN" sz="3595" b="1" i="1" kern="1200" cap="none" spc="0" normalizeH="0" baseline="0" noProof="0">
                  <a:solidFill>
                    <a:srgbClr val="FF0000"/>
                  </a:solidFill>
                  <a:latin typeface="Times New Roman" panose="02020603050405020304" charset="0"/>
                  <a:ea typeface="宋体" panose="02010600030101010101" pitchFamily="2" charset="-122"/>
                  <a:cs typeface="Times New Roman" panose="02020603050405020304" charset="0"/>
                </a:rPr>
                <a:t>F</a:t>
              </a:r>
              <a:r>
                <a:rPr kumimoji="1" lang="en-US" altLang="zh-CN" sz="3595" b="1" kern="1200" cap="none" spc="0" normalizeH="0" baseline="-25000" noProof="0">
                  <a:solidFill>
                    <a:srgbClr val="FF0000"/>
                  </a:solidFill>
                  <a:latin typeface="Times New Roman" panose="02020603050405020304" charset="0"/>
                  <a:ea typeface="宋体" panose="02010600030101010101" pitchFamily="2" charset="-122"/>
                  <a:cs typeface="Times New Roman" panose="02020603050405020304" charset="0"/>
                </a:rPr>
                <a:t>1</a:t>
              </a:r>
              <a:endParaRPr kumimoji="1" lang="en-US" altLang="zh-CN" sz="3595" b="1" kern="1200" cap="none" spc="0" normalizeH="0" baseline="-25000" noProof="0">
                <a:solidFill>
                  <a:srgbClr val="FF0000"/>
                </a:solidFill>
                <a:latin typeface="Times New Roman" panose="02020603050405020304" charset="0"/>
                <a:ea typeface="宋体" panose="02010600030101010101" pitchFamily="2" charset="-122"/>
                <a:cs typeface="Times New Roman" panose="02020603050405020304" charset="0"/>
              </a:endParaRPr>
            </a:p>
          </p:txBody>
        </p:sp>
        <p:sp>
          <p:nvSpPr>
            <p:cNvPr id="7200" name="Line 40"/>
            <p:cNvSpPr/>
            <p:nvPr>
              <p:custDataLst>
                <p:tags r:id="rId42"/>
              </p:custDataLst>
            </p:nvPr>
          </p:nvSpPr>
          <p:spPr>
            <a:xfrm rot="10800000">
              <a:off x="1264" y="2871"/>
              <a:ext cx="1072" cy="0"/>
            </a:xfrm>
            <a:prstGeom prst="line">
              <a:avLst/>
            </a:prstGeom>
            <a:ln w="38100" cap="flat" cmpd="sng">
              <a:solidFill>
                <a:srgbClr val="FF0000"/>
              </a:solidFill>
              <a:prstDash val="solid"/>
              <a:headEnd type="none" w="med" len="med"/>
              <a:tailEnd type="triangle" w="med" len="med"/>
            </a:ln>
          </p:spPr>
          <p:txBody>
            <a:bodyPr/>
            <a:lstStyle/>
            <a:p>
              <a:endParaRPr sz="135"/>
            </a:p>
          </p:txBody>
        </p:sp>
      </p:grpSp>
      <p:grpSp>
        <p:nvGrpSpPr>
          <p:cNvPr id="21" name="Group 41" title=""/>
          <p:cNvGrpSpPr/>
          <p:nvPr>
            <p:custDataLst>
              <p:tags r:id="rId43"/>
            </p:custDataLst>
          </p:nvPr>
        </p:nvGrpSpPr>
        <p:grpSpPr>
          <a:xfrm flipH="1">
            <a:off x="1220726" y="2788716"/>
            <a:ext cx="3247923" cy="1021409"/>
            <a:chOff x="3552" y="1515"/>
            <a:chExt cx="1929" cy="645"/>
          </a:xfrm>
        </p:grpSpPr>
        <p:sp>
          <p:nvSpPr>
            <p:cNvPr id="7195" name="Line 42"/>
            <p:cNvSpPr/>
            <p:nvPr>
              <p:custDataLst>
                <p:tags r:id="rId44"/>
              </p:custDataLst>
            </p:nvPr>
          </p:nvSpPr>
          <p:spPr>
            <a:xfrm>
              <a:off x="3552" y="2160"/>
              <a:ext cx="966" cy="0"/>
            </a:xfrm>
            <a:prstGeom prst="line">
              <a:avLst/>
            </a:prstGeom>
            <a:ln w="28575" cap="flat" cmpd="sng">
              <a:solidFill>
                <a:srgbClr val="FF0000"/>
              </a:solidFill>
              <a:prstDash val="dash"/>
              <a:headEnd type="none" w="med" len="med"/>
              <a:tailEnd type="none" w="med" len="med"/>
            </a:ln>
          </p:spPr>
          <p:txBody>
            <a:bodyPr/>
            <a:lstStyle/>
            <a:p>
              <a:endParaRPr sz="135"/>
            </a:p>
          </p:txBody>
        </p:sp>
        <p:sp>
          <p:nvSpPr>
            <p:cNvPr id="7196" name="Line 43"/>
            <p:cNvSpPr/>
            <p:nvPr>
              <p:custDataLst>
                <p:tags r:id="rId45"/>
              </p:custDataLst>
            </p:nvPr>
          </p:nvSpPr>
          <p:spPr>
            <a:xfrm flipV="1">
              <a:off x="4530" y="1584"/>
              <a:ext cx="951" cy="569"/>
            </a:xfrm>
            <a:prstGeom prst="line">
              <a:avLst/>
            </a:prstGeom>
            <a:ln w="28575" cap="flat" cmpd="sng">
              <a:solidFill>
                <a:srgbClr val="FF0000"/>
              </a:solidFill>
              <a:prstDash val="dash"/>
              <a:headEnd type="none" w="med" len="med"/>
              <a:tailEnd type="none" w="med" len="med"/>
            </a:ln>
          </p:spPr>
          <p:txBody>
            <a:bodyPr/>
            <a:lstStyle/>
            <a:p>
              <a:endParaRPr sz="135"/>
            </a:p>
          </p:txBody>
        </p:sp>
        <p:sp>
          <p:nvSpPr>
            <p:cNvPr id="7197" name="Freeform 44"/>
            <p:cNvSpPr/>
            <p:nvPr>
              <p:custDataLst>
                <p:tags r:id="rId46"/>
              </p:custDataLst>
            </p:nvPr>
          </p:nvSpPr>
          <p:spPr>
            <a:xfrm rot="1617057">
              <a:off x="5191" y="1614"/>
              <a:ext cx="98" cy="96"/>
            </a:xfrm>
            <a:custGeom>
              <a:gdLst>
                <a:gd name="txL" fmla="*/ 0 w 37"/>
                <a:gd name="txT" fmla="*/ 0 h 124"/>
                <a:gd name="txR" fmla="*/ 37 w 37"/>
                <a:gd name="txB" fmla="*/ 124 h 124"/>
              </a:gdLst>
              <a:cxnLst>
                <a:cxn ang="0">
                  <a:pos x="2513848" y="0"/>
                </a:cxn>
                <a:cxn ang="0">
                  <a:pos x="21837659" y="2"/>
                </a:cxn>
                <a:cxn ang="0">
                  <a:pos x="82141320" y="2"/>
                </a:cxn>
              </a:cxnLst>
              <a:rect l="txL" t="txT" r="txR" b="txB"/>
              <a:pathLst>
                <a:path w="37" h="124">
                  <a:moveTo>
                    <a:pt x="1" y="0"/>
                  </a:moveTo>
                  <a:cubicBezTo>
                    <a:pt x="4" y="35"/>
                    <a:pt x="0" y="72"/>
                    <a:pt x="10" y="106"/>
                  </a:cubicBezTo>
                  <a:cubicBezTo>
                    <a:pt x="13" y="116"/>
                    <a:pt x="37" y="124"/>
                    <a:pt x="37" y="124"/>
                  </a:cubicBezTo>
                </a:path>
              </a:pathLst>
            </a:custGeom>
            <a:noFill/>
            <a:ln w="28575" cap="flat" cmpd="sng">
              <a:solidFill>
                <a:schemeClr val="tx1"/>
              </a:solidFill>
              <a:prstDash val="solid"/>
              <a:miter/>
              <a:headEnd type="none" w="med" len="med"/>
              <a:tailEnd type="none" w="med" len="med"/>
            </a:ln>
          </p:spPr>
          <p:txBody>
            <a:bodyPr wrap="none"/>
            <a:lstStyle/>
            <a:p>
              <a:endParaRPr lang="zh-CN" altLang="en-US" sz="135" b="1" i="1">
                <a:latin typeface="Times New Roman" panose="02020603050405020304" charset="0"/>
                <a:ea typeface="Times New Roman" panose="02020603050405020304" charset="0"/>
              </a:endParaRPr>
            </a:p>
          </p:txBody>
        </p:sp>
        <p:sp>
          <p:nvSpPr>
            <p:cNvPr id="85037" name="Rectangle 45"/>
            <p:cNvSpPr>
              <a:spLocks noChangeArrowheads="1"/>
            </p:cNvSpPr>
            <p:nvPr>
              <p:custDataLst>
                <p:tags r:id="rId47"/>
              </p:custDataLst>
            </p:nvPr>
          </p:nvSpPr>
          <p:spPr bwMode="auto">
            <a:xfrm>
              <a:off x="4878" y="1515"/>
              <a:ext cx="336" cy="369"/>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l-GR" altLang="zh-CN" sz="3195" b="1" i="1"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charset="0"/>
                  <a:ea typeface="宋体" panose="02010600030101010101" pitchFamily="2" charset="-122"/>
                  <a:cs typeface="Times New Roman" panose="02020603050405020304" charset="0"/>
                </a:rPr>
                <a:t>θ</a:t>
              </a:r>
              <a:endParaRPr kumimoji="0" lang="en-US" altLang="zh-CN" sz="3195" b="1" i="1"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charset="0"/>
                <a:ea typeface="宋体" panose="02010600030101010101" pitchFamily="2" charset="-122"/>
                <a:cs typeface="Times New Roman" panose="02020603050405020304" charset="0"/>
              </a:endParaRPr>
            </a:p>
          </p:txBody>
        </p:sp>
      </p:grpSp>
      <p:sp>
        <p:nvSpPr>
          <p:cNvPr id="85038" name="AutoShape 46" title=""/>
          <p:cNvSpPr/>
          <p:nvPr>
            <p:custDataLst>
              <p:tags r:id="rId48"/>
            </p:custDataLst>
          </p:nvPr>
        </p:nvSpPr>
        <p:spPr>
          <a:xfrm rot="-9064722" flipH="1">
            <a:off x="3255626" y="3266957"/>
            <a:ext cx="1051497" cy="304048"/>
          </a:xfrm>
          <a:custGeom>
            <a:gdLst>
              <a:gd name="txL" fmla="*/ 3375 w 21600"/>
              <a:gd name="txT" fmla="*/ 5400 h 21600"/>
              <a:gd name="txR" fmla="*/ 19523 w 21600"/>
              <a:gd name="txB" fmla="*/ 16200 h 21600"/>
            </a:gdLst>
            <a:cxnLst>
              <a:cxn ang="17694720">
                <a:pos x="2147483647" y="0"/>
              </a:cxn>
              <a:cxn ang="11796480">
                <a:pos x="0" y="2147483647"/>
              </a:cxn>
              <a:cxn ang="5898240">
                <a:pos x="2147483647" y="2147483647"/>
              </a:cxn>
              <a:cxn ang="0">
                <a:pos x="2147483647" y="2147483647"/>
              </a:cxn>
            </a:cxnLst>
            <a:rect l="txL" t="txT" r="txR" b="txB"/>
            <a:pathLst>
              <a:path w="21600" h="21600">
                <a:moveTo>
                  <a:pt x="17446" y="0"/>
                </a:moveTo>
                <a:lnTo>
                  <a:pt x="17446" y="5400"/>
                </a:lnTo>
                <a:lnTo>
                  <a:pt x="3375" y="5400"/>
                </a:lnTo>
                <a:lnTo>
                  <a:pt x="3375" y="16200"/>
                </a:lnTo>
                <a:lnTo>
                  <a:pt x="17446" y="16200"/>
                </a:lnTo>
                <a:lnTo>
                  <a:pt x="17446"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99">
              <a:alpha val="70195"/>
            </a:srgbClr>
          </a:solidFill>
          <a:ln w="9525" cap="flat" cmpd="sng">
            <a:solidFill>
              <a:schemeClr val="tx1"/>
            </a:solidFill>
            <a:prstDash val="solid"/>
            <a:miter/>
            <a:headEnd type="none" w="med" len="med"/>
            <a:tailEnd type="none" w="med" len="med"/>
          </a:ln>
        </p:spPr>
        <p:txBody>
          <a:bodyPr wrap="none" anchor="ctr"/>
          <a:lstStyle/>
          <a:p>
            <a:endParaRPr lang="zh-CN" altLang="en-US" sz="135" b="1" i="1">
              <a:latin typeface="Times New Roman" panose="02020603050405020304" charset="0"/>
              <a:ea typeface="Times New Roman" panose="02020603050405020304" charset="0"/>
            </a:endParaRPr>
          </a:p>
        </p:txBody>
      </p:sp>
      <p:grpSp>
        <p:nvGrpSpPr>
          <p:cNvPr id="23" name="Group 53" title=""/>
          <p:cNvGrpSpPr/>
          <p:nvPr>
            <p:custDataLst>
              <p:tags r:id="rId49"/>
            </p:custDataLst>
          </p:nvPr>
        </p:nvGrpSpPr>
        <p:grpSpPr>
          <a:xfrm>
            <a:off x="2848646" y="2886897"/>
            <a:ext cx="2022232" cy="901056"/>
            <a:chOff x="2323" y="2857"/>
            <a:chExt cx="1277" cy="569"/>
          </a:xfrm>
        </p:grpSpPr>
        <p:sp>
          <p:nvSpPr>
            <p:cNvPr id="7193" name="Text Box 48"/>
            <p:cNvSpPr txBox="1"/>
            <p:nvPr>
              <p:custDataLst>
                <p:tags r:id="rId50"/>
              </p:custDataLst>
            </p:nvPr>
          </p:nvSpPr>
          <p:spPr>
            <a:xfrm flipH="1">
              <a:off x="3198" y="2976"/>
              <a:ext cx="402" cy="407"/>
            </a:xfrm>
            <a:prstGeom prst="rect">
              <a:avLst/>
            </a:prstGeom>
            <a:noFill/>
            <a:ln w="9525">
              <a:noFill/>
            </a:ln>
          </p:spPr>
          <p:txBody>
            <a:bodyPr wrap="none">
              <a:spAutoFit/>
            </a:bodyPr>
            <a:lstStyle/>
            <a:p>
              <a:r>
                <a:rPr lang="en-US" altLang="zh-CN" sz="3595" b="1" i="1">
                  <a:solidFill>
                    <a:srgbClr val="FF0000"/>
                  </a:solidFill>
                  <a:latin typeface="Times New Roman" panose="02020603050405020304" charset="0"/>
                  <a:cs typeface="Times New Roman" panose="02020603050405020304" charset="0"/>
                </a:rPr>
                <a:t>F</a:t>
              </a:r>
              <a:r>
                <a:rPr lang="en-US" altLang="zh-CN" sz="3595" b="1" baseline="-25000">
                  <a:solidFill>
                    <a:srgbClr val="FF0000"/>
                  </a:solidFill>
                  <a:latin typeface="Times New Roman" panose="02020603050405020304" charset="0"/>
                  <a:cs typeface="Times New Roman" panose="02020603050405020304" charset="0"/>
                </a:rPr>
                <a:t>2</a:t>
              </a:r>
              <a:endParaRPr lang="en-US" altLang="zh-CN" sz="3595" b="1" baseline="-25000">
                <a:solidFill>
                  <a:srgbClr val="FF0000"/>
                </a:solidFill>
                <a:latin typeface="Times New Roman" panose="02020603050405020304" charset="0"/>
                <a:ea typeface="Times New Roman" panose="02020603050405020304" charset="0"/>
              </a:endParaRPr>
            </a:p>
          </p:txBody>
        </p:sp>
        <p:sp>
          <p:nvSpPr>
            <p:cNvPr id="7194" name="Line 49"/>
            <p:cNvSpPr/>
            <p:nvPr>
              <p:custDataLst>
                <p:tags r:id="rId51"/>
              </p:custDataLst>
            </p:nvPr>
          </p:nvSpPr>
          <p:spPr>
            <a:xfrm flipH="1" flipV="1">
              <a:off x="2323" y="2857"/>
              <a:ext cx="1011" cy="569"/>
            </a:xfrm>
            <a:prstGeom prst="line">
              <a:avLst/>
            </a:prstGeom>
            <a:ln w="38100" cap="flat" cmpd="sng">
              <a:solidFill>
                <a:srgbClr val="FF0000"/>
              </a:solidFill>
              <a:prstDash val="solid"/>
              <a:headEnd type="arrow" w="med" len="med"/>
              <a:tailEnd type="none" w="med" len="med"/>
            </a:ln>
          </p:spPr>
          <p:txBody>
            <a:bodyPr/>
            <a:lstStyle/>
            <a:p>
              <a:endParaRPr sz="135"/>
            </a:p>
          </p:txBody>
        </p:sp>
      </p:grpSp>
      <p:grpSp>
        <p:nvGrpSpPr>
          <p:cNvPr id="9" name="Group 28" title=""/>
          <p:cNvGrpSpPr/>
          <p:nvPr>
            <p:custDataLst>
              <p:tags r:id="rId52"/>
            </p:custDataLst>
          </p:nvPr>
        </p:nvGrpSpPr>
        <p:grpSpPr>
          <a:xfrm>
            <a:off x="1061086" y="5398"/>
            <a:ext cx="2324491" cy="712788"/>
            <a:chOff x="711" y="-11"/>
            <a:chExt cx="1489" cy="449"/>
          </a:xfrm>
        </p:grpSpPr>
        <p:sp>
          <p:nvSpPr>
            <p:cNvPr id="11" name="Rectangle 8"/>
            <p:cNvSpPr>
              <a:spLocks noChangeArrowheads="1"/>
            </p:cNvSpPr>
            <p:nvPr>
              <p:custDataLst>
                <p:tags r:id="rId53"/>
              </p:custDataLst>
            </p:nvPr>
          </p:nvSpPr>
          <p:spPr bwMode="auto">
            <a:xfrm>
              <a:off x="711" y="-10"/>
              <a:ext cx="1427"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12" name="TextBox 3"/>
            <p:cNvSpPr txBox="1">
              <a:spLocks noChangeArrowheads="1"/>
            </p:cNvSpPr>
            <p:nvPr>
              <p:custDataLst>
                <p:tags r:id="rId54"/>
              </p:custDataLst>
            </p:nvPr>
          </p:nvSpPr>
          <p:spPr bwMode="auto">
            <a:xfrm>
              <a:off x="723" y="-11"/>
              <a:ext cx="1477"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3600" b="1" i="0" u="sng" strike="noStrike" kern="0" cap="none" spc="0" normalizeH="0" baseline="0" noProof="0">
                  <a:ln>
                    <a:noFill/>
                  </a:ln>
                  <a:solidFill>
                    <a:prstClr val="white"/>
                  </a:solidFill>
                  <a:effectLst/>
                  <a:uLnTx/>
                  <a:uFillTx/>
                  <a:latin typeface="微软雅黑" panose="020b0503020204020204" charset="-122"/>
                  <a:ea typeface="微软雅黑"/>
                </a:rPr>
                <a:t>亲自体会</a:t>
              </a:r>
              <a:endParaRPr kumimoji="0" lang="zh-CN" altLang="en-US"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13" name="AutoShape 10" title=""/>
          <p:cNvSpPr>
            <a:spLocks noChangeArrowheads="1"/>
          </p:cNvSpPr>
          <p:nvPr userDrawn="1">
            <p:custDataLst>
              <p:tags r:id="rId55"/>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37" name="Text Box 24" title=""/>
          <p:cNvSpPr txBox="1">
            <a:spLocks noChangeArrowheads="1"/>
          </p:cNvSpPr>
          <p:nvPr userDrawn="1">
            <p:custDataLst>
              <p:tags r:id="rId56"/>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03</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
        <p:nvSpPr>
          <p:cNvPr id="7" name="线形标注 1(带强调线) 6" title=""/>
          <p:cNvSpPr/>
          <p:nvPr>
            <p:custDataLst>
              <p:tags r:id="rId57"/>
            </p:custDataLst>
          </p:nvPr>
        </p:nvSpPr>
        <p:spPr>
          <a:xfrm>
            <a:off x="9162415" y="4569461"/>
            <a:ext cx="2287270" cy="2059304"/>
          </a:xfrm>
          <a:prstGeom prst="accentCallout1">
            <a:avLst>
              <a:gd name="adj1" fmla="val 59697"/>
              <a:gd name="adj2" fmla="val -5635"/>
              <a:gd name="adj3" fmla="val 60777"/>
              <a:gd name="adj4" fmla="val -343725"/>
            </a:avLst>
          </a:prstGeom>
          <a:solidFill>
            <a:schemeClr val="accent3">
              <a:lumMod val="20000"/>
              <a:lumOff val="80000"/>
            </a:schemeClr>
          </a:solidFill>
          <a:ln w="12700" cap="flat">
            <a:solidFill>
              <a:srgbClr val="BBE0E3"/>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60958" tIns="60958" rIns="60958" bIns="60958" numCol="1" spcCol="38100" rtlCol="0" anchor="ctr" forceAA="0">
            <a:spAutoFit/>
          </a:bodyPr>
          <a:lstStyle/>
          <a:p>
            <a:pPr marL="0" marR="0" indent="0" algn="l" defTabSz="914400" rtl="0" fontAlgn="auto" latinLnBrk="1" hangingPunct="0">
              <a:lnSpc>
                <a:spcPct val="150000"/>
              </a:lnSpc>
              <a:spcBef>
                <a:spcPct val="0"/>
              </a:spcBef>
              <a:spcAft>
                <a:spcPct val="0"/>
              </a:spcAft>
              <a:buClrTx/>
              <a:buSzTx/>
              <a:buFontTx/>
              <a:buNone/>
            </a:pPr>
            <a:r>
              <a:rPr kumimoji="0" lang="zh-CN" altLang="en-US" sz="28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微软雅黑" panose="020b0503020204020204" charset="-122"/>
                <a:sym typeface="微软雅黑" panose="020b0503020204020204" charset="-122"/>
              </a:rPr>
              <a:t>看来按</a:t>
            </a:r>
            <a:r>
              <a:rPr kumimoji="0" lang="zh-CN" altLang="en-US" sz="2800" b="1" i="0" u="none" strike="noStrike" cap="none" spc="0" normalizeH="0" baseline="0">
                <a:ln>
                  <a:noFill/>
                </a:ln>
                <a:solidFill>
                  <a:srgbClr val="FF0000"/>
                </a:solidFill>
                <a:effectLst/>
                <a:uFillTx/>
                <a:latin typeface="宋体" panose="02010600030101010101" pitchFamily="2" charset="-122"/>
                <a:ea typeface="宋体" panose="02010600030101010101" pitchFamily="2" charset="-122"/>
                <a:cs typeface="微软雅黑" panose="020b0503020204020204" charset="-122"/>
                <a:sym typeface="微软雅黑" panose="020b0503020204020204" charset="-122"/>
              </a:rPr>
              <a:t>力的作用效果</a:t>
            </a:r>
            <a:r>
              <a:rPr kumimoji="0" lang="zh-CN" altLang="en-US" sz="28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微软雅黑" panose="020b0503020204020204" charset="-122"/>
                <a:sym typeface="微软雅黑" panose="020b0503020204020204" charset="-122"/>
              </a:rPr>
              <a:t>来分解比较合适</a:t>
            </a:r>
            <a:endParaRPr kumimoji="0" lang="zh-CN" altLang="en-US" sz="28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微软雅黑" panose="020b0503020204020204" charset="-122"/>
              <a:sym typeface="微软雅黑" panose="020b0503020204020204" charset="-122"/>
            </a:endParaRPr>
          </a:p>
        </p:txBody>
      </p:sp>
      <p:graphicFrame>
        <p:nvGraphicFramePr>
          <p:cNvPr id="10" name="对象 9" title=""/>
          <p:cNvGraphicFramePr>
            <a:graphicFrameLocks noChangeAspect="1"/>
          </p:cNvGraphicFramePr>
          <p:nvPr>
            <p:custDataLst>
              <p:tags r:id="rId58"/>
            </p:custDataLst>
          </p:nvPr>
        </p:nvGraphicFramePr>
        <p:xfrm>
          <a:off x="5718100" y="2113673"/>
          <a:ext cx="1838325" cy="1066800"/>
        </p:xfrm>
        <a:graphic>
          <a:graphicData uri="http://schemas.openxmlformats.org/presentationml/2006/ole">
            <mc:AlternateContent>
              <mc:Choice xmlns:v="urn:schemas-microsoft-com:vml" Requires="v">
                <p:oleObj spid="_x0000_s1038" r:id="rId59" imgW="660400" imgH="393700" progId="Equation.3">
                  <p:embed/>
                </p:oleObj>
              </mc:Choice>
              <mc:Fallback>
                <p:oleObj r:id="rId59" imgW="660400" imgH="393700" progId="Equation.3">
                  <p:embed/>
                  <p:pic>
                    <p:nvPicPr>
                      <p:cNvPr id="0" name="OLE substitute image"/>
                      <p:cNvPicPr/>
                      <p:nvPr/>
                    </p:nvPicPr>
                    <p:blipFill>
                      <a:blip r:embed="rId60"/>
                      <a:stretch>
                        <a:fillRect/>
                      </a:stretch>
                    </p:blipFill>
                    <p:spPr>
                      <a:xfrm>
                        <a:off x="5718100" y="2113673"/>
                        <a:ext cx="1838325" cy="1066800"/>
                      </a:xfrm>
                      <a:prstGeom prst="rect">
                        <a:avLst/>
                      </a:prstGeom>
                      <a:noFill/>
                      <a:ln w="38100">
                        <a:noFill/>
                        <a:miter/>
                      </a:ln>
                    </p:spPr>
                  </p:pic>
                </p:oleObj>
              </mc:Fallback>
            </mc:AlternateContent>
          </a:graphicData>
        </a:graphic>
      </p:graphicFrame>
      <p:graphicFrame>
        <p:nvGraphicFramePr>
          <p:cNvPr id="14" name="对象 13" title=""/>
          <p:cNvGraphicFramePr>
            <a:graphicFrameLocks noChangeAspect="1"/>
          </p:cNvGraphicFramePr>
          <p:nvPr>
            <p:custDataLst>
              <p:tags r:id="rId61"/>
            </p:custDataLst>
          </p:nvPr>
        </p:nvGraphicFramePr>
        <p:xfrm>
          <a:off x="5684075" y="3453169"/>
          <a:ext cx="1906270" cy="1040130"/>
        </p:xfrm>
        <a:graphic>
          <a:graphicData uri="http://schemas.openxmlformats.org/presentationml/2006/ole">
            <mc:AlternateContent>
              <mc:Choice xmlns:v="urn:schemas-microsoft-com:vml" Requires="v">
                <p:oleObj spid="_x0000_s1039" r:id="rId62" imgW="660400" imgH="393700" progId="Equation.3">
                  <p:embed/>
                </p:oleObj>
              </mc:Choice>
              <mc:Fallback>
                <p:oleObj r:id="rId62" imgW="660400" imgH="393700" progId="Equation.3">
                  <p:embed/>
                  <p:pic>
                    <p:nvPicPr>
                      <p:cNvPr id="0" name="OLE substitute image"/>
                      <p:cNvPicPr/>
                      <p:nvPr/>
                    </p:nvPicPr>
                    <p:blipFill>
                      <a:blip r:embed="rId63"/>
                      <a:stretch>
                        <a:fillRect/>
                      </a:stretch>
                    </p:blipFill>
                    <p:spPr>
                      <a:xfrm>
                        <a:off x="5684075" y="3453169"/>
                        <a:ext cx="1906270" cy="104013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5029"/>
                                        </p:tgtEl>
                                        <p:attrNameLst>
                                          <p:attrName>style.visibility</p:attrName>
                                        </p:attrNameLst>
                                      </p:cBhvr>
                                      <p:to>
                                        <p:strVal val="visible"/>
                                      </p:to>
                                    </p:set>
                                  </p:childTnLst>
                                </p:cTn>
                              </p:par>
                              <p:par>
                                <p:cTn id="13" presetID="35" presetClass="emph" presetSubtype="0" repeatCount="3000" fill="hold" grpId="1" nodeType="withEffect">
                                  <p:stCondLst>
                                    <p:cond delay="0"/>
                                  </p:stCondLst>
                                  <p:childTnLst>
                                    <p:anim calcmode="discrete" valueType="str">
                                      <p:cBhvr>
                                        <p:cTn id="14" dur="500" fill="hold"/>
                                        <p:tgtEl>
                                          <p:spTgt spid="85029"/>
                                        </p:tgtEl>
                                        <p:attrNameLst>
                                          <p:attrName>style.visibility</p:attrName>
                                        </p:attrNameLst>
                                      </p:cBhvr>
                                      <p:tavLst>
                                        <p:tav tm="0">
                                          <p:val>
                                            <p:strVal val="hidden"/>
                                          </p:val>
                                        </p:tav>
                                        <p:tav tm="50000">
                                          <p:val>
                                            <p:strVal val="visible"/>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iterate type="lt">
                                    <p:tmPct val="0"/>
                                  </p:iterate>
                                  <p:childTnLst>
                                    <p:set>
                                      <p:cBhvr>
                                        <p:cTn id="18" dur="1" fill="hold">
                                          <p:stCondLst>
                                            <p:cond delay="0"/>
                                          </p:stCondLst>
                                        </p:cTn>
                                        <p:tgtEl>
                                          <p:spTgt spid="85038"/>
                                        </p:tgtEl>
                                        <p:attrNameLst>
                                          <p:attrName>style.visibility</p:attrName>
                                        </p:attrNameLst>
                                      </p:cBhvr>
                                      <p:to>
                                        <p:strVal val="visible"/>
                                      </p:to>
                                    </p:set>
                                  </p:childTnLst>
                                </p:cTn>
                              </p:par>
                              <p:par>
                                <p:cTn id="19" presetID="35" presetClass="emph" presetSubtype="0" repeatCount="3000" fill="hold" grpId="1" nodeType="withEffect">
                                  <p:stCondLst>
                                    <p:cond delay="0"/>
                                  </p:stCondLst>
                                  <p:iterate type="lt">
                                    <p:tmPct val="0"/>
                                  </p:iterate>
                                  <p:childTnLst>
                                    <p:anim calcmode="discrete" valueType="str">
                                      <p:cBhvr>
                                        <p:cTn id="20" dur="500" fill="hold"/>
                                        <p:tgtEl>
                                          <p:spTgt spid="85038"/>
                                        </p:tgtEl>
                                        <p:attrNameLst>
                                          <p:attrName>style.visibility</p:attrName>
                                        </p:attrNameLst>
                                      </p:cBhvr>
                                      <p:tavLst>
                                        <p:tav tm="0">
                                          <p:val>
                                            <p:strVal val="hidden"/>
                                          </p:val>
                                        </p:tav>
                                        <p:tav tm="50000">
                                          <p:val>
                                            <p:strVal val="visible"/>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29" grpId="0" animBg="1"/>
      <p:bldP spid="85029" grpId="1" animBg="1"/>
      <p:bldP spid="85038" grpId="0" animBg="1"/>
      <p:bldP spid="85038" grpId="1" animBg="1"/>
      <p:bldP spid="7" grpId="0" animBg="1"/>
    </p:bldLst>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grpSp>
        <p:nvGrpSpPr>
          <p:cNvPr id="3" name="组合 2" title=""/>
          <p:cNvGrpSpPr/>
          <p:nvPr>
            <p:custDataLst>
              <p:tags r:id="rId3"/>
            </p:custDataLst>
          </p:nvPr>
        </p:nvGrpSpPr>
        <p:grpSpPr>
          <a:xfrm>
            <a:off x="943610" y="2660650"/>
            <a:ext cx="8161655" cy="926465"/>
            <a:chOff x="960485" y="2290100"/>
            <a:chExt cx="8181812" cy="928815"/>
          </a:xfrm>
        </p:grpSpPr>
        <p:grpSp>
          <p:nvGrpSpPr>
            <p:cNvPr id="61" name="组合 60"/>
            <p:cNvGrpSpPr/>
            <p:nvPr>
              <p:custDataLst>
                <p:tags r:id="rId4"/>
              </p:custDataLst>
            </p:nvPr>
          </p:nvGrpSpPr>
          <p:grpSpPr>
            <a:xfrm rot="16200000" flipV="1">
              <a:off x="2562432" y="1543233"/>
              <a:ext cx="73734" cy="3277629"/>
              <a:chOff x="342898" y="3919223"/>
              <a:chExt cx="85727" cy="1808639"/>
            </a:xfrm>
          </p:grpSpPr>
          <p:cxnSp>
            <p:nvCxnSpPr>
              <p:cNvPr id="65" name="直接连接符 64"/>
              <p:cNvCxnSpPr/>
              <p:nvPr>
                <p:custDataLst>
                  <p:tags r:id="rId5"/>
                </p:custDataLst>
              </p:nvPr>
            </p:nvCxnSpPr>
            <p:spPr>
              <a:xfrm flipH="1">
                <a:off x="428624" y="3919223"/>
                <a:ext cx="0" cy="17721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6"/>
                </p:custDataLst>
              </p:nvPr>
            </p:nvCxnSpPr>
            <p:spPr>
              <a:xfrm flipH="1">
                <a:off x="342898" y="3943350"/>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custDataLst>
                  <p:tags r:id="rId7"/>
                </p:custDataLst>
              </p:nvPr>
            </p:nvCxnSpPr>
            <p:spPr>
              <a:xfrm flipH="1">
                <a:off x="342898" y="4086225"/>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custDataLst>
                  <p:tags r:id="rId8"/>
                </p:custDataLst>
              </p:nvPr>
            </p:nvCxnSpPr>
            <p:spPr>
              <a:xfrm flipH="1">
                <a:off x="342898" y="4238625"/>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custDataLst>
                  <p:tags r:id="rId9"/>
                </p:custDataLst>
              </p:nvPr>
            </p:nvCxnSpPr>
            <p:spPr>
              <a:xfrm flipH="1">
                <a:off x="342898" y="4391749"/>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custDataLst>
                  <p:tags r:id="rId10"/>
                </p:custDataLst>
              </p:nvPr>
            </p:nvCxnSpPr>
            <p:spPr>
              <a:xfrm flipH="1">
                <a:off x="342898" y="4532291"/>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custDataLst>
                  <p:tags r:id="rId11"/>
                </p:custDataLst>
              </p:nvPr>
            </p:nvCxnSpPr>
            <p:spPr>
              <a:xfrm flipH="1">
                <a:off x="342898" y="4671570"/>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custDataLst>
                  <p:tags r:id="rId12"/>
                </p:custDataLst>
              </p:nvPr>
            </p:nvCxnSpPr>
            <p:spPr>
              <a:xfrm flipH="1">
                <a:off x="342898" y="4829648"/>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custDataLst>
                  <p:tags r:id="rId13"/>
                </p:custDataLst>
              </p:nvPr>
            </p:nvCxnSpPr>
            <p:spPr>
              <a:xfrm flipH="1">
                <a:off x="342898" y="4985644"/>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custDataLst>
                  <p:tags r:id="rId14"/>
                </p:custDataLst>
              </p:nvPr>
            </p:nvCxnSpPr>
            <p:spPr>
              <a:xfrm flipH="1">
                <a:off x="342898" y="5166811"/>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custDataLst>
                  <p:tags r:id="rId15"/>
                </p:custDataLst>
              </p:nvPr>
            </p:nvCxnSpPr>
            <p:spPr>
              <a:xfrm flipH="1">
                <a:off x="342898" y="5333590"/>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custDataLst>
                  <p:tags r:id="rId16"/>
                </p:custDataLst>
              </p:nvPr>
            </p:nvCxnSpPr>
            <p:spPr>
              <a:xfrm flipH="1">
                <a:off x="342900" y="5496050"/>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custDataLst>
                  <p:tags r:id="rId17"/>
                </p:custDataLst>
              </p:nvPr>
            </p:nvCxnSpPr>
            <p:spPr>
              <a:xfrm flipH="1">
                <a:off x="342898" y="5661187"/>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custDataLst>
                <p:tags r:id="rId18"/>
              </p:custDataLst>
            </p:nvPr>
          </p:nvGrpSpPr>
          <p:grpSpPr>
            <a:xfrm rot="15000000" flipV="1">
              <a:off x="7828065" y="1490985"/>
              <a:ext cx="87947" cy="2540516"/>
              <a:chOff x="342898" y="3919223"/>
              <a:chExt cx="85727" cy="1808639"/>
            </a:xfrm>
          </p:grpSpPr>
          <p:cxnSp>
            <p:nvCxnSpPr>
              <p:cNvPr id="115" name="直接连接符 114"/>
              <p:cNvCxnSpPr/>
              <p:nvPr>
                <p:custDataLst>
                  <p:tags r:id="rId19"/>
                </p:custDataLst>
              </p:nvPr>
            </p:nvCxnSpPr>
            <p:spPr>
              <a:xfrm flipH="1">
                <a:off x="428624" y="3919223"/>
                <a:ext cx="0" cy="17721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custDataLst>
                  <p:tags r:id="rId20"/>
                </p:custDataLst>
              </p:nvPr>
            </p:nvCxnSpPr>
            <p:spPr>
              <a:xfrm flipH="1">
                <a:off x="342898" y="3943350"/>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custDataLst>
                  <p:tags r:id="rId21"/>
                </p:custDataLst>
              </p:nvPr>
            </p:nvCxnSpPr>
            <p:spPr>
              <a:xfrm flipH="1">
                <a:off x="342898" y="4086225"/>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custDataLst>
                  <p:tags r:id="rId22"/>
                </p:custDataLst>
              </p:nvPr>
            </p:nvCxnSpPr>
            <p:spPr>
              <a:xfrm flipH="1">
                <a:off x="342898" y="4238625"/>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custDataLst>
                  <p:tags r:id="rId23"/>
                </p:custDataLst>
              </p:nvPr>
            </p:nvCxnSpPr>
            <p:spPr>
              <a:xfrm flipH="1">
                <a:off x="342898" y="4391749"/>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custDataLst>
                  <p:tags r:id="rId24"/>
                </p:custDataLst>
              </p:nvPr>
            </p:nvCxnSpPr>
            <p:spPr>
              <a:xfrm flipH="1">
                <a:off x="342898" y="4532291"/>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custDataLst>
                  <p:tags r:id="rId25"/>
                </p:custDataLst>
              </p:nvPr>
            </p:nvCxnSpPr>
            <p:spPr>
              <a:xfrm flipH="1">
                <a:off x="342898" y="4671570"/>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custDataLst>
                  <p:tags r:id="rId26"/>
                </p:custDataLst>
              </p:nvPr>
            </p:nvCxnSpPr>
            <p:spPr>
              <a:xfrm flipH="1">
                <a:off x="342898" y="4829648"/>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custDataLst>
                  <p:tags r:id="rId27"/>
                </p:custDataLst>
              </p:nvPr>
            </p:nvCxnSpPr>
            <p:spPr>
              <a:xfrm flipH="1">
                <a:off x="342898" y="4985644"/>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custDataLst>
                  <p:tags r:id="rId28"/>
                </p:custDataLst>
              </p:nvPr>
            </p:nvCxnSpPr>
            <p:spPr>
              <a:xfrm flipH="1">
                <a:off x="342898" y="5166811"/>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custDataLst>
                  <p:tags r:id="rId29"/>
                </p:custDataLst>
              </p:nvPr>
            </p:nvCxnSpPr>
            <p:spPr>
              <a:xfrm flipH="1">
                <a:off x="342898" y="5333590"/>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custDataLst>
                  <p:tags r:id="rId30"/>
                </p:custDataLst>
              </p:nvPr>
            </p:nvCxnSpPr>
            <p:spPr>
              <a:xfrm flipH="1">
                <a:off x="342900" y="5496050"/>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custDataLst>
                  <p:tags r:id="rId31"/>
                </p:custDataLst>
              </p:nvPr>
            </p:nvCxnSpPr>
            <p:spPr>
              <a:xfrm flipH="1">
                <a:off x="342898" y="5661187"/>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6" name="组合 155"/>
            <p:cNvGrpSpPr/>
            <p:nvPr>
              <p:custDataLst>
                <p:tags r:id="rId32"/>
              </p:custDataLst>
            </p:nvPr>
          </p:nvGrpSpPr>
          <p:grpSpPr>
            <a:xfrm rot="16200000" flipV="1">
              <a:off x="5394931" y="1893057"/>
              <a:ext cx="73735" cy="2577977"/>
              <a:chOff x="342898" y="3909879"/>
              <a:chExt cx="85727" cy="1817983"/>
            </a:xfrm>
          </p:grpSpPr>
          <p:cxnSp>
            <p:nvCxnSpPr>
              <p:cNvPr id="157" name="直接连接符 156"/>
              <p:cNvCxnSpPr/>
              <p:nvPr>
                <p:custDataLst>
                  <p:tags r:id="rId33"/>
                </p:custDataLst>
              </p:nvPr>
            </p:nvCxnSpPr>
            <p:spPr>
              <a:xfrm flipH="1">
                <a:off x="428624" y="3909879"/>
                <a:ext cx="0" cy="17721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custDataLst>
                  <p:tags r:id="rId34"/>
                </p:custDataLst>
              </p:nvPr>
            </p:nvCxnSpPr>
            <p:spPr>
              <a:xfrm flipH="1">
                <a:off x="342898" y="3943350"/>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custDataLst>
                  <p:tags r:id="rId35"/>
                </p:custDataLst>
              </p:nvPr>
            </p:nvCxnSpPr>
            <p:spPr>
              <a:xfrm flipH="1">
                <a:off x="342898" y="4086225"/>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custDataLst>
                  <p:tags r:id="rId36"/>
                </p:custDataLst>
              </p:nvPr>
            </p:nvCxnSpPr>
            <p:spPr>
              <a:xfrm flipH="1">
                <a:off x="342898" y="4238625"/>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custDataLst>
                  <p:tags r:id="rId37"/>
                </p:custDataLst>
              </p:nvPr>
            </p:nvCxnSpPr>
            <p:spPr>
              <a:xfrm flipH="1">
                <a:off x="342898" y="4391749"/>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custDataLst>
                  <p:tags r:id="rId38"/>
                </p:custDataLst>
              </p:nvPr>
            </p:nvCxnSpPr>
            <p:spPr>
              <a:xfrm flipH="1">
                <a:off x="342898" y="4532291"/>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custDataLst>
                  <p:tags r:id="rId39"/>
                </p:custDataLst>
              </p:nvPr>
            </p:nvCxnSpPr>
            <p:spPr>
              <a:xfrm flipH="1">
                <a:off x="342898" y="4671570"/>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custDataLst>
                  <p:tags r:id="rId40"/>
                </p:custDataLst>
              </p:nvPr>
            </p:nvCxnSpPr>
            <p:spPr>
              <a:xfrm flipH="1">
                <a:off x="342898" y="4829648"/>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custDataLst>
                  <p:tags r:id="rId41"/>
                </p:custDataLst>
              </p:nvPr>
            </p:nvCxnSpPr>
            <p:spPr>
              <a:xfrm flipH="1">
                <a:off x="342898" y="4985644"/>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custDataLst>
                  <p:tags r:id="rId42"/>
                </p:custDataLst>
              </p:nvPr>
            </p:nvCxnSpPr>
            <p:spPr>
              <a:xfrm flipH="1">
                <a:off x="342898" y="5166811"/>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custDataLst>
                  <p:tags r:id="rId43"/>
                </p:custDataLst>
              </p:nvPr>
            </p:nvCxnSpPr>
            <p:spPr>
              <a:xfrm flipH="1">
                <a:off x="342898" y="5333590"/>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custDataLst>
                  <p:tags r:id="rId44"/>
                </p:custDataLst>
              </p:nvPr>
            </p:nvCxnSpPr>
            <p:spPr>
              <a:xfrm flipH="1">
                <a:off x="342900" y="5496050"/>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custDataLst>
                  <p:tags r:id="rId45"/>
                </p:custDataLst>
              </p:nvPr>
            </p:nvCxnSpPr>
            <p:spPr>
              <a:xfrm flipH="1">
                <a:off x="342898" y="5661187"/>
                <a:ext cx="85725"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4" name="直接连接符 183"/>
            <p:cNvCxnSpPr/>
            <p:nvPr>
              <p:custDataLst>
                <p:tags r:id="rId46"/>
              </p:custDataLst>
            </p:nvPr>
          </p:nvCxnSpPr>
          <p:spPr>
            <a:xfrm rot="16200000" flipH="1" flipV="1">
              <a:off x="8979324" y="2279692"/>
              <a:ext cx="73733" cy="94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矩形 3" title=""/>
          <p:cNvSpPr/>
          <p:nvPr>
            <p:custDataLst>
              <p:tags r:id="rId47"/>
            </p:custDataLst>
          </p:nvPr>
        </p:nvSpPr>
        <p:spPr>
          <a:xfrm>
            <a:off x="646184" y="1267177"/>
            <a:ext cx="9389745" cy="501650"/>
          </a:xfrm>
          <a:prstGeom prst="rect">
            <a:avLst/>
          </a:prstGeom>
        </p:spPr>
        <p:txBody>
          <a:bodyPr wrap="none">
            <a:spAutoFit/>
          </a:bodyPr>
          <a:lstStyle/>
          <a:p>
            <a:r>
              <a:rPr lang="zh-CN" altLang="en-US" sz="2665" b="1" smtClean="0">
                <a:solidFill>
                  <a:srgbClr val="00B0F0"/>
                </a:solidFill>
                <a:latin typeface="宋体" panose="02010600030101010101" pitchFamily="2" charset="-122"/>
                <a:ea typeface="宋体" panose="02010600030101010101" pitchFamily="2" charset="-122"/>
                <a:cs typeface="楷体_GB2312"/>
              </a:rPr>
              <a:t>思考：</a:t>
            </a:r>
            <a:r>
              <a:rPr lang="zh-CN" altLang="en-US" sz="2665" b="1" smtClean="0">
                <a:latin typeface="宋体" panose="02010600030101010101" pitchFamily="2" charset="-122"/>
                <a:ea typeface="宋体" panose="02010600030101010101" pitchFamily="2" charset="-122"/>
                <a:cs typeface="楷体_GB2312"/>
              </a:rPr>
              <a:t>车在平路上</a:t>
            </a:r>
            <a:r>
              <a:rPr lang="zh-CN" altLang="en-US" sz="2665" b="1">
                <a:latin typeface="宋体" panose="02010600030101010101" pitchFamily="2" charset="-122"/>
                <a:ea typeface="宋体" panose="02010600030101010101" pitchFamily="2" charset="-122"/>
                <a:cs typeface="楷体_GB2312"/>
              </a:rPr>
              <a:t>行驶时它的重力产生了什么效果</a:t>
            </a:r>
            <a:r>
              <a:rPr lang="zh-CN" altLang="en-US" sz="2665" b="1" smtClean="0">
                <a:latin typeface="宋体" panose="02010600030101010101" pitchFamily="2" charset="-122"/>
                <a:ea typeface="宋体" panose="02010600030101010101" pitchFamily="2" charset="-122"/>
                <a:cs typeface="楷体_GB2312"/>
              </a:rPr>
              <a:t>？上坡呢</a:t>
            </a:r>
            <a:r>
              <a:rPr lang="zh-CN" altLang="en-US" sz="2665" b="1">
                <a:latin typeface="宋体" panose="02010600030101010101" pitchFamily="2" charset="-122"/>
                <a:ea typeface="宋体" panose="02010600030101010101" pitchFamily="2" charset="-122"/>
                <a:cs typeface="楷体_GB2312"/>
              </a:rPr>
              <a:t>？</a:t>
            </a:r>
            <a:endParaRPr lang="zh-CN" altLang="en-US" sz="2665" b="1">
              <a:latin typeface="宋体" panose="02010600030101010101" pitchFamily="2" charset="-122"/>
              <a:ea typeface="宋体" panose="02010600030101010101" pitchFamily="2" charset="-122"/>
            </a:endParaRPr>
          </a:p>
        </p:txBody>
      </p:sp>
      <p:grpSp>
        <p:nvGrpSpPr>
          <p:cNvPr id="5" name="组合 4" title=""/>
          <p:cNvGrpSpPr/>
          <p:nvPr>
            <p:custDataLst>
              <p:tags r:id="rId48"/>
            </p:custDataLst>
          </p:nvPr>
        </p:nvGrpSpPr>
        <p:grpSpPr>
          <a:xfrm>
            <a:off x="2839893" y="3224007"/>
            <a:ext cx="468623" cy="1434126"/>
            <a:chOff x="2861541" y="2609593"/>
            <a:chExt cx="469783" cy="2022447"/>
          </a:xfrm>
        </p:grpSpPr>
        <p:cxnSp>
          <p:nvCxnSpPr>
            <p:cNvPr id="185" name="直接箭头连接符 184"/>
            <p:cNvCxnSpPr/>
            <p:nvPr>
              <p:custDataLst>
                <p:tags r:id="rId49"/>
              </p:custDataLst>
            </p:nvPr>
          </p:nvCxnSpPr>
          <p:spPr>
            <a:xfrm flipH="1">
              <a:off x="2861541" y="2609593"/>
              <a:ext cx="0" cy="154074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6" name="TextBox 185"/>
            <p:cNvSpPr txBox="1"/>
            <p:nvPr>
              <p:custDataLst>
                <p:tags r:id="rId50"/>
              </p:custDataLst>
            </p:nvPr>
          </p:nvSpPr>
          <p:spPr>
            <a:xfrm>
              <a:off x="2886707" y="3895942"/>
              <a:ext cx="444617" cy="736098"/>
            </a:xfrm>
            <a:prstGeom prst="rect">
              <a:avLst/>
            </a:prstGeom>
            <a:noFill/>
          </p:spPr>
          <p:txBody>
            <a:bodyPr wrap="square" rtlCol="0">
              <a:spAutoFit/>
            </a:bodyPr>
            <a:lstStyle/>
            <a:p>
              <a:r>
                <a:rPr lang="en-US" altLang="zh-CN" sz="2795" smtClean="0">
                  <a:solidFill>
                    <a:srgbClr val="FF0000"/>
                  </a:solidFill>
                </a:rPr>
                <a:t>G</a:t>
              </a:r>
              <a:endParaRPr lang="zh-CN" altLang="en-US" sz="2795">
                <a:solidFill>
                  <a:srgbClr val="FF0000"/>
                </a:solidFill>
              </a:endParaRPr>
            </a:p>
          </p:txBody>
        </p:sp>
      </p:grpSp>
      <p:sp>
        <p:nvSpPr>
          <p:cNvPr id="6" name="矩形 5" title=""/>
          <p:cNvSpPr/>
          <p:nvPr>
            <p:custDataLst>
              <p:tags r:id="rId51"/>
            </p:custDataLst>
          </p:nvPr>
        </p:nvSpPr>
        <p:spPr>
          <a:xfrm>
            <a:off x="943642" y="5221709"/>
            <a:ext cx="4615815" cy="501650"/>
          </a:xfrm>
          <a:prstGeom prst="rect">
            <a:avLst/>
          </a:prstGeom>
        </p:spPr>
        <p:txBody>
          <a:bodyPr wrap="none">
            <a:spAutoFit/>
          </a:bodyPr>
          <a:lstStyle/>
          <a:p>
            <a:r>
              <a:rPr lang="zh-CN" altLang="en-US" sz="2665" b="1" smtClean="0">
                <a:latin typeface="宋体" panose="02010600030101010101" pitchFamily="2" charset="-122"/>
                <a:ea typeface="宋体" panose="02010600030101010101" pitchFamily="2" charset="-122"/>
                <a:cs typeface="宋体" panose="02010600030101010101" pitchFamily="2" charset="-122"/>
              </a:rPr>
              <a:t>重力→压力→使路面发生形变</a:t>
            </a:r>
            <a:endParaRPr lang="zh-CN" altLang="en-US" sz="2665" b="1" smtClean="0">
              <a:latin typeface="宋体" panose="02010600030101010101" pitchFamily="2" charset="-122"/>
              <a:ea typeface="宋体" panose="02010600030101010101" pitchFamily="2" charset="-122"/>
              <a:cs typeface="宋体" panose="02010600030101010101" pitchFamily="2" charset="-122"/>
            </a:endParaRPr>
          </a:p>
        </p:txBody>
      </p:sp>
      <p:cxnSp>
        <p:nvCxnSpPr>
          <p:cNvPr id="19" name="直接连接符 18" title=""/>
          <p:cNvCxnSpPr/>
          <p:nvPr>
            <p:custDataLst>
              <p:tags r:id="rId52"/>
            </p:custDataLst>
          </p:nvPr>
        </p:nvCxnSpPr>
        <p:spPr>
          <a:xfrm flipV="1">
            <a:off x="7620573" y="4102968"/>
            <a:ext cx="541836" cy="260964"/>
          </a:xfrm>
          <a:prstGeom prst="line">
            <a:avLst/>
          </a:prstGeom>
          <a:ln w="28575">
            <a:solidFill>
              <a:srgbClr val="00B0F0"/>
            </a:solidFill>
            <a:prstDash val="dashDot"/>
          </a:ln>
        </p:spPr>
        <p:style>
          <a:lnRef idx="1">
            <a:schemeClr val="accent1"/>
          </a:lnRef>
          <a:fillRef idx="0">
            <a:schemeClr val="accent1"/>
          </a:fillRef>
          <a:effectRef idx="0">
            <a:schemeClr val="accent1"/>
          </a:effectRef>
          <a:fontRef idx="minor">
            <a:schemeClr val="tx1"/>
          </a:fontRef>
        </p:style>
      </p:cxnSp>
      <p:cxnSp>
        <p:nvCxnSpPr>
          <p:cNvPr id="193" name="直接连接符 192" title=""/>
          <p:cNvCxnSpPr/>
          <p:nvPr>
            <p:custDataLst>
              <p:tags r:id="rId53"/>
            </p:custDataLst>
          </p:nvPr>
        </p:nvCxnSpPr>
        <p:spPr>
          <a:xfrm flipH="1" flipV="1">
            <a:off x="7063655" y="3079181"/>
            <a:ext cx="544367" cy="1322795"/>
          </a:xfrm>
          <a:prstGeom prst="line">
            <a:avLst/>
          </a:prstGeom>
          <a:ln w="28575">
            <a:solidFill>
              <a:srgbClr val="00B0F0"/>
            </a:solidFill>
            <a:prstDash val="dashDot"/>
          </a:ln>
        </p:spPr>
        <p:style>
          <a:lnRef idx="1">
            <a:schemeClr val="accent1"/>
          </a:lnRef>
          <a:fillRef idx="0">
            <a:schemeClr val="accent1"/>
          </a:fillRef>
          <a:effectRef idx="0">
            <a:schemeClr val="accent1"/>
          </a:effectRef>
          <a:fontRef idx="minor">
            <a:schemeClr val="tx1"/>
          </a:fontRef>
        </p:style>
      </p:cxnSp>
      <p:grpSp>
        <p:nvGrpSpPr>
          <p:cNvPr id="187" name="组合 186" title=""/>
          <p:cNvGrpSpPr/>
          <p:nvPr>
            <p:custDataLst>
              <p:tags r:id="rId54"/>
            </p:custDataLst>
          </p:nvPr>
        </p:nvGrpSpPr>
        <p:grpSpPr>
          <a:xfrm>
            <a:off x="7164503" y="2842600"/>
            <a:ext cx="446169" cy="1805143"/>
            <a:chOff x="2414267" y="2609593"/>
            <a:chExt cx="447274" cy="1809611"/>
          </a:xfrm>
        </p:grpSpPr>
        <p:cxnSp>
          <p:nvCxnSpPr>
            <p:cNvPr id="188" name="直接箭头连接符 187"/>
            <p:cNvCxnSpPr/>
            <p:nvPr>
              <p:custDataLst>
                <p:tags r:id="rId55"/>
              </p:custDataLst>
            </p:nvPr>
          </p:nvCxnSpPr>
          <p:spPr>
            <a:xfrm flipH="1">
              <a:off x="2861541" y="2609593"/>
              <a:ext cx="0" cy="154074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9" name="TextBox 188"/>
            <p:cNvSpPr txBox="1"/>
            <p:nvPr>
              <p:custDataLst>
                <p:tags r:id="rId56"/>
              </p:custDataLst>
            </p:nvPr>
          </p:nvSpPr>
          <p:spPr>
            <a:xfrm>
              <a:off x="2414267" y="3895942"/>
              <a:ext cx="444617" cy="523262"/>
            </a:xfrm>
            <a:prstGeom prst="rect">
              <a:avLst/>
            </a:prstGeom>
            <a:noFill/>
          </p:spPr>
          <p:txBody>
            <a:bodyPr wrap="square" rtlCol="0">
              <a:spAutoFit/>
            </a:bodyPr>
            <a:lstStyle/>
            <a:p>
              <a:r>
                <a:rPr lang="en-US" altLang="zh-CN" sz="2795" smtClean="0">
                  <a:solidFill>
                    <a:srgbClr val="FF0000"/>
                  </a:solidFill>
                </a:rPr>
                <a:t>G</a:t>
              </a:r>
              <a:endParaRPr lang="zh-CN" altLang="en-US" sz="2795">
                <a:solidFill>
                  <a:srgbClr val="FF0000"/>
                </a:solidFill>
              </a:endParaRPr>
            </a:p>
          </p:txBody>
        </p:sp>
      </p:grpSp>
      <p:grpSp>
        <p:nvGrpSpPr>
          <p:cNvPr id="7" name="组合 6" title=""/>
          <p:cNvGrpSpPr/>
          <p:nvPr>
            <p:custDataLst>
              <p:tags r:id="rId57"/>
            </p:custDataLst>
          </p:nvPr>
        </p:nvGrpSpPr>
        <p:grpSpPr>
          <a:xfrm>
            <a:off x="7610437" y="2842600"/>
            <a:ext cx="1213400" cy="1464381"/>
            <a:chOff x="7643893" y="2472785"/>
            <a:chExt cx="1216404" cy="1468006"/>
          </a:xfrm>
        </p:grpSpPr>
        <p:cxnSp>
          <p:nvCxnSpPr>
            <p:cNvPr id="191" name="直接箭头连接符 190"/>
            <p:cNvCxnSpPr/>
            <p:nvPr>
              <p:custDataLst>
                <p:tags r:id="rId58"/>
              </p:custDataLst>
            </p:nvPr>
          </p:nvCxnSpPr>
          <p:spPr>
            <a:xfrm>
              <a:off x="7643893" y="2472785"/>
              <a:ext cx="568578" cy="1286349"/>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94" name="TextBox 193"/>
            <p:cNvSpPr txBox="1"/>
            <p:nvPr>
              <p:custDataLst>
                <p:tags r:id="rId59"/>
              </p:custDataLst>
            </p:nvPr>
          </p:nvSpPr>
          <p:spPr>
            <a:xfrm>
              <a:off x="8189611" y="3417529"/>
              <a:ext cx="670686" cy="523262"/>
            </a:xfrm>
            <a:prstGeom prst="rect">
              <a:avLst/>
            </a:prstGeom>
            <a:noFill/>
          </p:spPr>
          <p:txBody>
            <a:bodyPr wrap="square" rtlCol="0">
              <a:spAutoFit/>
            </a:bodyPr>
            <a:lstStyle/>
            <a:p>
              <a:r>
                <a:rPr lang="en-US" altLang="zh-CN" sz="2795" smtClean="0">
                  <a:solidFill>
                    <a:srgbClr val="00B0F0"/>
                  </a:solidFill>
                </a:rPr>
                <a:t>G</a:t>
              </a:r>
              <a:r>
                <a:rPr lang="en-US" altLang="zh-CN" sz="2795" baseline="-25000" smtClean="0">
                  <a:solidFill>
                    <a:srgbClr val="00B0F0"/>
                  </a:solidFill>
                </a:rPr>
                <a:t>1</a:t>
              </a:r>
              <a:endParaRPr lang="zh-CN" altLang="en-US" sz="2795" baseline="-25000">
                <a:solidFill>
                  <a:srgbClr val="00B0F0"/>
                </a:solidFill>
              </a:endParaRPr>
            </a:p>
          </p:txBody>
        </p:sp>
      </p:grpSp>
      <p:grpSp>
        <p:nvGrpSpPr>
          <p:cNvPr id="8" name="组合 7" title=""/>
          <p:cNvGrpSpPr/>
          <p:nvPr>
            <p:custDataLst>
              <p:tags r:id="rId60"/>
            </p:custDataLst>
          </p:nvPr>
        </p:nvGrpSpPr>
        <p:grpSpPr>
          <a:xfrm>
            <a:off x="6394625" y="2672561"/>
            <a:ext cx="1224493" cy="521970"/>
            <a:chOff x="6425071" y="2302326"/>
            <a:chExt cx="1227524" cy="523262"/>
          </a:xfrm>
        </p:grpSpPr>
        <p:cxnSp>
          <p:nvCxnSpPr>
            <p:cNvPr id="192" name="直接箭头连接符 191"/>
            <p:cNvCxnSpPr/>
            <p:nvPr>
              <p:custDataLst>
                <p:tags r:id="rId61"/>
              </p:custDataLst>
            </p:nvPr>
          </p:nvCxnSpPr>
          <p:spPr>
            <a:xfrm flipH="1">
              <a:off x="7095757" y="2468668"/>
              <a:ext cx="556838" cy="242489"/>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95" name="TextBox 194"/>
            <p:cNvSpPr txBox="1"/>
            <p:nvPr>
              <p:custDataLst>
                <p:tags r:id="rId62"/>
              </p:custDataLst>
            </p:nvPr>
          </p:nvSpPr>
          <p:spPr>
            <a:xfrm>
              <a:off x="6425071" y="2302326"/>
              <a:ext cx="670686" cy="523262"/>
            </a:xfrm>
            <a:prstGeom prst="rect">
              <a:avLst/>
            </a:prstGeom>
            <a:noFill/>
          </p:spPr>
          <p:txBody>
            <a:bodyPr wrap="square" rtlCol="0">
              <a:spAutoFit/>
            </a:bodyPr>
            <a:lstStyle/>
            <a:p>
              <a:r>
                <a:rPr lang="en-US" altLang="zh-CN" sz="2795" smtClean="0">
                  <a:solidFill>
                    <a:srgbClr val="00B0F0"/>
                  </a:solidFill>
                </a:rPr>
                <a:t>G</a:t>
              </a:r>
              <a:r>
                <a:rPr lang="en-US" altLang="zh-CN" sz="2795" baseline="-25000" smtClean="0">
                  <a:solidFill>
                    <a:srgbClr val="00B0F0"/>
                  </a:solidFill>
                </a:rPr>
                <a:t>2</a:t>
              </a:r>
              <a:endParaRPr lang="zh-CN" altLang="en-US" sz="2795" baseline="-25000">
                <a:solidFill>
                  <a:srgbClr val="00B0F0"/>
                </a:solidFill>
              </a:endParaRPr>
            </a:p>
          </p:txBody>
        </p:sp>
      </p:grpSp>
      <p:sp>
        <p:nvSpPr>
          <p:cNvPr id="190" name="矩形 189" title=""/>
          <p:cNvSpPr/>
          <p:nvPr>
            <p:custDataLst>
              <p:tags r:id="rId63"/>
            </p:custDataLst>
          </p:nvPr>
        </p:nvSpPr>
        <p:spPr>
          <a:xfrm>
            <a:off x="6081395" y="4810760"/>
            <a:ext cx="4957445" cy="1323340"/>
          </a:xfrm>
          <a:prstGeom prst="rect">
            <a:avLst/>
          </a:prstGeom>
        </p:spPr>
        <p:txBody>
          <a:bodyPr wrap="none">
            <a:spAutoFit/>
          </a:bodyPr>
          <a:lstStyle/>
          <a:p>
            <a:pPr>
              <a:lnSpc>
                <a:spcPct val="150000"/>
              </a:lnSpc>
            </a:pPr>
            <a:r>
              <a:rPr lang="zh-CN" altLang="en-US" sz="2665" b="1" smtClean="0">
                <a:latin typeface="宋体" panose="02010600030101010101" pitchFamily="2" charset="-122"/>
                <a:ea typeface="宋体" panose="02010600030101010101" pitchFamily="2" charset="-122"/>
                <a:cs typeface="宋体" panose="02010600030101010101" pitchFamily="2" charset="-122"/>
              </a:rPr>
              <a:t>①重力→压力→使路面发生形变</a:t>
            </a:r>
            <a:endParaRPr lang="en-US" altLang="zh-CN" sz="2665" b="1" smtClean="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2665" b="1" smtClean="0">
                <a:latin typeface="宋体" panose="02010600030101010101" pitchFamily="2" charset="-122"/>
                <a:ea typeface="宋体" panose="02010600030101010101" pitchFamily="2" charset="-122"/>
                <a:cs typeface="宋体" panose="02010600030101010101" pitchFamily="2" charset="-122"/>
              </a:rPr>
              <a:t>②重力→使小车有下滑（趋势）</a:t>
            </a:r>
            <a:endParaRPr lang="zh-CN" altLang="en-US" sz="2665" b="1">
              <a:latin typeface="宋体" panose="02010600030101010101" pitchFamily="2" charset="-122"/>
              <a:ea typeface="宋体" panose="02010600030101010101" pitchFamily="2" charset="-122"/>
              <a:cs typeface="宋体" panose="02010600030101010101" pitchFamily="2" charset="-122"/>
            </a:endParaRPr>
          </a:p>
        </p:txBody>
      </p:sp>
      <p:grpSp>
        <p:nvGrpSpPr>
          <p:cNvPr id="14" name="Group 28" title=""/>
          <p:cNvGrpSpPr/>
          <p:nvPr>
            <p:custDataLst>
              <p:tags r:id="rId64"/>
            </p:custDataLst>
          </p:nvPr>
        </p:nvGrpSpPr>
        <p:grpSpPr>
          <a:xfrm>
            <a:off x="1061086" y="5398"/>
            <a:ext cx="2987962" cy="712788"/>
            <a:chOff x="711" y="-11"/>
            <a:chExt cx="1914" cy="449"/>
          </a:xfrm>
        </p:grpSpPr>
        <p:sp>
          <p:nvSpPr>
            <p:cNvPr id="15" name="Rectangle 8"/>
            <p:cNvSpPr>
              <a:spLocks noChangeArrowheads="1"/>
            </p:cNvSpPr>
            <p:nvPr>
              <p:custDataLst>
                <p:tags r:id="rId65"/>
              </p:custDataLst>
            </p:nvPr>
          </p:nvSpPr>
          <p:spPr bwMode="auto">
            <a:xfrm>
              <a:off x="711" y="-10"/>
              <a:ext cx="1914"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16" name="TextBox 3"/>
            <p:cNvSpPr txBox="1">
              <a:spLocks noChangeArrowheads="1"/>
            </p:cNvSpPr>
            <p:nvPr>
              <p:custDataLst>
                <p:tags r:id="rId66"/>
              </p:custDataLst>
            </p:nvPr>
          </p:nvSpPr>
          <p:spPr bwMode="auto">
            <a:xfrm>
              <a:off x="723" y="-11"/>
              <a:ext cx="1902"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3600" b="1" i="0" u="sng" strike="noStrike" kern="0" cap="none" spc="0" normalizeH="0" baseline="0" noProof="0">
                  <a:ln>
                    <a:noFill/>
                  </a:ln>
                  <a:solidFill>
                    <a:prstClr val="white"/>
                  </a:solidFill>
                  <a:effectLst/>
                  <a:uLnTx/>
                  <a:uFillTx/>
                  <a:latin typeface="微软雅黑" panose="020b0503020204020204" charset="-122"/>
                  <a:ea typeface="微软雅黑"/>
                </a:rPr>
                <a:t>力分解的依据</a:t>
              </a:r>
              <a:endParaRPr kumimoji="0" lang="zh-CN" altLang="en-US"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17" name="AutoShape 10" title=""/>
          <p:cNvSpPr>
            <a:spLocks noChangeArrowheads="1"/>
          </p:cNvSpPr>
          <p:nvPr userDrawn="1">
            <p:custDataLst>
              <p:tags r:id="rId67"/>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37" name="Text Box 24" title=""/>
          <p:cNvSpPr txBox="1">
            <a:spLocks noChangeArrowheads="1"/>
          </p:cNvSpPr>
          <p:nvPr userDrawn="1">
            <p:custDataLst>
              <p:tags r:id="rId68"/>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04</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pic>
        <p:nvPicPr>
          <p:cNvPr id="2" name="图片 1" title=""/>
          <p:cNvPicPr>
            <a:picLocks noChangeAspect="1"/>
          </p:cNvPicPr>
          <p:nvPr>
            <p:custDataLst>
              <p:tags r:id="rId71"/>
            </p:custDataLst>
          </p:nvPr>
        </p:nvPicPr>
        <p:blipFill>
          <a:blip r:embed="rId69">
            <a:extLst>
              <a:ext uri="{96DAC541-7B7A-43D3-8B79-37D633B846F1}">
                <asvg:svgBlip xmlns:asvg="http://schemas.microsoft.com/office/drawing/2016/SVG/main" r:embed="rId70"/>
              </a:ext>
            </a:extLst>
          </a:blip>
          <a:stretch>
            <a:fillRect/>
          </a:stretch>
        </p:blipFill>
        <p:spPr>
          <a:xfrm>
            <a:off x="2164715" y="2408555"/>
            <a:ext cx="1329055" cy="1329055"/>
          </a:xfrm>
          <a:prstGeom prst="rect">
            <a:avLst/>
          </a:prstGeom>
        </p:spPr>
      </p:pic>
      <p:pic>
        <p:nvPicPr>
          <p:cNvPr id="10" name="图片 9" title=""/>
          <p:cNvPicPr>
            <a:picLocks noChangeAspect="1"/>
          </p:cNvPicPr>
          <p:nvPr>
            <p:custDataLst>
              <p:tags r:id="rId72"/>
            </p:custDataLst>
          </p:nvPr>
        </p:nvPicPr>
        <p:blipFill>
          <a:blip r:embed="rId69">
            <a:extLst>
              <a:ext uri="{96DAC541-7B7A-43D3-8B79-37D633B846F1}">
                <asvg:svgBlip xmlns:asvg="http://schemas.microsoft.com/office/drawing/2016/SVG/main" r:embed="rId70"/>
              </a:ext>
            </a:extLst>
          </a:blip>
          <a:stretch>
            <a:fillRect/>
          </a:stretch>
        </p:blipFill>
        <p:spPr>
          <a:xfrm rot="20460000">
            <a:off x="6774180" y="2097405"/>
            <a:ext cx="1329055" cy="1329055"/>
          </a:xfrm>
          <a:prstGeom prst="rect">
            <a:avLst/>
          </a:prstGeom>
        </p:spPr>
      </p:pic>
      <p:cxnSp>
        <p:nvCxnSpPr>
          <p:cNvPr id="9" name="直接连接符 8" title=""/>
          <p:cNvCxnSpPr/>
          <p:nvPr>
            <p:custDataLst>
              <p:tags r:id="rId73"/>
            </p:custDataLst>
          </p:nvPr>
        </p:nvCxnSpPr>
        <p:spPr>
          <a:xfrm>
            <a:off x="5809615" y="4919980"/>
            <a:ext cx="10795" cy="1261110"/>
          </a:xfrm>
          <a:prstGeom prst="line">
            <a:avLst/>
          </a:prstGeom>
        </p:spPr>
        <p:style>
          <a:lnRef idx="1">
            <a:schemeClr val="accent1"/>
          </a:lnRef>
          <a:fillRef idx="0">
            <a:schemeClr val="accent1"/>
          </a:fillRef>
          <a:effectRef idx="0">
            <a:schemeClr val="accent1"/>
          </a:effectRef>
          <a:fontRef idx="minor">
            <a:schemeClr val="tx1"/>
          </a:fontRef>
        </p:style>
      </p:cxnSp>
      <p:sp>
        <p:nvSpPr>
          <p:cNvPr id="11" name="线形标注 1(带强调线) 10" title=""/>
          <p:cNvSpPr/>
          <p:nvPr>
            <p:custDataLst>
              <p:tags r:id="rId74"/>
            </p:custDataLst>
          </p:nvPr>
        </p:nvSpPr>
        <p:spPr>
          <a:xfrm>
            <a:off x="9550400" y="2304416"/>
            <a:ext cx="1595755" cy="2059304"/>
          </a:xfrm>
          <a:prstGeom prst="accentCallout1">
            <a:avLst>
              <a:gd name="adj1" fmla="val 59697"/>
              <a:gd name="adj2" fmla="val -5635"/>
              <a:gd name="adj3" fmla="val 60777"/>
              <a:gd name="adj4" fmla="val -49639"/>
            </a:avLst>
          </a:prstGeom>
          <a:solidFill>
            <a:schemeClr val="accent3">
              <a:lumMod val="20000"/>
              <a:lumOff val="80000"/>
            </a:schemeClr>
          </a:solidFill>
          <a:ln w="12700" cap="flat">
            <a:solidFill>
              <a:srgbClr val="BBE0E3"/>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60958" tIns="60958" rIns="60958" bIns="60958" numCol="1" spcCol="38100" rtlCol="0" anchor="ctr" forceAA="0">
            <a:spAutoFit/>
          </a:bodyPr>
          <a:lstStyle/>
          <a:p>
            <a:pPr marL="0" marR="0" indent="0" algn="l" defTabSz="914400" rtl="0" fontAlgn="auto" latinLnBrk="1" hangingPunct="0">
              <a:lnSpc>
                <a:spcPct val="150000"/>
              </a:lnSpc>
              <a:spcBef>
                <a:spcPct val="0"/>
              </a:spcBef>
              <a:spcAft>
                <a:spcPct val="0"/>
              </a:spcAft>
              <a:buClrTx/>
              <a:buSzTx/>
              <a:buFontTx/>
              <a:buNone/>
            </a:pPr>
            <a:r>
              <a:rPr kumimoji="0" lang="zh-CN" altLang="en-US" sz="28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微软雅黑" panose="020b0503020204020204" charset="-122"/>
                <a:sym typeface="微软雅黑" panose="020b0503020204020204" charset="-122"/>
              </a:rPr>
              <a:t>依据：按</a:t>
            </a:r>
            <a:r>
              <a:rPr kumimoji="0" lang="zh-CN" altLang="en-US" sz="2800" b="1" i="0" u="none" strike="noStrike" cap="none" spc="0" normalizeH="0" baseline="0">
                <a:ln>
                  <a:noFill/>
                </a:ln>
                <a:solidFill>
                  <a:srgbClr val="FF0000"/>
                </a:solidFill>
                <a:effectLst/>
                <a:uFillTx/>
                <a:latin typeface="宋体" panose="02010600030101010101" pitchFamily="2" charset="-122"/>
                <a:ea typeface="宋体" panose="02010600030101010101" pitchFamily="2" charset="-122"/>
                <a:cs typeface="微软雅黑" panose="020b0503020204020204" charset="-122"/>
                <a:sym typeface="微软雅黑" panose="020b0503020204020204" charset="-122"/>
              </a:rPr>
              <a:t>力的作用效果</a:t>
            </a:r>
            <a:r>
              <a:rPr kumimoji="0" lang="zh-CN" altLang="en-US" sz="28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微软雅黑" panose="020b0503020204020204" charset="-122"/>
                <a:sym typeface="微软雅黑" panose="020b0503020204020204" charset="-122"/>
              </a:rPr>
              <a:t>分解</a:t>
            </a:r>
            <a:endParaRPr kumimoji="0" lang="zh-CN" altLang="en-US" sz="28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微软雅黑" panose="020b0503020204020204" charset="-122"/>
              <a:sym typeface="微软雅黑" panose="020b050302020402020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1000"/>
                                        <p:tgtEl>
                                          <p:spTgt spid="5"/>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randombar(horizontal)">
                                      <p:cBhvr>
                                        <p:cTn id="24" dur="500"/>
                                        <p:tgtEl>
                                          <p:spTgt spid="6"/>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87"/>
                                        </p:tgtEl>
                                        <p:attrNameLst>
                                          <p:attrName>style.visibility</p:attrName>
                                        </p:attrNameLst>
                                      </p:cBhvr>
                                      <p:to>
                                        <p:strVal val="visible"/>
                                      </p:to>
                                    </p:set>
                                    <p:animEffect transition="in" filter="wipe(up)">
                                      <p:cBhvr>
                                        <p:cTn id="29" dur="1000"/>
                                        <p:tgtEl>
                                          <p:spTgt spid="187"/>
                                        </p:tgtEl>
                                      </p:cBhvr>
                                    </p:animEffect>
                                  </p:childTnLst>
                                </p:cTn>
                              </p:par>
                            </p:childTnLst>
                          </p:cTn>
                        </p:par>
                      </p:childTnLst>
                    </p:cTn>
                  </p:par>
                  <p:par>
                    <p:cTn id="30" fill="hold" nodeType="clickPar">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1000"/>
                                        <p:tgtEl>
                                          <p:spTgt spid="7"/>
                                        </p:tgtEl>
                                      </p:cBhvr>
                                    </p:animEffect>
                                  </p:childTnLst>
                                </p:cTn>
                              </p:par>
                            </p:childTnLst>
                          </p:cTn>
                        </p:par>
                      </p:childTnLst>
                    </p:cTn>
                  </p:par>
                  <p:par>
                    <p:cTn id="35" fill="hold" nodeType="clickPar">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right)">
                                      <p:cBhvr>
                                        <p:cTn id="39" dur="1000"/>
                                        <p:tgtEl>
                                          <p:spTgt spid="8"/>
                                        </p:tgtEl>
                                      </p:cBhvr>
                                    </p:animEffect>
                                  </p:childTnLst>
                                </p:cTn>
                              </p:par>
                            </p:childTnLst>
                          </p:cTn>
                        </p:par>
                      </p:childTnLst>
                    </p:cTn>
                  </p:par>
                  <p:par>
                    <p:cTn id="40" fill="hold" nodeType="clickPar">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93"/>
                                        </p:tgtEl>
                                        <p:attrNameLst>
                                          <p:attrName>style.visibility</p:attrName>
                                        </p:attrNameLst>
                                      </p:cBhvr>
                                      <p:to>
                                        <p:strVal val="visible"/>
                                      </p:to>
                                    </p:set>
                                    <p:animEffect transition="in" filter="wipe(up)">
                                      <p:cBhvr>
                                        <p:cTn id="44" dur="1000"/>
                                        <p:tgtEl>
                                          <p:spTgt spid="193"/>
                                        </p:tgtEl>
                                      </p:cBhvr>
                                    </p:animEffect>
                                  </p:childTnLst>
                                </p:cTn>
                              </p:par>
                            </p:childTnLst>
                          </p:cTn>
                        </p:par>
                      </p:childTnLst>
                    </p:cTn>
                  </p:par>
                  <p:par>
                    <p:cTn id="45" fill="hold" nodeType="clickPar">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right)">
                                      <p:cBhvr>
                                        <p:cTn id="49" dur="1000"/>
                                        <p:tgtEl>
                                          <p:spTgt spid="19"/>
                                        </p:tgtEl>
                                      </p:cBhvr>
                                    </p:animEffect>
                                  </p:childTnLst>
                                </p:cTn>
                              </p:par>
                            </p:childTnLst>
                          </p:cTn>
                        </p:par>
                      </p:childTnLst>
                    </p:cTn>
                  </p:par>
                  <p:par>
                    <p:cTn id="50" fill="hold" nodeType="clickPar">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90"/>
                                        </p:tgtEl>
                                        <p:attrNameLst>
                                          <p:attrName>style.visibility</p:attrName>
                                        </p:attrNameLst>
                                      </p:cBhvr>
                                      <p:to>
                                        <p:strVal val="visible"/>
                                      </p:to>
                                    </p:set>
                                    <p:anim calcmode="lin" valueType="num">
                                      <p:cBhvr additive="base">
                                        <p:cTn id="54" dur="500" fill="hold"/>
                                        <p:tgtEl>
                                          <p:spTgt spid="190"/>
                                        </p:tgtEl>
                                        <p:attrNameLst>
                                          <p:attrName>ppt_x</p:attrName>
                                        </p:attrNameLst>
                                      </p:cBhvr>
                                      <p:tavLst>
                                        <p:tav tm="0">
                                          <p:val>
                                            <p:strVal val="#ppt_x"/>
                                          </p:val>
                                        </p:tav>
                                        <p:tav tm="100000">
                                          <p:val>
                                            <p:strVal val="#ppt_x"/>
                                          </p:val>
                                        </p:tav>
                                      </p:tavLst>
                                    </p:anim>
                                    <p:anim calcmode="lin" valueType="num">
                                      <p:cBhvr additive="base">
                                        <p:cTn id="55"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par>
                    <p:cTn id="56" fill="hold" nodeType="clickPar">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9"/>
                                        </p:tgtEl>
                                        <p:attrNameLst>
                                          <p:attrName>style.visibility</p:attrName>
                                        </p:attrNameLst>
                                      </p:cBhvr>
                                      <p:to>
                                        <p:strVal val="visible"/>
                                      </p:to>
                                    </p:set>
                                    <p:anim calcmode="lin" valueType="num">
                                      <p:cBhvr additive="base">
                                        <p:cTn id="60" dur="500" fill="hold"/>
                                        <p:tgtEl>
                                          <p:spTgt spid="9"/>
                                        </p:tgtEl>
                                        <p:attrNameLst>
                                          <p:attrName>ppt_x</p:attrName>
                                        </p:attrNameLst>
                                      </p:cBhvr>
                                      <p:tavLst>
                                        <p:tav tm="0">
                                          <p:val>
                                            <p:strVal val="#ppt_x"/>
                                          </p:val>
                                        </p:tav>
                                        <p:tav tm="100000">
                                          <p:val>
                                            <p:strVal val="#ppt_x"/>
                                          </p:val>
                                        </p:tav>
                                      </p:tavLst>
                                    </p:anim>
                                    <p:anim calcmode="lin" valueType="num">
                                      <p:cBhvr additive="base">
                                        <p:cTn id="6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2" fill="hold" nodeType="clickPar">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additive="base">
                                        <p:cTn id="66" dur="500" fill="hold"/>
                                        <p:tgtEl>
                                          <p:spTgt spid="11"/>
                                        </p:tgtEl>
                                        <p:attrNameLst>
                                          <p:attrName>ppt_x</p:attrName>
                                        </p:attrNameLst>
                                      </p:cBhvr>
                                      <p:tavLst>
                                        <p:tav tm="0">
                                          <p:val>
                                            <p:strVal val="#ppt_x"/>
                                          </p:val>
                                        </p:tav>
                                        <p:tav tm="100000">
                                          <p:val>
                                            <p:strVal val="#ppt_x"/>
                                          </p:val>
                                        </p:tav>
                                      </p:tavLst>
                                    </p:anim>
                                    <p:anim calcmode="lin" valueType="num">
                                      <p:cBhvr additive="base">
                                        <p:cTn id="6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90" grpId="0"/>
      <p:bldP spid="11" grpId="0" animBg="1"/>
    </p:bldLst>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80" name="Text Box 75" title=""/>
          <p:cNvSpPr txBox="1">
            <a:spLocks noChangeArrowheads="1"/>
          </p:cNvSpPr>
          <p:nvPr>
            <p:custDataLst>
              <p:tags r:id="rId3"/>
            </p:custDataLst>
          </p:nvPr>
        </p:nvSpPr>
        <p:spPr bwMode="auto">
          <a:xfrm>
            <a:off x="823807" y="1166707"/>
            <a:ext cx="10180320" cy="403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indent="457200">
              <a:lnSpc>
                <a:spcPct val="150000"/>
              </a:lnSpc>
              <a:defRPr sz="2800" b="1">
                <a:latin typeface="+mj-ea"/>
              </a:defRPr>
            </a:lvl1pPr>
          </a:lstStyle>
          <a:p>
            <a:pPr indent="0" eaLnBrk="1" fontAlgn="auto" latinLnBrk="0" hangingPunct="1">
              <a:lnSpc>
                <a:spcPct val="190000"/>
              </a:lnSpc>
              <a:spcBef>
                <a:spcPct val="0"/>
              </a:spcBef>
              <a:defRPr/>
            </a:pPr>
            <a:r>
              <a:rPr lang="zh-CN" altLang="en-US" smtClean="0">
                <a:solidFill>
                  <a:srgbClr val="FF0000"/>
                </a:solidFill>
                <a:latin typeface="宋体" panose="02010600030101010101" pitchFamily="2" charset="-122"/>
                <a:ea typeface="宋体" panose="02010600030101010101" pitchFamily="2" charset="-122"/>
                <a:cs typeface="宋体" panose="02010600030101010101" pitchFamily="2" charset="-122"/>
              </a:rPr>
              <a:t>分解的步骤：</a:t>
            </a:r>
            <a:endParaRPr lang="zh-CN" altLang="en-US" smtClean="0">
              <a:solidFill>
                <a:srgbClr val="FF0000"/>
              </a:solidFill>
              <a:latin typeface="宋体" panose="02010600030101010101" pitchFamily="2" charset="-122"/>
              <a:ea typeface="宋体" panose="02010600030101010101" pitchFamily="2" charset="-122"/>
              <a:cs typeface="宋体" panose="02010600030101010101" pitchFamily="2" charset="-122"/>
            </a:endParaRPr>
          </a:p>
          <a:p>
            <a:pPr indent="0" eaLnBrk="1" fontAlgn="auto" latinLnBrk="0" hangingPunct="1">
              <a:lnSpc>
                <a:spcPct val="190000"/>
              </a:lnSpc>
              <a:spcBef>
                <a:spcPct val="0"/>
              </a:spcBef>
              <a:defRPr/>
            </a:pPr>
            <a:r>
              <a:rPr lang="zh-CN" altLang="en-US" sz="2665" smtClean="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a:t>
            </a:r>
            <a:r>
              <a:rPr lang="en-US" altLang="zh-CN" sz="2665" smtClean="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1</a:t>
            </a:r>
            <a:r>
              <a:rPr lang="zh-CN" altLang="en-US" sz="2665" smtClean="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）分析力的作用效果；</a:t>
            </a:r>
            <a:endParaRPr lang="en-US" altLang="zh-CN" sz="2665" smtClean="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endParaRPr>
          </a:p>
          <a:p>
            <a:pPr indent="0" eaLnBrk="1" fontAlgn="auto" latinLnBrk="0" hangingPunct="1">
              <a:lnSpc>
                <a:spcPct val="190000"/>
              </a:lnSpc>
              <a:spcBef>
                <a:spcPct val="0"/>
              </a:spcBef>
              <a:defRPr/>
            </a:pPr>
            <a:r>
              <a:rPr lang="zh-CN" altLang="en-US" sz="2665" smtClean="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a:t>
            </a:r>
            <a:r>
              <a:rPr lang="en-US" altLang="zh-CN" sz="2665" smtClean="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2</a:t>
            </a:r>
            <a:r>
              <a:rPr lang="zh-CN" altLang="en-US" sz="2665" smtClean="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）据力的作用效果定分力的方向</a:t>
            </a:r>
            <a:r>
              <a:rPr lang="en-US" altLang="zh-CN" sz="2665" smtClean="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a:t>
            </a:r>
            <a:r>
              <a:rPr lang="zh-CN" altLang="en-US" sz="2665" smtClean="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画两个分力的方向</a:t>
            </a:r>
            <a:r>
              <a:rPr lang="en-US" altLang="zh-CN" sz="2665" smtClean="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a:t>
            </a:r>
            <a:endParaRPr lang="en-US" altLang="zh-CN" sz="2665" smtClean="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endParaRPr>
          </a:p>
          <a:p>
            <a:pPr indent="0" eaLnBrk="1" fontAlgn="auto" latinLnBrk="0" hangingPunct="1">
              <a:lnSpc>
                <a:spcPct val="190000"/>
              </a:lnSpc>
              <a:buSzTx/>
            </a:pPr>
            <a:r>
              <a:rPr lang="zh-CN" altLang="en-US" sz="2665" smtClean="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a:t>
            </a:r>
            <a:r>
              <a:rPr lang="en-US" altLang="zh-CN" sz="2665" smtClean="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3</a:t>
            </a:r>
            <a:r>
              <a:rPr lang="zh-CN" altLang="en-US" sz="2665" smtClean="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）用平行四边形定则定分力的大小</a:t>
            </a:r>
            <a:r>
              <a:rPr lang="en-US" altLang="zh-CN" sz="2665" smtClean="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a:t>
            </a:r>
            <a:endParaRPr lang="en-US" altLang="zh-CN" sz="2665" smtClean="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eaLnBrk="1" fontAlgn="auto" latinLnBrk="0" hangingPunct="1">
              <a:lnSpc>
                <a:spcPct val="190000"/>
              </a:lnSpc>
              <a:buSzTx/>
            </a:pPr>
            <a:r>
              <a:rPr lang="zh-CN" altLang="en-US" sz="2665" smtClean="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a:t>
            </a:r>
            <a:r>
              <a:rPr lang="en-US" altLang="zh-CN" sz="2665" smtClean="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4</a:t>
            </a:r>
            <a:r>
              <a:rPr lang="zh-CN" altLang="en-US" sz="2665" smtClean="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）据数学知识求分力的大小和方向。</a:t>
            </a:r>
            <a:endParaRPr lang="zh-CN" altLang="en-US" sz="2665" smtClean="0">
              <a:solidFill>
                <a:schemeClr val="tx1"/>
              </a:solidFill>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endParaRPr>
          </a:p>
        </p:txBody>
      </p:sp>
      <p:sp>
        <p:nvSpPr>
          <p:cNvPr id="2" name="线形标注 1(带强调线) 1" title=""/>
          <p:cNvSpPr/>
          <p:nvPr>
            <p:custDataLst>
              <p:tags r:id="rId4"/>
            </p:custDataLst>
          </p:nvPr>
        </p:nvSpPr>
        <p:spPr>
          <a:xfrm>
            <a:off x="9732645" y="1591946"/>
            <a:ext cx="504190" cy="3567429"/>
          </a:xfrm>
          <a:prstGeom prst="accentCallout1">
            <a:avLst>
              <a:gd name="adj1" fmla="val 18750"/>
              <a:gd name="adj2" fmla="val -8333"/>
              <a:gd name="adj3" fmla="val 17860"/>
              <a:gd name="adj4" fmla="val -912499"/>
            </a:avLst>
          </a:prstGeom>
          <a:solidFill>
            <a:schemeClr val="accent3">
              <a:lumMod val="20000"/>
              <a:lumOff val="80000"/>
            </a:schemeClr>
          </a:solidFill>
          <a:ln w="12700" cap="flat">
            <a:solidFill>
              <a:srgbClr val="BBE0E3"/>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60958" tIns="60958" rIns="60958" bIns="60958" numCol="1" spcCol="38100" rtlCol="0" anchor="ctr" forceAA="0">
            <a:spAutoFit/>
          </a:bodyPr>
          <a:lstStyle/>
          <a:p>
            <a:pPr marL="0" marR="0" indent="0" algn="l" defTabSz="914400" rtl="0" fontAlgn="auto" latinLnBrk="1" hangingPunct="0">
              <a:lnSpc>
                <a:spcPct val="100000"/>
              </a:lnSpc>
              <a:spcBef>
                <a:spcPct val="0"/>
              </a:spcBef>
              <a:spcAft>
                <a:spcPct val="0"/>
              </a:spcAft>
              <a:buClrTx/>
              <a:buSzTx/>
              <a:buFontTx/>
              <a:buNone/>
            </a:pPr>
            <a:r>
              <a:rPr kumimoji="0" lang="zh-CN" altLang="en-US" sz="28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微软雅黑" panose="020b0503020204020204" charset="-122"/>
                <a:sym typeface="微软雅黑" panose="020b0503020204020204" charset="-122"/>
              </a:rPr>
              <a:t>可以举例说明吗？</a:t>
            </a:r>
            <a:endParaRPr kumimoji="0" lang="zh-CN" altLang="en-US" sz="28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微软雅黑" panose="020b0503020204020204" charset="-122"/>
              <a:sym typeface="微软雅黑" panose="020b0503020204020204" charset="-122"/>
            </a:endParaRPr>
          </a:p>
        </p:txBody>
      </p:sp>
      <p:grpSp>
        <p:nvGrpSpPr>
          <p:cNvPr id="9" name="Group 28" title=""/>
          <p:cNvGrpSpPr/>
          <p:nvPr>
            <p:custDataLst>
              <p:tags r:id="rId5"/>
            </p:custDataLst>
          </p:nvPr>
        </p:nvGrpSpPr>
        <p:grpSpPr>
          <a:xfrm>
            <a:off x="1061086" y="5398"/>
            <a:ext cx="3735733" cy="712788"/>
            <a:chOff x="711" y="-11"/>
            <a:chExt cx="2393" cy="449"/>
          </a:xfrm>
        </p:grpSpPr>
        <p:sp>
          <p:nvSpPr>
            <p:cNvPr id="11" name="Rectangle 8"/>
            <p:cNvSpPr>
              <a:spLocks noChangeArrowheads="1"/>
            </p:cNvSpPr>
            <p:nvPr>
              <p:custDataLst>
                <p:tags r:id="rId6"/>
              </p:custDataLst>
            </p:nvPr>
          </p:nvSpPr>
          <p:spPr bwMode="auto">
            <a:xfrm>
              <a:off x="711" y="-10"/>
              <a:ext cx="2393" cy="448"/>
            </a:xfrm>
            <a:prstGeom prst="rect">
              <a:avLst/>
            </a:prstGeom>
            <a:solidFill>
              <a:srgbClr val="9A713C"/>
            </a:solidFill>
            <a:ln w="9525" algn="ctr">
              <a:noFill/>
              <a:miter lim="800000"/>
            </a:ln>
          </p:spPr>
          <p:txBody>
            <a:bodyPr lIns="121914" tIns="60957" rIns="121914" bIns="60957"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en-US" altLang="zh-CN" sz="36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12" name="TextBox 3"/>
            <p:cNvSpPr txBox="1">
              <a:spLocks noChangeArrowheads="1"/>
            </p:cNvSpPr>
            <p:nvPr>
              <p:custDataLst>
                <p:tags r:id="rId7"/>
              </p:custDataLst>
            </p:nvPr>
          </p:nvSpPr>
          <p:spPr bwMode="auto">
            <a:xfrm>
              <a:off x="723" y="-11"/>
              <a:ext cx="2381" cy="40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3600" b="1" i="0" u="sng" strike="noStrike" kern="0" cap="none" spc="0" normalizeH="0" baseline="0" noProof="0">
                  <a:ln>
                    <a:noFill/>
                  </a:ln>
                  <a:solidFill>
                    <a:prstClr val="white"/>
                  </a:solidFill>
                  <a:effectLst/>
                  <a:uLnTx/>
                  <a:uFillTx/>
                  <a:latin typeface="微软雅黑" panose="020b0503020204020204" charset="-122"/>
                  <a:ea typeface="微软雅黑"/>
                </a:rPr>
                <a:t>力的分解步骤</a:t>
              </a:r>
              <a:endParaRPr kumimoji="0" lang="zh-CN" altLang="en-US" sz="3600" b="1" i="0" u="sng" strike="noStrike" kern="0" cap="none" spc="0" normalizeH="0" baseline="0" noProof="0">
                <a:ln>
                  <a:noFill/>
                </a:ln>
                <a:solidFill>
                  <a:prstClr val="white"/>
                </a:solidFill>
                <a:effectLst/>
                <a:uLnTx/>
                <a:uFillTx/>
                <a:latin typeface="微软雅黑" panose="020b0503020204020204" charset="-122"/>
                <a:ea typeface="微软雅黑"/>
              </a:endParaRPr>
            </a:p>
          </p:txBody>
        </p:sp>
      </p:grpSp>
      <p:sp>
        <p:nvSpPr>
          <p:cNvPr id="13" name="AutoShape 10" title=""/>
          <p:cNvSpPr>
            <a:spLocks noChangeArrowheads="1"/>
          </p:cNvSpPr>
          <p:nvPr userDrawn="1">
            <p:custDataLst>
              <p:tags r:id="rId8"/>
            </p:custDataLst>
          </p:nvPr>
        </p:nvSpPr>
        <p:spPr bwMode="auto">
          <a:xfrm>
            <a:off x="12584" y="256109"/>
            <a:ext cx="917549" cy="701778"/>
          </a:xfrm>
          <a:prstGeom prst="flowChartOffpageConnector">
            <a:avLst/>
          </a:prstGeom>
          <a:solidFill>
            <a:srgbClr val="9A713C"/>
          </a:solidFill>
          <a:ln w="9525">
            <a:noFill/>
            <a:miter lim="800000"/>
          </a:ln>
        </p:spPr>
        <p:txBody>
          <a:bodyPr wrap="none"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99CC"/>
              </a:solidFill>
              <a:effectLst/>
              <a:uLnTx/>
              <a:uFillTx/>
              <a:latin typeface="微软雅黑" panose="020b0503020204020204" charset="-122"/>
              <a:ea typeface="微软雅黑"/>
            </a:endParaRPr>
          </a:p>
        </p:txBody>
      </p:sp>
      <p:sp>
        <p:nvSpPr>
          <p:cNvPr id="37" name="Text Box 24" title=""/>
          <p:cNvSpPr txBox="1">
            <a:spLocks noChangeArrowheads="1"/>
          </p:cNvSpPr>
          <p:nvPr userDrawn="1">
            <p:custDataLst>
              <p:tags r:id="rId9"/>
            </p:custDataLst>
          </p:nvPr>
        </p:nvSpPr>
        <p:spPr bwMode="auto">
          <a:xfrm rot="16200000">
            <a:off x="92616" y="-93605"/>
            <a:ext cx="757555" cy="917549"/>
          </a:xfrm>
          <a:prstGeom prst="rect">
            <a:avLst/>
          </a:prstGeom>
          <a:solidFill>
            <a:srgbClr val="9A713C"/>
          </a:solidFill>
          <a:ln w="9525">
            <a:noFill/>
            <a:miter lim="800000"/>
          </a:ln>
        </p:spPr>
        <p:txBody>
          <a:bodyPr vert="eaVert" wrap="square">
            <a:spAutoFit/>
          </a:bodyPr>
          <a:lstStyle/>
          <a:p>
            <a:pPr marR="0" indent="0" algn="ctr" defTabSz="914400" fontAlgn="auto">
              <a:lnSpc>
                <a:spcPct val="100000"/>
              </a:lnSpc>
              <a:spcBef>
                <a:spcPct val="0"/>
              </a:spcBef>
              <a:spcAft>
                <a:spcPct val="0"/>
              </a:spcAft>
              <a:buClrTx/>
              <a:buSzTx/>
              <a:buFontTx/>
              <a:buNone/>
              <a:defRPr/>
            </a:pPr>
            <a:r>
              <a:rPr kumimoji="0" lang="en-US" altLang="zh-CN" sz="3735" b="1" i="0" kern="0" cap="none" spc="0" normalizeH="0" baseline="0" noProof="0">
                <a:solidFill>
                  <a:prstClr val="white"/>
                </a:solidFill>
                <a:latin typeface="黑体" panose="02010609060101010101" charset="-122"/>
                <a:ea typeface="黑体" panose="02010609060101010101" charset="-122"/>
              </a:rPr>
              <a:t>05</a:t>
            </a:r>
            <a:endParaRPr kumimoji="0" lang="en-US" altLang="zh-CN" sz="3735" b="1" i="0" kern="0" cap="none" spc="0" normalizeH="0" baseline="0" noProof="0">
              <a:solidFill>
                <a:prstClr val="white"/>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ppt_x"/>
                                          </p:val>
                                        </p:tav>
                                        <p:tav tm="100000">
                                          <p:val>
                                            <p:strVal val="#ppt_x"/>
                                          </p:val>
                                        </p:tav>
                                      </p:tavLst>
                                    </p:anim>
                                    <p:anim calcmode="lin" valueType="num">
                                      <p:cBhvr additive="base">
                                        <p:cTn id="8" dur="500" fill="hold"/>
                                        <p:tgtEl>
                                          <p:spTgt spid="8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0">
                                            <p:txEl>
                                              <p:pRg st="1" end="1"/>
                                            </p:txEl>
                                          </p:spTgt>
                                        </p:tgtEl>
                                        <p:attrNameLst>
                                          <p:attrName>style.visibility</p:attrName>
                                        </p:attrNameLst>
                                      </p:cBhvr>
                                      <p:to>
                                        <p:strVal val="visible"/>
                                      </p:to>
                                    </p:set>
                                    <p:anim calcmode="lin" valueType="num">
                                      <p:cBhvr additive="base">
                                        <p:cTn id="11" dur="500" fill="hold"/>
                                        <p:tgtEl>
                                          <p:spTgt spid="8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0">
                                            <p:txEl>
                                              <p:pRg st="2" end="2"/>
                                            </p:txEl>
                                          </p:spTgt>
                                        </p:tgtEl>
                                        <p:attrNameLst>
                                          <p:attrName>style.visibility</p:attrName>
                                        </p:attrNameLst>
                                      </p:cBhvr>
                                      <p:to>
                                        <p:strVal val="visible"/>
                                      </p:to>
                                    </p:set>
                                    <p:anim calcmode="lin" valueType="num">
                                      <p:cBhvr additive="base">
                                        <p:cTn id="15" dur="500" fill="hold"/>
                                        <p:tgtEl>
                                          <p:spTgt spid="8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0">
                                            <p:txEl>
                                              <p:pRg st="3" end="3"/>
                                            </p:txEl>
                                          </p:spTgt>
                                        </p:tgtEl>
                                        <p:attrNameLst>
                                          <p:attrName>style.visibility</p:attrName>
                                        </p:attrNameLst>
                                      </p:cBhvr>
                                      <p:to>
                                        <p:strVal val="visible"/>
                                      </p:to>
                                    </p:set>
                                    <p:anim calcmode="lin" valueType="num">
                                      <p:cBhvr additive="base">
                                        <p:cTn id="19" dur="500" fill="hold"/>
                                        <p:tgtEl>
                                          <p:spTgt spid="8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0">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0">
                                            <p:txEl>
                                              <p:pRg st="4" end="4"/>
                                            </p:txEl>
                                          </p:spTgt>
                                        </p:tgtEl>
                                        <p:attrNameLst>
                                          <p:attrName>style.visibility</p:attrName>
                                        </p:attrNameLst>
                                      </p:cBhvr>
                                      <p:to>
                                        <p:strVal val="visible"/>
                                      </p:to>
                                    </p:set>
                                    <p:anim calcmode="lin" valueType="num">
                                      <p:cBhvr additive="base">
                                        <p:cTn id="23" dur="500" fill="hold"/>
                                        <p:tgtEl>
                                          <p:spTgt spid="80">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2" grpId="0" animBg="1"/>
    </p:bldLst>
  </p:timing>
</p:sld>
</file>

<file path=ppt/tags/tag1.xml><?xml version="1.0" encoding="utf-8"?>
<p:tagLst xmlns:p="http://schemas.openxmlformats.org/presentationml/2006/main">
  <p:tag name="AS_UNIQUEID" val="6150"/>
</p:tagLst>
</file>

<file path=ppt/tags/tag10.xml><?xml version="1.0" encoding="utf-8"?>
<p:tagLst xmlns:p="http://schemas.openxmlformats.org/presentationml/2006/main">
  <p:tag name="AS_UNIQUEID" val="6159"/>
</p:tagLst>
</file>

<file path=ppt/tags/tag100.xml><?xml version="1.0" encoding="utf-8"?>
<p:tagLst xmlns:p="http://schemas.openxmlformats.org/presentationml/2006/main">
  <p:tag name="AS_UNIQUEID" val="6246"/>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1000.xml><?xml version="1.0" encoding="utf-8"?>
<p:tagLst xmlns:p="http://schemas.openxmlformats.org/presentationml/2006/main">
  <p:tag name="AS_UNIQUEID" val="6652"/>
</p:tagLst>
</file>

<file path=ppt/tags/tag1001.xml><?xml version="1.0" encoding="utf-8"?>
<p:tagLst xmlns:p="http://schemas.openxmlformats.org/presentationml/2006/main">
  <p:tag name="AS_UNIQUEID" val="6653"/>
</p:tagLst>
</file>

<file path=ppt/tags/tag1002.xml><?xml version="1.0" encoding="utf-8"?>
<p:tagLst xmlns:p="http://schemas.openxmlformats.org/presentationml/2006/main">
  <p:tag name="AS_UNIQUEID" val="6654"/>
</p:tagLst>
</file>

<file path=ppt/tags/tag1003.xml><?xml version="1.0" encoding="utf-8"?>
<p:tagLst xmlns:p="http://schemas.openxmlformats.org/presentationml/2006/main">
  <p:tag name="AS_UNIQUEID" val="6655"/>
</p:tagLst>
</file>

<file path=ppt/tags/tag1004.xml><?xml version="1.0" encoding="utf-8"?>
<p:tagLst xmlns:p="http://schemas.openxmlformats.org/presentationml/2006/main">
  <p:tag name="AS_UNIQUEID" val="6656"/>
</p:tagLst>
</file>

<file path=ppt/tags/tag1005.xml><?xml version="1.0" encoding="utf-8"?>
<p:tagLst xmlns:p="http://schemas.openxmlformats.org/presentationml/2006/main">
  <p:tag name="AS_UNIQUEID" val="6657"/>
</p:tagLst>
</file>

<file path=ppt/tags/tag1006.xml><?xml version="1.0" encoding="utf-8"?>
<p:tagLst xmlns:p="http://schemas.openxmlformats.org/presentationml/2006/main">
  <p:tag name="AS_UNIQUEID" val="6658"/>
</p:tagLst>
</file>

<file path=ppt/tags/tag1007.xml><?xml version="1.0" encoding="utf-8"?>
<p:tagLst xmlns:p="http://schemas.openxmlformats.org/presentationml/2006/main">
  <p:tag name="AS_UNIQUEID" val="6659"/>
</p:tagLst>
</file>

<file path=ppt/tags/tag1008.xml><?xml version="1.0" encoding="utf-8"?>
<p:tagLst xmlns:p="http://schemas.openxmlformats.org/presentationml/2006/main">
  <p:tag name="AS_UNIQUEID" val="6660"/>
</p:tagLst>
</file>

<file path=ppt/tags/tag1009.xml><?xml version="1.0" encoding="utf-8"?>
<p:tagLst xmlns:p="http://schemas.openxmlformats.org/presentationml/2006/main">
  <p:tag name="AS_UNIQUEID" val="6661"/>
</p:tagLst>
</file>

<file path=ppt/tags/tag101.xml><?xml version="1.0" encoding="utf-8"?>
<p:tagLst xmlns:p="http://schemas.openxmlformats.org/presentationml/2006/main">
  <p:tag name="AS_UNIQUEID" val="6247"/>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1010.xml><?xml version="1.0" encoding="utf-8"?>
<p:tagLst xmlns:p="http://schemas.openxmlformats.org/presentationml/2006/main">
  <p:tag name="AS_UNIQUEID" val="6662"/>
</p:tagLst>
</file>

<file path=ppt/tags/tag1011.xml><?xml version="1.0" encoding="utf-8"?>
<p:tagLst xmlns:p="http://schemas.openxmlformats.org/presentationml/2006/main">
  <p:tag name="AS_UNIQUEID" val="6663"/>
</p:tagLst>
</file>

<file path=ppt/tags/tag1012.xml><?xml version="1.0" encoding="utf-8"?>
<p:tagLst xmlns:p="http://schemas.openxmlformats.org/presentationml/2006/main">
  <p:tag name="AS_UNIQUEID" val="6664"/>
</p:tagLst>
</file>

<file path=ppt/tags/tag1013.xml><?xml version="1.0" encoding="utf-8"?>
<p:tagLst xmlns:p="http://schemas.openxmlformats.org/presentationml/2006/main">
  <p:tag name="AS_UNIQUEID" val="6665"/>
</p:tagLst>
</file>

<file path=ppt/tags/tag1014.xml><?xml version="1.0" encoding="utf-8"?>
<p:tagLst xmlns:p="http://schemas.openxmlformats.org/presentationml/2006/main">
  <p:tag name="AS_UNIQUEID" val="6666"/>
</p:tagLst>
</file>

<file path=ppt/tags/tag1015.xml><?xml version="1.0" encoding="utf-8"?>
<p:tagLst xmlns:p="http://schemas.openxmlformats.org/presentationml/2006/main">
  <p:tag name="AS_UNIQUEID" val="6667"/>
</p:tagLst>
</file>

<file path=ppt/tags/tag1016.xml><?xml version="1.0" encoding="utf-8"?>
<p:tagLst xmlns:p="http://schemas.openxmlformats.org/presentationml/2006/main">
  <p:tag name="AS_UNIQUEID" val="6668"/>
</p:tagLst>
</file>

<file path=ppt/tags/tag1017.xml><?xml version="1.0" encoding="utf-8"?>
<p:tagLst xmlns:p="http://schemas.openxmlformats.org/presentationml/2006/main">
  <p:tag name="AS_UNIQUEID" val="6669"/>
</p:tagLst>
</file>

<file path=ppt/tags/tag1018.xml><?xml version="1.0" encoding="utf-8"?>
<p:tagLst xmlns:p="http://schemas.openxmlformats.org/presentationml/2006/main">
  <p:tag name="AS_UNIQUEID" val="6670"/>
</p:tagLst>
</file>

<file path=ppt/tags/tag1019.xml><?xml version="1.0" encoding="utf-8"?>
<p:tagLst xmlns:p="http://schemas.openxmlformats.org/presentationml/2006/main">
  <p:tag name="AS_UNIQUEID" val="6671"/>
</p:tagLst>
</file>

<file path=ppt/tags/tag102.xml><?xml version="1.0" encoding="utf-8"?>
<p:tagLst xmlns:p="http://schemas.openxmlformats.org/presentationml/2006/main">
  <p:tag name="AS_UNIQUEID" val="6248"/>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1020.xml><?xml version="1.0" encoding="utf-8"?>
<p:tagLst xmlns:p="http://schemas.openxmlformats.org/presentationml/2006/main">
  <p:tag name="AS_UNIQUEID" val="6672"/>
</p:tagLst>
</file>

<file path=ppt/tags/tag1021.xml><?xml version="1.0" encoding="utf-8"?>
<p:tagLst xmlns:p="http://schemas.openxmlformats.org/presentationml/2006/main">
  <p:tag name="AS_UNIQUEID" val="6673"/>
</p:tagLst>
</file>

<file path=ppt/tags/tag1022.xml><?xml version="1.0" encoding="utf-8"?>
<p:tagLst xmlns:p="http://schemas.openxmlformats.org/presentationml/2006/main">
  <p:tag name="AS_UNIQUEID" val="6674"/>
</p:tagLst>
</file>

<file path=ppt/tags/tag1023.xml><?xml version="1.0" encoding="utf-8"?>
<p:tagLst xmlns:p="http://schemas.openxmlformats.org/presentationml/2006/main">
  <p:tag name="AS_UNIQUEID" val="6675"/>
</p:tagLst>
</file>

<file path=ppt/tags/tag1024.xml><?xml version="1.0" encoding="utf-8"?>
<p:tagLst xmlns:p="http://schemas.openxmlformats.org/presentationml/2006/main">
  <p:tag name="AS_UNIQUEID" val="6676"/>
</p:tagLst>
</file>

<file path=ppt/tags/tag1025.xml><?xml version="1.0" encoding="utf-8"?>
<p:tagLst xmlns:p="http://schemas.openxmlformats.org/presentationml/2006/main">
  <p:tag name="AS_UNIQUEID" val="6677"/>
</p:tagLst>
</file>

<file path=ppt/tags/tag1026.xml><?xml version="1.0" encoding="utf-8"?>
<p:tagLst xmlns:p="http://schemas.openxmlformats.org/presentationml/2006/main">
  <p:tag name="AS_UNIQUEID" val="6678"/>
</p:tagLst>
</file>

<file path=ppt/tags/tag1027.xml><?xml version="1.0" encoding="utf-8"?>
<p:tagLst xmlns:p="http://schemas.openxmlformats.org/presentationml/2006/main">
  <p:tag name="AS_UNIQUEID" val="6679"/>
</p:tagLst>
</file>

<file path=ppt/tags/tag1028.xml><?xml version="1.0" encoding="utf-8"?>
<p:tagLst xmlns:p="http://schemas.openxmlformats.org/presentationml/2006/main">
  <p:tag name="AS_UNIQUEID" val="6680"/>
</p:tagLst>
</file>

<file path=ppt/tags/tag1029.xml><?xml version="1.0" encoding="utf-8"?>
<p:tagLst xmlns:p="http://schemas.openxmlformats.org/presentationml/2006/main">
  <p:tag name="AS_UNIQUEID" val="6681"/>
</p:tagLst>
</file>

<file path=ppt/tags/tag103.xml><?xml version="1.0" encoding="utf-8"?>
<p:tagLst xmlns:p="http://schemas.openxmlformats.org/presentationml/2006/main">
  <p:tag name="AS_UNIQUEID" val="6249"/>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1030.xml><?xml version="1.0" encoding="utf-8"?>
<p:tagLst xmlns:p="http://schemas.openxmlformats.org/presentationml/2006/main">
  <p:tag name="AS_UNIQUEID" val="6682"/>
</p:tagLst>
</file>

<file path=ppt/tags/tag1031.xml><?xml version="1.0" encoding="utf-8"?>
<p:tagLst xmlns:p="http://schemas.openxmlformats.org/presentationml/2006/main">
  <p:tag name="AS_UNIQUEID" val="6683"/>
</p:tagLst>
</file>

<file path=ppt/tags/tag1032.xml><?xml version="1.0" encoding="utf-8"?>
<p:tagLst xmlns:p="http://schemas.openxmlformats.org/presentationml/2006/main">
  <p:tag name="AS_UNIQUEID" val="6684"/>
</p:tagLst>
</file>

<file path=ppt/tags/tag1033.xml><?xml version="1.0" encoding="utf-8"?>
<p:tagLst xmlns:p="http://schemas.openxmlformats.org/presentationml/2006/main">
  <p:tag name="AS_UNIQUEID" val="6685"/>
</p:tagLst>
</file>

<file path=ppt/tags/tag1034.xml><?xml version="1.0" encoding="utf-8"?>
<p:tagLst xmlns:p="http://schemas.openxmlformats.org/presentationml/2006/main">
  <p:tag name="AS_UNIQUEID" val="6686"/>
</p:tagLst>
</file>

<file path=ppt/tags/tag1035.xml><?xml version="1.0" encoding="utf-8"?>
<p:tagLst xmlns:p="http://schemas.openxmlformats.org/presentationml/2006/main">
  <p:tag name="AS_UNIQUEID" val="6687"/>
</p:tagLst>
</file>

<file path=ppt/tags/tag1036.xml><?xml version="1.0" encoding="utf-8"?>
<p:tagLst xmlns:p="http://schemas.openxmlformats.org/presentationml/2006/main">
  <p:tag name="AS_UNIQUEID" val="6688"/>
</p:tagLst>
</file>

<file path=ppt/tags/tag1037.xml><?xml version="1.0" encoding="utf-8"?>
<p:tagLst xmlns:p="http://schemas.openxmlformats.org/presentationml/2006/main">
  <p:tag name="AS_UNIQUEID" val="6689"/>
</p:tagLst>
</file>

<file path=ppt/tags/tag1038.xml><?xml version="1.0" encoding="utf-8"?>
<p:tagLst xmlns:p="http://schemas.openxmlformats.org/presentationml/2006/main">
  <p:tag name="KSO_WM_BEAUTIFY_FLAG" val="#wm#"/>
  <p:tag name="KSO_WM_SLIDE_ID" val="custom20202548_7"/>
  <p:tag name="KSO_WM_SLIDE_INDEX" val="7"/>
  <p:tag name="KSO_WM_SLIDE_ITEM_CNT" val="0"/>
  <p:tag name="KSO_WM_SLIDE_LAYOUT" val="a_f"/>
  <p:tag name="KSO_WM_SLIDE_LAYOUT_CNT" val="1_1"/>
  <p:tag name="KSO_WM_SLIDE_POSITION" val="100*98"/>
  <p:tag name="KSO_WM_SLIDE_SIZE" val="758*343"/>
  <p:tag name="KSO_WM_SLIDE_SUBTYPE" val="pureTxt"/>
  <p:tag name="KSO_WM_SLIDE_TYPE" val="text"/>
  <p:tag name="KSO_WM_TAG_VERSION" val="1.0"/>
  <p:tag name="KSO_WM_TEMPLATE_CATEGORY" val="custom"/>
  <p:tag name="KSO_WM_TEMPLATE_COLOR_TYPE" val="0"/>
  <p:tag name="KSO_WM_TEMPLATE_INDEX" val="20202548"/>
  <p:tag name="KSO_WM_TEMPLATE_MASTER_THUMB_INDEX" val="0"/>
  <p:tag name="KSO_WM_TEMPLATE_MASTER_TYPE" val="1"/>
  <p:tag name="KSO_WM_TEMPLATE_SUBCATEGORY" val="0"/>
  <p:tag name="KSO_WM_UNIT_SHOW_EDIT_AREA_INDICATION" val="0"/>
</p:tagLst>
</file>

<file path=ppt/tags/tag1039.xml><?xml version="1.0" encoding="utf-8"?>
<p:tagLst xmlns:p="http://schemas.openxmlformats.org/presentationml/2006/main">
  <p:tag name="AS_UNIQUEID" val="6690"/>
</p:tagLst>
</file>

<file path=ppt/tags/tag104.xml><?xml version="1.0" encoding="utf-8"?>
<p:tagLst xmlns:p="http://schemas.openxmlformats.org/presentationml/2006/main">
  <p:tag name="AS_UNIQUEID" val="6250"/>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1040.xml><?xml version="1.0" encoding="utf-8"?>
<p:tagLst xmlns:p="http://schemas.openxmlformats.org/presentationml/2006/main">
  <p:tag name="AS_UNIQUEID" val="6691"/>
</p:tagLst>
</file>

<file path=ppt/tags/tag1041.xml><?xml version="1.0" encoding="utf-8"?>
<p:tagLst xmlns:p="http://schemas.openxmlformats.org/presentationml/2006/main">
  <p:tag name="AS_UNIQUEID" val="6692"/>
</p:tagLst>
</file>

<file path=ppt/tags/tag1042.xml><?xml version="1.0" encoding="utf-8"?>
<p:tagLst xmlns:p="http://schemas.openxmlformats.org/presentationml/2006/main">
  <p:tag name="AS_UNIQUEID" val="6693"/>
</p:tagLst>
</file>

<file path=ppt/tags/tag1043.xml><?xml version="1.0" encoding="utf-8"?>
<p:tagLst xmlns:p="http://schemas.openxmlformats.org/presentationml/2006/main">
  <p:tag name="AS_UNIQUEID" val="6694"/>
</p:tagLst>
</file>

<file path=ppt/tags/tag1044.xml><?xml version="1.0" encoding="utf-8"?>
<p:tagLst xmlns:p="http://schemas.openxmlformats.org/presentationml/2006/main">
  <p:tag name="AS_UNIQUEID" val="6695"/>
</p:tagLst>
</file>

<file path=ppt/tags/tag1045.xml><?xml version="1.0" encoding="utf-8"?>
<p:tagLst xmlns:p="http://schemas.openxmlformats.org/presentationml/2006/main">
  <p:tag name="AS_UNIQUEID" val="6696"/>
</p:tagLst>
</file>

<file path=ppt/tags/tag1046.xml><?xml version="1.0" encoding="utf-8"?>
<p:tagLst xmlns:p="http://schemas.openxmlformats.org/presentationml/2006/main">
  <p:tag name="AS_UNIQUEID" val="6697"/>
</p:tagLst>
</file>

<file path=ppt/tags/tag1047.xml><?xml version="1.0" encoding="utf-8"?>
<p:tagLst xmlns:p="http://schemas.openxmlformats.org/presentationml/2006/main">
  <p:tag name="AS_UNIQUEID" val="6698"/>
</p:tagLst>
</file>

<file path=ppt/tags/tag1048.xml><?xml version="1.0" encoding="utf-8"?>
<p:tagLst xmlns:p="http://schemas.openxmlformats.org/presentationml/2006/main">
  <p:tag name="AS_UNIQUEID" val="6699"/>
</p:tagLst>
</file>

<file path=ppt/tags/tag1049.xml><?xml version="1.0" encoding="utf-8"?>
<p:tagLst xmlns:p="http://schemas.openxmlformats.org/presentationml/2006/main">
  <p:tag name="AS_UNIQUEID" val="6700"/>
</p:tagLst>
</file>

<file path=ppt/tags/tag105.xml><?xml version="1.0" encoding="utf-8"?>
<p:tagLst xmlns:p="http://schemas.openxmlformats.org/presentationml/2006/main">
  <p:tag name="AS_UNIQUEID" val="6251"/>
  <p:tag name="KSO_WM_UNIT_PLACING_PICTURE_USER_VIEWPORT" val="{&quot;height&quot;:693,&quot;width&quot;:1974}"/>
</p:tagLst>
</file>

<file path=ppt/tags/tag1050.xml><?xml version="1.0" encoding="utf-8"?>
<p:tagLst xmlns:p="http://schemas.openxmlformats.org/presentationml/2006/main">
  <p:tag name="AS_UNIQUEID" val="6701"/>
</p:tagLst>
</file>

<file path=ppt/tags/tag1051.xml><?xml version="1.0" encoding="utf-8"?>
<p:tagLst xmlns:p="http://schemas.openxmlformats.org/presentationml/2006/main">
  <p:tag name="AS_UNIQUEID" val="6702"/>
</p:tagLst>
</file>

<file path=ppt/tags/tag1052.xml><?xml version="1.0" encoding="utf-8"?>
<p:tagLst xmlns:p="http://schemas.openxmlformats.org/presentationml/2006/main">
  <p:tag name="AS_UNIQUEID" val="6703"/>
</p:tagLst>
</file>

<file path=ppt/tags/tag1053.xml><?xml version="1.0" encoding="utf-8"?>
<p:tagLst xmlns:p="http://schemas.openxmlformats.org/presentationml/2006/main">
  <p:tag name="AS_UNIQUEID" val="6704"/>
</p:tagLst>
</file>

<file path=ppt/tags/tag1054.xml><?xml version="1.0" encoding="utf-8"?>
<p:tagLst xmlns:p="http://schemas.openxmlformats.org/presentationml/2006/main">
  <p:tag name="AS_UNIQUEID" val="6705"/>
</p:tagLst>
</file>

<file path=ppt/tags/tag1055.xml><?xml version="1.0" encoding="utf-8"?>
<p:tagLst xmlns:p="http://schemas.openxmlformats.org/presentationml/2006/main">
  <p:tag name="AS_UNIQUEID" val="6706"/>
</p:tagLst>
</file>

<file path=ppt/tags/tag1056.xml><?xml version="1.0" encoding="utf-8"?>
<p:tagLst xmlns:p="http://schemas.openxmlformats.org/presentationml/2006/main">
  <p:tag name="AS_UNIQUEID" val="6707"/>
</p:tagLst>
</file>

<file path=ppt/tags/tag1057.xml><?xml version="1.0" encoding="utf-8"?>
<p:tagLst xmlns:p="http://schemas.openxmlformats.org/presentationml/2006/main">
  <p:tag name="AS_UNIQUEID" val="6708"/>
</p:tagLst>
</file>

<file path=ppt/tags/tag1058.xml><?xml version="1.0" encoding="utf-8"?>
<p:tagLst xmlns:p="http://schemas.openxmlformats.org/presentationml/2006/main">
  <p:tag name="AS_UNIQUEID" val="6709"/>
</p:tagLst>
</file>

<file path=ppt/tags/tag1059.xml><?xml version="1.0" encoding="utf-8"?>
<p:tagLst xmlns:p="http://schemas.openxmlformats.org/presentationml/2006/main">
  <p:tag name="AS_UNIQUEID" val="6710"/>
</p:tagLst>
</file>

<file path=ppt/tags/tag106.xml><?xml version="1.0" encoding="utf-8"?>
<p:tagLst xmlns:p="http://schemas.openxmlformats.org/presentationml/2006/main">
  <p:tag name="AS_UNIQUEID" val="6252"/>
</p:tagLst>
</file>

<file path=ppt/tags/tag1060.xml><?xml version="1.0" encoding="utf-8"?>
<p:tagLst xmlns:p="http://schemas.openxmlformats.org/presentationml/2006/main">
  <p:tag name="AS_UNIQUEID" val="6711"/>
</p:tagLst>
</file>

<file path=ppt/tags/tag1061.xml><?xml version="1.0" encoding="utf-8"?>
<p:tagLst xmlns:p="http://schemas.openxmlformats.org/presentationml/2006/main">
  <p:tag name="AS_UNIQUEID" val="6712"/>
</p:tagLst>
</file>

<file path=ppt/tags/tag1062.xml><?xml version="1.0" encoding="utf-8"?>
<p:tagLst xmlns:p="http://schemas.openxmlformats.org/presentationml/2006/main">
  <p:tag name="AS_UNIQUEID" val="6713"/>
</p:tagLst>
</file>

<file path=ppt/tags/tag1063.xml><?xml version="1.0" encoding="utf-8"?>
<p:tagLst xmlns:p="http://schemas.openxmlformats.org/presentationml/2006/main">
  <p:tag name="AS_UNIQUEID" val="6714"/>
</p:tagLst>
</file>

<file path=ppt/tags/tag1064.xml><?xml version="1.0" encoding="utf-8"?>
<p:tagLst xmlns:p="http://schemas.openxmlformats.org/presentationml/2006/main">
  <p:tag name="AS_UNIQUEID" val="6715"/>
</p:tagLst>
</file>

<file path=ppt/tags/tag1065.xml><?xml version="1.0" encoding="utf-8"?>
<p:tagLst xmlns:p="http://schemas.openxmlformats.org/presentationml/2006/main">
  <p:tag name="AS_UNIQUEID" val="6716"/>
</p:tagLst>
</file>

<file path=ppt/tags/tag1066.xml><?xml version="1.0" encoding="utf-8"?>
<p:tagLst xmlns:p="http://schemas.openxmlformats.org/presentationml/2006/main">
  <p:tag name="AS_UNIQUEID" val="6717"/>
</p:tagLst>
</file>

<file path=ppt/tags/tag1067.xml><?xml version="1.0" encoding="utf-8"?>
<p:tagLst xmlns:p="http://schemas.openxmlformats.org/presentationml/2006/main">
  <p:tag name="AS_UNIQUEID" val="6718"/>
</p:tagLst>
</file>

<file path=ppt/tags/tag1068.xml><?xml version="1.0" encoding="utf-8"?>
<p:tagLst xmlns:p="http://schemas.openxmlformats.org/presentationml/2006/main">
  <p:tag name="AS_UNIQUEID" val="6719"/>
</p:tagLst>
</file>

<file path=ppt/tags/tag1069.xml><?xml version="1.0" encoding="utf-8"?>
<p:tagLst xmlns:p="http://schemas.openxmlformats.org/presentationml/2006/main">
  <p:tag name="AS_UNIQUEID" val="6720"/>
</p:tagLst>
</file>

<file path=ppt/tags/tag107.xml><?xml version="1.0" encoding="utf-8"?>
<p:tagLst xmlns:p="http://schemas.openxmlformats.org/presentationml/2006/main">
  <p:tag name="KSO_WM_BEAUTIFY_FLAG" val="#wm#"/>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070.xml><?xml version="1.0" encoding="utf-8"?>
<p:tagLst xmlns:p="http://schemas.openxmlformats.org/presentationml/2006/main">
  <p:tag name="AS_UNIQUEID" val="6721"/>
</p:tagLst>
</file>

<file path=ppt/tags/tag1071.xml><?xml version="1.0" encoding="utf-8"?>
<p:tagLst xmlns:p="http://schemas.openxmlformats.org/presentationml/2006/main">
  <p:tag name="AS_UNIQUEID" val="6722"/>
</p:tagLst>
</file>

<file path=ppt/tags/tag1072.xml><?xml version="1.0" encoding="utf-8"?>
<p:tagLst xmlns:p="http://schemas.openxmlformats.org/presentationml/2006/main">
  <p:tag name="AS_UNIQUEID" val="6723"/>
</p:tagLst>
</file>

<file path=ppt/tags/tag1073.xml><?xml version="1.0" encoding="utf-8"?>
<p:tagLst xmlns:p="http://schemas.openxmlformats.org/presentationml/2006/main">
  <p:tag name="AS_UNIQUEID" val="6724"/>
</p:tagLst>
</file>

<file path=ppt/tags/tag1074.xml><?xml version="1.0" encoding="utf-8"?>
<p:tagLst xmlns:p="http://schemas.openxmlformats.org/presentationml/2006/main">
  <p:tag name="AS_UNIQUEID" val="6725"/>
</p:tagLst>
</file>

<file path=ppt/tags/tag1075.xml><?xml version="1.0" encoding="utf-8"?>
<p:tagLst xmlns:p="http://schemas.openxmlformats.org/presentationml/2006/main">
  <p:tag name="AS_UNIQUEID" val="6726"/>
</p:tagLst>
</file>

<file path=ppt/tags/tag1076.xml><?xml version="1.0" encoding="utf-8"?>
<p:tagLst xmlns:p="http://schemas.openxmlformats.org/presentationml/2006/main">
  <p:tag name="AS_UNIQUEID" val="6727"/>
</p:tagLst>
</file>

<file path=ppt/tags/tag1077.xml><?xml version="1.0" encoding="utf-8"?>
<p:tagLst xmlns:p="http://schemas.openxmlformats.org/presentationml/2006/main">
  <p:tag name="AS_UNIQUEID" val="6728"/>
</p:tagLst>
</file>

<file path=ppt/tags/tag1078.xml><?xml version="1.0" encoding="utf-8"?>
<p:tagLst xmlns:p="http://schemas.openxmlformats.org/presentationml/2006/main">
  <p:tag name="KSO_WM_BEAUTIFY_FLAG" val="#wm#"/>
  <p:tag name="KSO_WM_SLIDE_ID" val="custom20202548_7"/>
  <p:tag name="KSO_WM_SLIDE_INDEX" val="7"/>
  <p:tag name="KSO_WM_SLIDE_ITEM_CNT" val="0"/>
  <p:tag name="KSO_WM_SLIDE_LAYOUT" val="a_f"/>
  <p:tag name="KSO_WM_SLIDE_LAYOUT_CNT" val="1_1"/>
  <p:tag name="KSO_WM_SLIDE_POSITION" val="100*98"/>
  <p:tag name="KSO_WM_SLIDE_SIZE" val="758*343"/>
  <p:tag name="KSO_WM_SLIDE_SUBTYPE" val="pureTxt"/>
  <p:tag name="KSO_WM_SLIDE_TYPE" val="text"/>
  <p:tag name="KSO_WM_TAG_VERSION" val="1.0"/>
  <p:tag name="KSO_WM_TEMPLATE_CATEGORY" val="custom"/>
  <p:tag name="KSO_WM_TEMPLATE_COLOR_TYPE" val="0"/>
  <p:tag name="KSO_WM_TEMPLATE_INDEX" val="20202548"/>
  <p:tag name="KSO_WM_TEMPLATE_MASTER_THUMB_INDEX" val="0"/>
  <p:tag name="KSO_WM_TEMPLATE_MASTER_TYPE" val="1"/>
  <p:tag name="KSO_WM_TEMPLATE_SUBCATEGORY" val="0"/>
  <p:tag name="KSO_WM_UNIT_SHOW_EDIT_AREA_INDICATION" val="0"/>
</p:tagLst>
</file>

<file path=ppt/tags/tag1079.xml><?xml version="1.0" encoding="utf-8"?>
<p:tagLst xmlns:p="http://schemas.openxmlformats.org/presentationml/2006/main">
  <p:tag name="AS_UNIQUEID" val="6729"/>
</p:tagLst>
</file>

<file path=ppt/tags/tag108.xml><?xml version="1.0" encoding="utf-8"?>
<p:tagLst xmlns:p="http://schemas.openxmlformats.org/presentationml/2006/main">
  <p:tag name="AS_UNIQUEID" val="6253"/>
</p:tagLst>
</file>

<file path=ppt/tags/tag1080.xml><?xml version="1.0" encoding="utf-8"?>
<p:tagLst xmlns:p="http://schemas.openxmlformats.org/presentationml/2006/main">
  <p:tag name="AS_UNIQUEID" val="6730"/>
</p:tagLst>
</file>

<file path=ppt/tags/tag1081.xml><?xml version="1.0" encoding="utf-8"?>
<p:tagLst xmlns:p="http://schemas.openxmlformats.org/presentationml/2006/main">
  <p:tag name="AS_UNIQUEID" val="6731"/>
</p:tagLst>
</file>

<file path=ppt/tags/tag1082.xml><?xml version="1.0" encoding="utf-8"?>
<p:tagLst xmlns:p="http://schemas.openxmlformats.org/presentationml/2006/main">
  <p:tag name="KSO_WM_BEAUTIFY_FLAG" val="#wm#"/>
  <p:tag name="KSO_WM_TEMPLATE_CATEGORY" val="custom"/>
  <p:tag name="KSO_WM_TEMPLATE_INDEX" val="20205081"/>
</p:tagLst>
</file>

<file path=ppt/tags/tag1083.xml><?xml version="1.0" encoding="utf-8"?>
<p:tagLst xmlns:p="http://schemas.openxmlformats.org/presentationml/2006/main">
  <p:tag name="AS_UNIQUEID" val="6732"/>
</p:tagLst>
</file>

<file path=ppt/tags/tag1084.xml><?xml version="1.0" encoding="utf-8"?>
<p:tagLst xmlns:p="http://schemas.openxmlformats.org/presentationml/2006/main">
  <p:tag name="AS_UNIQUEID" val="5937"/>
</p:tagLst>
</file>

<file path=ppt/tags/tag1085.xml><?xml version="1.0" encoding="utf-8"?>
<p:tagLst xmlns:p="http://schemas.openxmlformats.org/presentationml/2006/main">
  <p:tag name="AS_UNIQUEID" val="5939"/>
</p:tagLst>
</file>

<file path=ppt/tags/tag1086.xml><?xml version="1.0" encoding="utf-8"?>
<p:tagLst xmlns:p="http://schemas.openxmlformats.org/presentationml/2006/main">
  <p:tag name="AS_UNIQUEID" val="5940"/>
</p:tagLst>
</file>

<file path=ppt/tags/tag1087.xml><?xml version="1.0" encoding="utf-8"?>
<p:tagLst xmlns:p="http://schemas.openxmlformats.org/presentationml/2006/main">
  <p:tag name="AS_UNIQUEID" val="5941"/>
</p:tagLst>
</file>

<file path=ppt/tags/tag1088.xml><?xml version="1.0" encoding="utf-8"?>
<p:tagLst xmlns:p="http://schemas.openxmlformats.org/presentationml/2006/main">
  <p:tag name="AS_UNIQUEID" val="5942"/>
</p:tagLst>
</file>

<file path=ppt/tags/tag1089.xml><?xml version="1.0" encoding="utf-8"?>
<p:tagLst xmlns:p="http://schemas.openxmlformats.org/presentationml/2006/main">
  <p:tag name="AS_UNIQUEID" val="5943"/>
</p:tagLst>
</file>

<file path=ppt/tags/tag109.xml><?xml version="1.0" encoding="utf-8"?>
<p:tagLst xmlns:p="http://schemas.openxmlformats.org/presentationml/2006/main">
  <p:tag name="AS_UNIQUEID" val="6254"/>
</p:tagLst>
</file>

<file path=ppt/tags/tag1090.xml><?xml version="1.0" encoding="utf-8"?>
<p:tagLst xmlns:p="http://schemas.openxmlformats.org/presentationml/2006/main">
  <p:tag name="AS_UNIQUEID" val="5944"/>
</p:tagLst>
</file>

<file path=ppt/tags/tag1091.xml><?xml version="1.0" encoding="utf-8"?>
<p:tagLst xmlns:p="http://schemas.openxmlformats.org/presentationml/2006/main">
  <p:tag name="AS_UNIQUEID" val="5945"/>
</p:tagLst>
</file>

<file path=ppt/tags/tag1092.xml><?xml version="1.0" encoding="utf-8"?>
<p:tagLst xmlns:p="http://schemas.openxmlformats.org/presentationml/2006/main">
  <p:tag name="AS_UNIQUEID" val="5946"/>
</p:tagLst>
</file>

<file path=ppt/tags/tag1093.xml><?xml version="1.0" encoding="utf-8"?>
<p:tagLst xmlns:p="http://schemas.openxmlformats.org/presentationml/2006/main">
  <p:tag name="AS_UNIQUEID" val="5947"/>
</p:tagLst>
</file>

<file path=ppt/tags/tag1094.xml><?xml version="1.0" encoding="utf-8"?>
<p:tagLst xmlns:p="http://schemas.openxmlformats.org/presentationml/2006/main">
  <p:tag name="AS_UNIQUEID" val="5948"/>
</p:tagLst>
</file>

<file path=ppt/tags/tag1095.xml><?xml version="1.0" encoding="utf-8"?>
<p:tagLst xmlns:p="http://schemas.openxmlformats.org/presentationml/2006/main">
  <p:tag name="AS_UNIQUEID" val="5949"/>
</p:tagLst>
</file>

<file path=ppt/tags/tag1096.xml><?xml version="1.0" encoding="utf-8"?>
<p:tagLst xmlns:p="http://schemas.openxmlformats.org/presentationml/2006/main">
  <p:tag name="AS_UNIQUEID" val="5951"/>
</p:tagLst>
</file>

<file path=ppt/tags/tag1097.xml><?xml version="1.0" encoding="utf-8"?>
<p:tagLst xmlns:p="http://schemas.openxmlformats.org/presentationml/2006/main">
  <p:tag name="AS_UNIQUEID" val="5952"/>
</p:tagLst>
</file>

<file path=ppt/tags/tag1098.xml><?xml version="1.0" encoding="utf-8"?>
<p:tagLst xmlns:p="http://schemas.openxmlformats.org/presentationml/2006/main">
  <p:tag name="AS_UNIQUEID" val="5950"/>
</p:tagLst>
</file>

<file path=ppt/tags/tag1099.xml><?xml version="1.0" encoding="utf-8"?>
<p:tagLst xmlns:p="http://schemas.openxmlformats.org/presentationml/2006/main">
  <p:tag name="AS_UNIQUEID" val="5953"/>
</p:tagLst>
</file>

<file path=ppt/tags/tag11.xml><?xml version="1.0" encoding="utf-8"?>
<p:tagLst xmlns:p="http://schemas.openxmlformats.org/presentationml/2006/main">
  <p:tag name="AS_UNIQUEID" val="6160"/>
</p:tagLst>
</file>

<file path=ppt/tags/tag110.xml><?xml version="1.0" encoding="utf-8"?>
<p:tagLst xmlns:p="http://schemas.openxmlformats.org/presentationml/2006/main">
  <p:tag name="AS_UNIQUEID" val="6255"/>
</p:tagLst>
</file>

<file path=ppt/tags/tag1100.xml><?xml version="1.0" encoding="utf-8"?>
<p:tagLst xmlns:p="http://schemas.openxmlformats.org/presentationml/2006/main">
  <p:tag name="AS_UNIQUEID" val="5954"/>
</p:tagLst>
</file>

<file path=ppt/tags/tag1101.xml><?xml version="1.0" encoding="utf-8"?>
<p:tagLst xmlns:p="http://schemas.openxmlformats.org/presentationml/2006/main">
  <p:tag name="AS_UNIQUEID" val="5955"/>
</p:tagLst>
</file>

<file path=ppt/tags/tag1102.xml><?xml version="1.0" encoding="utf-8"?>
<p:tagLst xmlns:p="http://schemas.openxmlformats.org/presentationml/2006/main">
  <p:tag name="AS_UNIQUEID" val="5956"/>
</p:tagLst>
</file>

<file path=ppt/tags/tag1103.xml><?xml version="1.0" encoding="utf-8"?>
<p:tagLst xmlns:p="http://schemas.openxmlformats.org/presentationml/2006/main">
  <p:tag name="AS_UNIQUEID" val="5957"/>
</p:tagLst>
</file>

<file path=ppt/tags/tag1104.xml><?xml version="1.0" encoding="utf-8"?>
<p:tagLst xmlns:p="http://schemas.openxmlformats.org/presentationml/2006/main">
  <p:tag name="AS_UNIQUEID" val="5958"/>
</p:tagLst>
</file>

<file path=ppt/tags/tag1105.xml><?xml version="1.0" encoding="utf-8"?>
<p:tagLst xmlns:p="http://schemas.openxmlformats.org/presentationml/2006/main">
  <p:tag name="AS_UNIQUEID" val="5961"/>
</p:tagLst>
</file>

<file path=ppt/tags/tag1106.xml><?xml version="1.0" encoding="utf-8"?>
<p:tagLst xmlns:p="http://schemas.openxmlformats.org/presentationml/2006/main">
  <p:tag name="AS_UNIQUEID" val="5959"/>
</p:tagLst>
</file>

<file path=ppt/tags/tag1107.xml><?xml version="1.0" encoding="utf-8"?>
<p:tagLst xmlns:p="http://schemas.openxmlformats.org/presentationml/2006/main">
  <p:tag name="AS_UNIQUEID" val="5960"/>
</p:tagLst>
</file>

<file path=ppt/tags/tag1108.xml><?xml version="1.0" encoding="utf-8"?>
<p:tagLst xmlns:p="http://schemas.openxmlformats.org/presentationml/2006/main">
  <p:tag name="AS_UNIQUEID" val="5962"/>
</p:tagLst>
</file>

<file path=ppt/tags/tag1109.xml><?xml version="1.0" encoding="utf-8"?>
<p:tagLst xmlns:p="http://schemas.openxmlformats.org/presentationml/2006/main">
  <p:tag name="AS_UNIQUEID" val="5963"/>
</p:tagLst>
</file>

<file path=ppt/tags/tag111.xml><?xml version="1.0" encoding="utf-8"?>
<p:tagLst xmlns:p="http://schemas.openxmlformats.org/presentationml/2006/main">
  <p:tag name="AS_UNIQUEID" val="6256"/>
</p:tagLst>
</file>

<file path=ppt/tags/tag1110.xml><?xml version="1.0" encoding="utf-8"?>
<p:tagLst xmlns:p="http://schemas.openxmlformats.org/presentationml/2006/main">
  <p:tag name="AS_UNIQUEID" val="5964"/>
</p:tagLst>
</file>

<file path=ppt/tags/tag1111.xml><?xml version="1.0" encoding="utf-8"?>
<p:tagLst xmlns:p="http://schemas.openxmlformats.org/presentationml/2006/main">
  <p:tag name="AS_UNIQUEID" val="5965"/>
</p:tagLst>
</file>

<file path=ppt/tags/tag1112.xml><?xml version="1.0" encoding="utf-8"?>
<p:tagLst xmlns:p="http://schemas.openxmlformats.org/presentationml/2006/main">
  <p:tag name="AS_UNIQUEID" val="5966"/>
</p:tagLst>
</file>

<file path=ppt/tags/tag1113.xml><?xml version="1.0" encoding="utf-8"?>
<p:tagLst xmlns:p="http://schemas.openxmlformats.org/presentationml/2006/main">
  <p:tag name="AS_UNIQUEID" val="6733"/>
</p:tagLst>
</file>

<file path=ppt/tags/tag1114.xml><?xml version="1.0" encoding="utf-8"?>
<p:tagLst xmlns:p="http://schemas.openxmlformats.org/presentationml/2006/main">
  <p:tag name="AS_UNIQUEID" val="6734"/>
</p:tagLst>
</file>

<file path=ppt/tags/tag1115.xml><?xml version="1.0" encoding="utf-8"?>
<p:tagLst xmlns:p="http://schemas.openxmlformats.org/presentationml/2006/main">
  <p:tag name="AS_UNIQUEID" val="6735"/>
</p:tagLst>
</file>

<file path=ppt/tags/tag1116.xml><?xml version="1.0" encoding="utf-8"?>
<p:tagLst xmlns:p="http://schemas.openxmlformats.org/presentationml/2006/main">
  <p:tag name="AS_UNIQUEID" val="6736"/>
</p:tagLst>
</file>

<file path=ppt/tags/tag1117.xml><?xml version="1.0" encoding="utf-8"?>
<p:tagLst xmlns:p="http://schemas.openxmlformats.org/presentationml/2006/main">
  <p:tag name="AS_UNIQUEID" val="6737"/>
</p:tagLst>
</file>

<file path=ppt/tags/tag1118.xml><?xml version="1.0" encoding="utf-8"?>
<p:tagLst xmlns:p="http://schemas.openxmlformats.org/presentationml/2006/main">
  <p:tag name="AS_UNIQUEID" val="6738"/>
</p:tagLst>
</file>

<file path=ppt/tags/tag1119.xml><?xml version="1.0" encoding="utf-8"?>
<p:tagLst xmlns:p="http://schemas.openxmlformats.org/presentationml/2006/main">
  <p:tag name="AS_UNIQUEID" val="6739"/>
</p:tagLst>
</file>

<file path=ppt/tags/tag112.xml><?xml version="1.0" encoding="utf-8"?>
<p:tagLst xmlns:p="http://schemas.openxmlformats.org/presentationml/2006/main">
  <p:tag name="AS_UNIQUEID" val="6257"/>
</p:tagLst>
</file>

<file path=ppt/tags/tag1120.xml><?xml version="1.0" encoding="utf-8"?>
<p:tagLst xmlns:p="http://schemas.openxmlformats.org/presentationml/2006/main">
  <p:tag name="AS_UNIQUEID" val="6740"/>
</p:tagLst>
</file>

<file path=ppt/tags/tag1121.xml><?xml version="1.0" encoding="utf-8"?>
<p:tagLst xmlns:p="http://schemas.openxmlformats.org/presentationml/2006/main">
  <p:tag name="AS_UNIQUEID" val="6741"/>
</p:tagLst>
</file>

<file path=ppt/tags/tag1122.xml><?xml version="1.0" encoding="utf-8"?>
<p:tagLst xmlns:p="http://schemas.openxmlformats.org/presentationml/2006/main">
  <p:tag name="AS_UNIQUEID" val="6742"/>
</p:tagLst>
</file>

<file path=ppt/tags/tag1123.xml><?xml version="1.0" encoding="utf-8"?>
<p:tagLst xmlns:p="http://schemas.openxmlformats.org/presentationml/2006/main">
  <p:tag name="AS_UNIQUEID" val="6743"/>
</p:tagLst>
</file>

<file path=ppt/tags/tag1124.xml><?xml version="1.0" encoding="utf-8"?>
<p:tagLst xmlns:p="http://schemas.openxmlformats.org/presentationml/2006/main">
  <p:tag name="AS_UNIQUEID" val="6744"/>
</p:tagLst>
</file>

<file path=ppt/tags/tag1125.xml><?xml version="1.0" encoding="utf-8"?>
<p:tagLst xmlns:p="http://schemas.openxmlformats.org/presentationml/2006/main">
  <p:tag name="AS_UNIQUEID" val="6745"/>
</p:tagLst>
</file>

<file path=ppt/tags/tag1126.xml><?xml version="1.0" encoding="utf-8"?>
<p:tagLst xmlns:p="http://schemas.openxmlformats.org/presentationml/2006/main">
  <p:tag name="AS_UNIQUEID" val="6746"/>
</p:tagLst>
</file>

<file path=ppt/tags/tag1127.xml><?xml version="1.0" encoding="utf-8"?>
<p:tagLst xmlns:p="http://schemas.openxmlformats.org/presentationml/2006/main">
  <p:tag name="AS_UNIQUEID" val="6747"/>
</p:tagLst>
</file>

<file path=ppt/tags/tag1128.xml><?xml version="1.0" encoding="utf-8"?>
<p:tagLst xmlns:p="http://schemas.openxmlformats.org/presentationml/2006/main">
  <p:tag name="AS_UNIQUEID" val="6748"/>
</p:tagLst>
</file>

<file path=ppt/tags/tag1129.xml><?xml version="1.0" encoding="utf-8"?>
<p:tagLst xmlns:p="http://schemas.openxmlformats.org/presentationml/2006/main">
  <p:tag name="AS_UNIQUEID" val="6749"/>
</p:tagLst>
</file>

<file path=ppt/tags/tag113.xml><?xml version="1.0" encoding="utf-8"?>
<p:tagLst xmlns:p="http://schemas.openxmlformats.org/presentationml/2006/main">
  <p:tag name="AS_UNIQUEID" val="6258"/>
</p:tagLst>
</file>

<file path=ppt/tags/tag1130.xml><?xml version="1.0" encoding="utf-8"?>
<p:tagLst xmlns:p="http://schemas.openxmlformats.org/presentationml/2006/main">
  <p:tag name="AS_UNIQUEID" val="6750"/>
</p:tagLst>
</file>

<file path=ppt/tags/tag1131.xml><?xml version="1.0" encoding="utf-8"?>
<p:tagLst xmlns:p="http://schemas.openxmlformats.org/presentationml/2006/main">
  <p:tag name="AS_UNIQUEID" val="6751"/>
</p:tagLst>
</file>

<file path=ppt/tags/tag1132.xml><?xml version="1.0" encoding="utf-8"?>
<p:tagLst xmlns:p="http://schemas.openxmlformats.org/presentationml/2006/main">
  <p:tag name="AS_UNIQUEID" val="6752"/>
</p:tagLst>
</file>

<file path=ppt/tags/tag1133.xml><?xml version="1.0" encoding="utf-8"?>
<p:tagLst xmlns:p="http://schemas.openxmlformats.org/presentationml/2006/main">
  <p:tag name="AS_UNIQUEID" val="6753"/>
</p:tagLst>
</file>

<file path=ppt/tags/tag1134.xml><?xml version="1.0" encoding="utf-8"?>
<p:tagLst xmlns:p="http://schemas.openxmlformats.org/presentationml/2006/main">
  <p:tag name="AS_UNIQUEID" val="6754"/>
</p:tagLst>
</file>

<file path=ppt/tags/tag1135.xml><?xml version="1.0" encoding="utf-8"?>
<p:tagLst xmlns:p="http://schemas.openxmlformats.org/presentationml/2006/main">
  <p:tag name="AS_UNIQUEID" val="6755"/>
</p:tagLst>
</file>

<file path=ppt/tags/tag1136.xml><?xml version="1.0" encoding="utf-8"?>
<p:tagLst xmlns:p="http://schemas.openxmlformats.org/presentationml/2006/main">
  <p:tag name="AS_UNIQUEID" val="6756"/>
</p:tagLst>
</file>

<file path=ppt/tags/tag1137.xml><?xml version="1.0" encoding="utf-8"?>
<p:tagLst xmlns:p="http://schemas.openxmlformats.org/presentationml/2006/main">
  <p:tag name="AS_UNIQUEID" val="6757"/>
</p:tagLst>
</file>

<file path=ppt/tags/tag1138.xml><?xml version="1.0" encoding="utf-8"?>
<p:tagLst xmlns:p="http://schemas.openxmlformats.org/presentationml/2006/main">
  <p:tag name="AS_UNIQUEID" val="6758"/>
</p:tagLst>
</file>

<file path=ppt/tags/tag1139.xml><?xml version="1.0" encoding="utf-8"?>
<p:tagLst xmlns:p="http://schemas.openxmlformats.org/presentationml/2006/main">
  <p:tag name="AS_UNIQUEID" val="6759"/>
</p:tagLst>
</file>

<file path=ppt/tags/tag114.xml><?xml version="1.0" encoding="utf-8"?>
<p:tagLst xmlns:p="http://schemas.openxmlformats.org/presentationml/2006/main">
  <p:tag name="AS_UNIQUEID" val="6259"/>
</p:tagLst>
</file>

<file path=ppt/tags/tag1140.xml><?xml version="1.0" encoding="utf-8"?>
<p:tagLst xmlns:p="http://schemas.openxmlformats.org/presentationml/2006/main">
  <p:tag name="AS_UNIQUEID" val="6760"/>
</p:tagLst>
</file>

<file path=ppt/tags/tag1141.xml><?xml version="1.0" encoding="utf-8"?>
<p:tagLst xmlns:p="http://schemas.openxmlformats.org/presentationml/2006/main">
  <p:tag name="AS_UNIQUEID" val="6761"/>
</p:tagLst>
</file>

<file path=ppt/tags/tag1142.xml><?xml version="1.0" encoding="utf-8"?>
<p:tagLst xmlns:p="http://schemas.openxmlformats.org/presentationml/2006/main">
  <p:tag name="AS_UNIQUEID" val="6762"/>
</p:tagLst>
</file>

<file path=ppt/tags/tag1143.xml><?xml version="1.0" encoding="utf-8"?>
<p:tagLst xmlns:p="http://schemas.openxmlformats.org/presentationml/2006/main">
  <p:tag name="AS_UNIQUEID" val="6763"/>
</p:tagLst>
</file>

<file path=ppt/tags/tag1144.xml><?xml version="1.0" encoding="utf-8"?>
<p:tagLst xmlns:p="http://schemas.openxmlformats.org/presentationml/2006/main">
  <p:tag name="AS_UNIQUEID" val="6764"/>
</p:tagLst>
</file>

<file path=ppt/tags/tag1145.xml><?xml version="1.0" encoding="utf-8"?>
<p:tagLst xmlns:p="http://schemas.openxmlformats.org/presentationml/2006/main">
  <p:tag name="AS_UNIQUEID" val="6765"/>
</p:tagLst>
</file>

<file path=ppt/tags/tag1146.xml><?xml version="1.0" encoding="utf-8"?>
<p:tagLst xmlns:p="http://schemas.openxmlformats.org/presentationml/2006/main">
  <p:tag name="AS_UNIQUEID" val="6766"/>
</p:tagLst>
</file>

<file path=ppt/tags/tag1147.xml><?xml version="1.0" encoding="utf-8"?>
<p:tagLst xmlns:p="http://schemas.openxmlformats.org/presentationml/2006/main">
  <p:tag name="AS_UNIQUEID" val="6767"/>
</p:tagLst>
</file>

<file path=ppt/tags/tag1148.xml><?xml version="1.0" encoding="utf-8"?>
<p:tagLst xmlns:p="http://schemas.openxmlformats.org/presentationml/2006/main">
  <p:tag name="AS_UNIQUEID" val="6768"/>
</p:tagLst>
</file>

<file path=ppt/tags/tag1149.xml><?xml version="1.0" encoding="utf-8"?>
<p:tagLst xmlns:p="http://schemas.openxmlformats.org/presentationml/2006/main">
  <p:tag name="AS_UNIQUEID" val="6769"/>
</p:tagLst>
</file>

<file path=ppt/tags/tag115.xml><?xml version="1.0" encoding="utf-8"?>
<p:tagLst xmlns:p="http://schemas.openxmlformats.org/presentationml/2006/main">
  <p:tag name="AS_UNIQUEID" val="6260"/>
</p:tagLst>
</file>

<file path=ppt/tags/tag1150.xml><?xml version="1.0" encoding="utf-8"?>
<p:tagLst xmlns:p="http://schemas.openxmlformats.org/presentationml/2006/main">
  <p:tag name="AS_UNIQUEID" val="6770"/>
</p:tagLst>
</file>

<file path=ppt/tags/tag1151.xml><?xml version="1.0" encoding="utf-8"?>
<p:tagLst xmlns:p="http://schemas.openxmlformats.org/presentationml/2006/main">
  <p:tag name="AS_UNIQUEID" val="6771"/>
</p:tagLst>
</file>

<file path=ppt/tags/tag1152.xml><?xml version="1.0" encoding="utf-8"?>
<p:tagLst xmlns:p="http://schemas.openxmlformats.org/presentationml/2006/main">
  <p:tag name="AS_UNIQUEID" val="6772"/>
</p:tagLst>
</file>

<file path=ppt/tags/tag1153.xml><?xml version="1.0" encoding="utf-8"?>
<p:tagLst xmlns:p="http://schemas.openxmlformats.org/presentationml/2006/main">
  <p:tag name="AS_UNIQUEID" val="6773"/>
</p:tagLst>
</file>

<file path=ppt/tags/tag1154.xml><?xml version="1.0" encoding="utf-8"?>
<p:tagLst xmlns:p="http://schemas.openxmlformats.org/presentationml/2006/main">
  <p:tag name="AS_UNIQUEID" val="6774"/>
</p:tagLst>
</file>

<file path=ppt/tags/tag1155.xml><?xml version="1.0" encoding="utf-8"?>
<p:tagLst xmlns:p="http://schemas.openxmlformats.org/presentationml/2006/main">
  <p:tag name="AS_UNIQUEID" val="6775"/>
</p:tagLst>
</file>

<file path=ppt/tags/tag1156.xml><?xml version="1.0" encoding="utf-8"?>
<p:tagLst xmlns:p="http://schemas.openxmlformats.org/presentationml/2006/main">
  <p:tag name="AS_UNIQUEID" val="6776"/>
</p:tagLst>
</file>

<file path=ppt/tags/tag1157.xml><?xml version="1.0" encoding="utf-8"?>
<p:tagLst xmlns:p="http://schemas.openxmlformats.org/presentationml/2006/main">
  <p:tag name="AS_UNIQUEID" val="6777"/>
</p:tagLst>
</file>

<file path=ppt/tags/tag1158.xml><?xml version="1.0" encoding="utf-8"?>
<p:tagLst xmlns:p="http://schemas.openxmlformats.org/presentationml/2006/main">
  <p:tag name="AS_UNIQUEID" val="6778"/>
</p:tagLst>
</file>

<file path=ppt/tags/tag1159.xml><?xml version="1.0" encoding="utf-8"?>
<p:tagLst xmlns:p="http://schemas.openxmlformats.org/presentationml/2006/main">
  <p:tag name="AS_UNIQUEID" val="6779"/>
</p:tagLst>
</file>

<file path=ppt/tags/tag116.xml><?xml version="1.0" encoding="utf-8"?>
<p:tagLst xmlns:p="http://schemas.openxmlformats.org/presentationml/2006/main">
  <p:tag name="AS_UNIQUEID" val="6261"/>
</p:tagLst>
</file>

<file path=ppt/tags/tag1160.xml><?xml version="1.0" encoding="utf-8"?>
<p:tagLst xmlns:p="http://schemas.openxmlformats.org/presentationml/2006/main">
  <p:tag name="AS_UNIQUEID" val="6780"/>
</p:tagLst>
</file>

<file path=ppt/tags/tag1161.xml><?xml version="1.0" encoding="utf-8"?>
<p:tagLst xmlns:p="http://schemas.openxmlformats.org/presentationml/2006/main">
  <p:tag name="AS_UNIQUEID" val="6781"/>
</p:tagLst>
</file>

<file path=ppt/tags/tag1162.xml><?xml version="1.0" encoding="utf-8"?>
<p:tagLst xmlns:p="http://schemas.openxmlformats.org/presentationml/2006/main">
  <p:tag name="AS_UNIQUEID" val="6782"/>
</p:tagLst>
</file>

<file path=ppt/tags/tag1163.xml><?xml version="1.0" encoding="utf-8"?>
<p:tagLst xmlns:p="http://schemas.openxmlformats.org/presentationml/2006/main">
  <p:tag name="AS_UNIQUEID" val="6783"/>
</p:tagLst>
</file>

<file path=ppt/tags/tag1164.xml><?xml version="1.0" encoding="utf-8"?>
<p:tagLst xmlns:p="http://schemas.openxmlformats.org/presentationml/2006/main">
  <p:tag name="AS_UNIQUEID" val="6784"/>
</p:tagLst>
</file>

<file path=ppt/tags/tag1165.xml><?xml version="1.0" encoding="utf-8"?>
<p:tagLst xmlns:p="http://schemas.openxmlformats.org/presentationml/2006/main">
  <p:tag name="AS_UNIQUEID" val="6785"/>
</p:tagLst>
</file>

<file path=ppt/tags/tag1166.xml><?xml version="1.0" encoding="utf-8"?>
<p:tagLst xmlns:p="http://schemas.openxmlformats.org/presentationml/2006/main">
  <p:tag name="AS_UNIQUEID" val="6786"/>
</p:tagLst>
</file>

<file path=ppt/tags/tag1167.xml><?xml version="1.0" encoding="utf-8"?>
<p:tagLst xmlns:p="http://schemas.openxmlformats.org/presentationml/2006/main">
  <p:tag name="AS_UNIQUEID" val="6787"/>
</p:tagLst>
</file>

<file path=ppt/tags/tag1168.xml><?xml version="1.0" encoding="utf-8"?>
<p:tagLst xmlns:p="http://schemas.openxmlformats.org/presentationml/2006/main">
  <p:tag name="AS_UNIQUEID" val="6788"/>
</p:tagLst>
</file>

<file path=ppt/tags/tag1169.xml><?xml version="1.0" encoding="utf-8"?>
<p:tagLst xmlns:p="http://schemas.openxmlformats.org/presentationml/2006/main">
  <p:tag name="AS_UNIQUEID" val="6789"/>
</p:tagLst>
</file>

<file path=ppt/tags/tag117.xml><?xml version="1.0" encoding="utf-8"?>
<p:tagLst xmlns:p="http://schemas.openxmlformats.org/presentationml/2006/main">
  <p:tag name="AS_UNIQUEID" val="6262"/>
</p:tagLst>
</file>

<file path=ppt/tags/tag1170.xml><?xml version="1.0" encoding="utf-8"?>
<p:tagLst xmlns:p="http://schemas.openxmlformats.org/presentationml/2006/main">
  <p:tag name="AS_UNIQUEID" val="6790"/>
</p:tagLst>
</file>

<file path=ppt/tags/tag1171.xml><?xml version="1.0" encoding="utf-8"?>
<p:tagLst xmlns:p="http://schemas.openxmlformats.org/presentationml/2006/main">
  <p:tag name="AS_UNIQUEID" val="6791"/>
</p:tagLst>
</file>

<file path=ppt/tags/tag1172.xml><?xml version="1.0" encoding="utf-8"?>
<p:tagLst xmlns:p="http://schemas.openxmlformats.org/presentationml/2006/main">
  <p:tag name="AS_UNIQUEID" val="6792"/>
</p:tagLst>
</file>

<file path=ppt/tags/tag1173.xml><?xml version="1.0" encoding="utf-8"?>
<p:tagLst xmlns:p="http://schemas.openxmlformats.org/presentationml/2006/main">
  <p:tag name="AS_UNIQUEID" val="6793"/>
</p:tagLst>
</file>

<file path=ppt/tags/tag1174.xml><?xml version="1.0" encoding="utf-8"?>
<p:tagLst xmlns:p="http://schemas.openxmlformats.org/presentationml/2006/main">
  <p:tag name="AS_UNIQUEID" val="6794"/>
</p:tagLst>
</file>

<file path=ppt/tags/tag1175.xml><?xml version="1.0" encoding="utf-8"?>
<p:tagLst xmlns:p="http://schemas.openxmlformats.org/presentationml/2006/main">
  <p:tag name="AS_UNIQUEID" val="6795"/>
</p:tagLst>
</file>

<file path=ppt/tags/tag1176.xml><?xml version="1.0" encoding="utf-8"?>
<p:tagLst xmlns:p="http://schemas.openxmlformats.org/presentationml/2006/main">
  <p:tag name="AS_UNIQUEID" val="6796"/>
</p:tagLst>
</file>

<file path=ppt/tags/tag1177.xml><?xml version="1.0" encoding="utf-8"?>
<p:tagLst xmlns:p="http://schemas.openxmlformats.org/presentationml/2006/main">
  <p:tag name="AS_UNIQUEID" val="6797"/>
</p:tagLst>
</file>

<file path=ppt/tags/tag1178.xml><?xml version="1.0" encoding="utf-8"?>
<p:tagLst xmlns:p="http://schemas.openxmlformats.org/presentationml/2006/main">
  <p:tag name="AS_UNIQUEID" val="6798"/>
</p:tagLst>
</file>

<file path=ppt/tags/tag1179.xml><?xml version="1.0" encoding="utf-8"?>
<p:tagLst xmlns:p="http://schemas.openxmlformats.org/presentationml/2006/main">
  <p:tag name="KSO_WM_BEAUTIFY_FLAG" val="#wm#"/>
  <p:tag name="KSO_WM_SLIDE_ID" val="custom20202548_7"/>
  <p:tag name="KSO_WM_SLIDE_INDEX" val="7"/>
  <p:tag name="KSO_WM_SLIDE_ITEM_CNT" val="0"/>
  <p:tag name="KSO_WM_SLIDE_LAYOUT" val="a_f"/>
  <p:tag name="KSO_WM_SLIDE_LAYOUT_CNT" val="1_1"/>
  <p:tag name="KSO_WM_SLIDE_POSITION" val="100*98"/>
  <p:tag name="KSO_WM_SLIDE_SIZE" val="758*343"/>
  <p:tag name="KSO_WM_SLIDE_SUBTYPE" val="pureTxt"/>
  <p:tag name="KSO_WM_SLIDE_TYPE" val="text"/>
  <p:tag name="KSO_WM_TAG_VERSION" val="1.0"/>
  <p:tag name="KSO_WM_TEMPLATE_CATEGORY" val="custom"/>
  <p:tag name="KSO_WM_TEMPLATE_COLOR_TYPE" val="0"/>
  <p:tag name="KSO_WM_TEMPLATE_INDEX" val="20202548"/>
  <p:tag name="KSO_WM_TEMPLATE_MASTER_THUMB_INDEX" val="0"/>
  <p:tag name="KSO_WM_TEMPLATE_MASTER_TYPE" val="1"/>
  <p:tag name="KSO_WM_TEMPLATE_SUBCATEGORY" val="0"/>
  <p:tag name="KSO_WM_UNIT_SHOW_EDIT_AREA_INDICATION" val="0"/>
</p:tagLst>
</file>

<file path=ppt/tags/tag118.xml><?xml version="1.0" encoding="utf-8"?>
<p:tagLst xmlns:p="http://schemas.openxmlformats.org/presentationml/2006/main">
  <p:tag name="AS_UNIQUEID" val="6263"/>
</p:tagLst>
</file>

<file path=ppt/tags/tag1180.xml><?xml version="1.0" encoding="utf-8"?>
<p:tagLst xmlns:p="http://schemas.openxmlformats.org/presentationml/2006/main">
  <p:tag name="AS_UNIQUEID" val="6799"/>
</p:tagLst>
</file>

<file path=ppt/tags/tag1181.xml><?xml version="1.0" encoding="utf-8"?>
<p:tagLst xmlns:p="http://schemas.openxmlformats.org/presentationml/2006/main">
  <p:tag name="AS_UNIQUEID" val="6800"/>
</p:tagLst>
</file>

<file path=ppt/tags/tag1182.xml><?xml version="1.0" encoding="utf-8"?>
<p:tagLst xmlns:p="http://schemas.openxmlformats.org/presentationml/2006/main">
  <p:tag name="AS_UNIQUEID" val="6801"/>
</p:tagLst>
</file>

<file path=ppt/tags/tag1183.xml><?xml version="1.0" encoding="utf-8"?>
<p:tagLst xmlns:p="http://schemas.openxmlformats.org/presentationml/2006/main">
  <p:tag name="AS_UNIQUEID" val="6802"/>
</p:tagLst>
</file>

<file path=ppt/tags/tag1184.xml><?xml version="1.0" encoding="utf-8"?>
<p:tagLst xmlns:p="http://schemas.openxmlformats.org/presentationml/2006/main">
  <p:tag name="AS_UNIQUEID" val="6803"/>
</p:tagLst>
</file>

<file path=ppt/tags/tag1185.xml><?xml version="1.0" encoding="utf-8"?>
<p:tagLst xmlns:p="http://schemas.openxmlformats.org/presentationml/2006/main">
  <p:tag name="AS_UNIQUEID" val="6804"/>
</p:tagLst>
</file>

<file path=ppt/tags/tag1186.xml><?xml version="1.0" encoding="utf-8"?>
<p:tagLst xmlns:p="http://schemas.openxmlformats.org/presentationml/2006/main">
  <p:tag name="AS_UNIQUEID" val="6805"/>
</p:tagLst>
</file>

<file path=ppt/tags/tag1187.xml><?xml version="1.0" encoding="utf-8"?>
<p:tagLst xmlns:p="http://schemas.openxmlformats.org/presentationml/2006/main">
  <p:tag name="AS_UNIQUEID" val="6806"/>
</p:tagLst>
</file>

<file path=ppt/tags/tag1188.xml><?xml version="1.0" encoding="utf-8"?>
<p:tagLst xmlns:p="http://schemas.openxmlformats.org/presentationml/2006/main">
  <p:tag name="AS_UNIQUEID" val="6807"/>
</p:tagLst>
</file>

<file path=ppt/tags/tag1189.xml><?xml version="1.0" encoding="utf-8"?>
<p:tagLst xmlns:p="http://schemas.openxmlformats.org/presentationml/2006/main">
  <p:tag name="AS_UNIQUEID" val="6808"/>
</p:tagLst>
</file>

<file path=ppt/tags/tag119.xml><?xml version="1.0" encoding="utf-8"?>
<p:tagLst xmlns:p="http://schemas.openxmlformats.org/presentationml/2006/main">
  <p:tag name="AS_UNIQUEID" val="6264"/>
</p:tagLst>
</file>

<file path=ppt/tags/tag1190.xml><?xml version="1.0" encoding="utf-8"?>
<p:tagLst xmlns:p="http://schemas.openxmlformats.org/presentationml/2006/main">
  <p:tag name="AS_UNIQUEID" val="6809"/>
</p:tagLst>
</file>

<file path=ppt/tags/tag1191.xml><?xml version="1.0" encoding="utf-8"?>
<p:tagLst xmlns:p="http://schemas.openxmlformats.org/presentationml/2006/main">
  <p:tag name="AS_UNIQUEID" val="6810"/>
</p:tagLst>
</file>

<file path=ppt/tags/tag1192.xml><?xml version="1.0" encoding="utf-8"?>
<p:tagLst xmlns:p="http://schemas.openxmlformats.org/presentationml/2006/main">
  <p:tag name="AS_UNIQUEID" val="6811"/>
</p:tagLst>
</file>

<file path=ppt/tags/tag1193.xml><?xml version="1.0" encoding="utf-8"?>
<p:tagLst xmlns:p="http://schemas.openxmlformats.org/presentationml/2006/main">
  <p:tag name="AS_UNIQUEID" val="6812"/>
</p:tagLst>
</file>

<file path=ppt/tags/tag1194.xml><?xml version="1.0" encoding="utf-8"?>
<p:tagLst xmlns:p="http://schemas.openxmlformats.org/presentationml/2006/main">
  <p:tag name="AS_UNIQUEID" val="6813"/>
</p:tagLst>
</file>

<file path=ppt/tags/tag1195.xml><?xml version="1.0" encoding="utf-8"?>
<p:tagLst xmlns:p="http://schemas.openxmlformats.org/presentationml/2006/main">
  <p:tag name="AS_UNIQUEID" val="6814"/>
</p:tagLst>
</file>

<file path=ppt/tags/tag1196.xml><?xml version="1.0" encoding="utf-8"?>
<p:tagLst xmlns:p="http://schemas.openxmlformats.org/presentationml/2006/main">
  <p:tag name="AS_UNIQUEID" val="6815"/>
</p:tagLst>
</file>

<file path=ppt/tags/tag1197.xml><?xml version="1.0" encoding="utf-8"?>
<p:tagLst xmlns:p="http://schemas.openxmlformats.org/presentationml/2006/main">
  <p:tag name="AS_UNIQUEID" val="6816"/>
</p:tagLst>
</file>

<file path=ppt/tags/tag1198.xml><?xml version="1.0" encoding="utf-8"?>
<p:tagLst xmlns:p="http://schemas.openxmlformats.org/presentationml/2006/main">
  <p:tag name="AS_UNIQUEID" val="6817"/>
</p:tagLst>
</file>

<file path=ppt/tags/tag1199.xml><?xml version="1.0" encoding="utf-8"?>
<p:tagLst xmlns:p="http://schemas.openxmlformats.org/presentationml/2006/main">
  <p:tag name="AS_UNIQUEID" val="6818"/>
</p:tagLst>
</file>

<file path=ppt/tags/tag12.xml><?xml version="1.0" encoding="utf-8"?>
<p:tagLst xmlns:p="http://schemas.openxmlformats.org/presentationml/2006/main">
  <p:tag name="AS_UNIQUEID" val="6161"/>
</p:tagLst>
</file>

<file path=ppt/tags/tag120.xml><?xml version="1.0" encoding="utf-8"?>
<p:tagLst xmlns:p="http://schemas.openxmlformats.org/presentationml/2006/main">
  <p:tag name="AS_UNIQUEID" val="6265"/>
</p:tagLst>
</file>

<file path=ppt/tags/tag1200.xml><?xml version="1.0" encoding="utf-8"?>
<p:tagLst xmlns:p="http://schemas.openxmlformats.org/presentationml/2006/main">
  <p:tag name="AS_UNIQUEID" val="5978"/>
</p:tagLst>
</file>

<file path=ppt/tags/tag1201.xml><?xml version="1.0" encoding="utf-8"?>
<p:tagLst xmlns:p="http://schemas.openxmlformats.org/presentationml/2006/main">
  <p:tag name="AS_UNIQUEID" val="5979"/>
</p:tagLst>
</file>

<file path=ppt/tags/tag1202.xml><?xml version="1.0" encoding="utf-8"?>
<p:tagLst xmlns:p="http://schemas.openxmlformats.org/presentationml/2006/main">
  <p:tag name="AS_UNIQUEID" val="5980"/>
</p:tagLst>
</file>

<file path=ppt/tags/tag1203.xml><?xml version="1.0" encoding="utf-8"?>
<p:tagLst xmlns:p="http://schemas.openxmlformats.org/presentationml/2006/main">
  <p:tag name="AS_UNIQUEID" val="5981"/>
</p:tagLst>
</file>

<file path=ppt/tags/tag1204.xml><?xml version="1.0" encoding="utf-8"?>
<p:tagLst xmlns:p="http://schemas.openxmlformats.org/presentationml/2006/main">
  <p:tag name="AS_UNIQUEID" val="5982"/>
</p:tagLst>
</file>

<file path=ppt/tags/tag1205.xml><?xml version="1.0" encoding="utf-8"?>
<p:tagLst xmlns:p="http://schemas.openxmlformats.org/presentationml/2006/main">
  <p:tag name="AS_UNIQUEID" val="5983"/>
</p:tagLst>
</file>

<file path=ppt/tags/tag1206.xml><?xml version="1.0" encoding="utf-8"?>
<p:tagLst xmlns:p="http://schemas.openxmlformats.org/presentationml/2006/main">
  <p:tag name="AS_UNIQUEID" val="6819"/>
</p:tagLst>
</file>

<file path=ppt/tags/tag1207.xml><?xml version="1.0" encoding="utf-8"?>
<p:tagLst xmlns:p="http://schemas.openxmlformats.org/presentationml/2006/main">
  <p:tag name="AS_UNIQUEID" val="6820"/>
</p:tagLst>
</file>

<file path=ppt/tags/tag1208.xml><?xml version="1.0" encoding="utf-8"?>
<p:tagLst xmlns:p="http://schemas.openxmlformats.org/presentationml/2006/main">
  <p:tag name="AS_UNIQUEID" val="6821"/>
</p:tagLst>
</file>

<file path=ppt/tags/tag1209.xml><?xml version="1.0" encoding="utf-8"?>
<p:tagLst xmlns:p="http://schemas.openxmlformats.org/presentationml/2006/main">
  <p:tag name="AS_UNIQUEID" val="6822"/>
</p:tagLst>
</file>

<file path=ppt/tags/tag121.xml><?xml version="1.0" encoding="utf-8"?>
<p:tagLst xmlns:p="http://schemas.openxmlformats.org/presentationml/2006/main">
  <p:tag name="AS_UNIQUEID" val="6266"/>
</p:tagLst>
</file>

<file path=ppt/tags/tag1210.xml><?xml version="1.0" encoding="utf-8"?>
<p:tagLst xmlns:p="http://schemas.openxmlformats.org/presentationml/2006/main">
  <p:tag name="AS_UNIQUEID" val="6823"/>
</p:tagLst>
</file>

<file path=ppt/tags/tag1211.xml><?xml version="1.0" encoding="utf-8"?>
<p:tagLst xmlns:p="http://schemas.openxmlformats.org/presentationml/2006/main">
  <p:tag name="AS_UNIQUEID" val="6824"/>
</p:tagLst>
</file>

<file path=ppt/tags/tag1212.xml><?xml version="1.0" encoding="utf-8"?>
<p:tagLst xmlns:p="http://schemas.openxmlformats.org/presentationml/2006/main">
  <p:tag name="KSO_WM_BEAUTIFY_FLAG" val="#wm#"/>
  <p:tag name="KSO_WM_SLIDE_ID" val="custom20202548_7"/>
  <p:tag name="KSO_WM_SLIDE_INDEX" val="7"/>
  <p:tag name="KSO_WM_SLIDE_ITEM_CNT" val="0"/>
  <p:tag name="KSO_WM_SLIDE_LAYOUT" val="a_f"/>
  <p:tag name="KSO_WM_SLIDE_LAYOUT_CNT" val="1_1"/>
  <p:tag name="KSO_WM_SLIDE_POSITION" val="100*98"/>
  <p:tag name="KSO_WM_SLIDE_SIZE" val="758*343"/>
  <p:tag name="KSO_WM_SLIDE_SUBTYPE" val="pureTxt"/>
  <p:tag name="KSO_WM_SLIDE_TYPE" val="text"/>
  <p:tag name="KSO_WM_TAG_VERSION" val="1.0"/>
  <p:tag name="KSO_WM_TEMPLATE_CATEGORY" val="custom"/>
  <p:tag name="KSO_WM_TEMPLATE_COLOR_TYPE" val="0"/>
  <p:tag name="KSO_WM_TEMPLATE_INDEX" val="20202548"/>
  <p:tag name="KSO_WM_TEMPLATE_MASTER_THUMB_INDEX" val="0"/>
  <p:tag name="KSO_WM_TEMPLATE_MASTER_TYPE" val="1"/>
  <p:tag name="KSO_WM_TEMPLATE_SUBCATEGORY" val="0"/>
  <p:tag name="KSO_WM_UNIT_SHOW_EDIT_AREA_INDICATION" val="0"/>
</p:tagLst>
</file>

<file path=ppt/tags/tag1213.xml><?xml version="1.0" encoding="utf-8"?>
<p:tagLst xmlns:p="http://schemas.openxmlformats.org/presentationml/2006/main">
  <p:tag name="AS_UNIQUEID" val="6825"/>
</p:tagLst>
</file>

<file path=ppt/tags/tag1214.xml><?xml version="1.0" encoding="utf-8"?>
<p:tagLst xmlns:p="http://schemas.openxmlformats.org/presentationml/2006/main">
  <p:tag name="AS_UNIQUEID" val="6826"/>
</p:tagLst>
</file>

<file path=ppt/tags/tag1215.xml><?xml version="1.0" encoding="utf-8"?>
<p:tagLst xmlns:p="http://schemas.openxmlformats.org/presentationml/2006/main">
  <p:tag name="AS_UNIQUEID" val="6827"/>
</p:tagLst>
</file>

<file path=ppt/tags/tag1216.xml><?xml version="1.0" encoding="utf-8"?>
<p:tagLst xmlns:p="http://schemas.openxmlformats.org/presentationml/2006/main">
  <p:tag name="AS_UNIQUEID" val="6828"/>
</p:tagLst>
</file>

<file path=ppt/tags/tag1217.xml><?xml version="1.0" encoding="utf-8"?>
<p:tagLst xmlns:p="http://schemas.openxmlformats.org/presentationml/2006/main">
  <p:tag name="AS_UNIQUEID" val="6829"/>
</p:tagLst>
</file>

<file path=ppt/tags/tag1218.xml><?xml version="1.0" encoding="utf-8"?>
<p:tagLst xmlns:p="http://schemas.openxmlformats.org/presentationml/2006/main">
  <p:tag name="AS_UNIQUEID" val="6830"/>
</p:tagLst>
</file>

<file path=ppt/tags/tag1219.xml><?xml version="1.0" encoding="utf-8"?>
<p:tagLst xmlns:p="http://schemas.openxmlformats.org/presentationml/2006/main">
  <p:tag name="AS_UNIQUEID" val="6831"/>
</p:tagLst>
</file>

<file path=ppt/tags/tag122.xml><?xml version="1.0" encoding="utf-8"?>
<p:tagLst xmlns:p="http://schemas.openxmlformats.org/presentationml/2006/main">
  <p:tag name="AS_UNIQUEID" val="6267"/>
</p:tagLst>
</file>

<file path=ppt/tags/tag1220.xml><?xml version="1.0" encoding="utf-8"?>
<p:tagLst xmlns:p="http://schemas.openxmlformats.org/presentationml/2006/main">
  <p:tag name="AS_UNIQUEID" val="6832"/>
</p:tagLst>
</file>

<file path=ppt/tags/tag1221.xml><?xml version="1.0" encoding="utf-8"?>
<p:tagLst xmlns:p="http://schemas.openxmlformats.org/presentationml/2006/main">
  <p:tag name="AS_UNIQUEID" val="6833"/>
</p:tagLst>
</file>

<file path=ppt/tags/tag1222.xml><?xml version="1.0" encoding="utf-8"?>
<p:tagLst xmlns:p="http://schemas.openxmlformats.org/presentationml/2006/main">
  <p:tag name="AS_UNIQUEID" val="6834"/>
</p:tagLst>
</file>

<file path=ppt/tags/tag1223.xml><?xml version="1.0" encoding="utf-8"?>
<p:tagLst xmlns:p="http://schemas.openxmlformats.org/presentationml/2006/main">
  <p:tag name="AS_UNIQUEID" val="6835"/>
</p:tagLst>
</file>

<file path=ppt/tags/tag1224.xml><?xml version="1.0" encoding="utf-8"?>
<p:tagLst xmlns:p="http://schemas.openxmlformats.org/presentationml/2006/main">
  <p:tag name="AS_UNIQUEID" val="6836"/>
</p:tagLst>
</file>

<file path=ppt/tags/tag1225.xml><?xml version="1.0" encoding="utf-8"?>
<p:tagLst xmlns:p="http://schemas.openxmlformats.org/presentationml/2006/main">
  <p:tag name="AS_UNIQUEID" val="6837"/>
</p:tagLst>
</file>

<file path=ppt/tags/tag1226.xml><?xml version="1.0" encoding="utf-8"?>
<p:tagLst xmlns:p="http://schemas.openxmlformats.org/presentationml/2006/main">
  <p:tag name="AS_UNIQUEID" val="6838"/>
</p:tagLst>
</file>

<file path=ppt/tags/tag1227.xml><?xml version="1.0" encoding="utf-8"?>
<p:tagLst xmlns:p="http://schemas.openxmlformats.org/presentationml/2006/main">
  <p:tag name="AS_UNIQUEID" val="6839"/>
</p:tagLst>
</file>

<file path=ppt/tags/tag1228.xml><?xml version="1.0" encoding="utf-8"?>
<p:tagLst xmlns:p="http://schemas.openxmlformats.org/presentationml/2006/main">
  <p:tag name="AS_UNIQUEID" val="6840"/>
</p:tagLst>
</file>

<file path=ppt/tags/tag1229.xml><?xml version="1.0" encoding="utf-8"?>
<p:tagLst xmlns:p="http://schemas.openxmlformats.org/presentationml/2006/main">
  <p:tag name="AS_UNIQUEID" val="6841"/>
</p:tagLst>
</file>

<file path=ppt/tags/tag123.xml><?xml version="1.0" encoding="utf-8"?>
<p:tagLst xmlns:p="http://schemas.openxmlformats.org/presentationml/2006/main">
  <p:tag name="AS_UNIQUEID" val="6268"/>
</p:tagLst>
</file>

<file path=ppt/tags/tag1230.xml><?xml version="1.0" encoding="utf-8"?>
<p:tagLst xmlns:p="http://schemas.openxmlformats.org/presentationml/2006/main">
  <p:tag name="AS_UNIQUEID" val="6842"/>
</p:tagLst>
</file>

<file path=ppt/tags/tag1231.xml><?xml version="1.0" encoding="utf-8"?>
<p:tagLst xmlns:p="http://schemas.openxmlformats.org/presentationml/2006/main">
  <p:tag name="AS_UNIQUEID" val="6843"/>
</p:tagLst>
</file>

<file path=ppt/tags/tag1232.xml><?xml version="1.0" encoding="utf-8"?>
<p:tagLst xmlns:p="http://schemas.openxmlformats.org/presentationml/2006/main">
  <p:tag name="AS_UNIQUEID" val="6844"/>
</p:tagLst>
</file>

<file path=ppt/tags/tag1233.xml><?xml version="1.0" encoding="utf-8"?>
<p:tagLst xmlns:p="http://schemas.openxmlformats.org/presentationml/2006/main">
  <p:tag name="AS_UNIQUEID" val="6845"/>
</p:tagLst>
</file>

<file path=ppt/tags/tag1234.xml><?xml version="1.0" encoding="utf-8"?>
<p:tagLst xmlns:p="http://schemas.openxmlformats.org/presentationml/2006/main">
  <p:tag name="AS_UNIQUEID" val="6846"/>
</p:tagLst>
</file>

<file path=ppt/tags/tag1235.xml><?xml version="1.0" encoding="utf-8"?>
<p:tagLst xmlns:p="http://schemas.openxmlformats.org/presentationml/2006/main">
  <p:tag name="AS_UNIQUEID" val="6847"/>
</p:tagLst>
</file>

<file path=ppt/tags/tag1236.xml><?xml version="1.0" encoding="utf-8"?>
<p:tagLst xmlns:p="http://schemas.openxmlformats.org/presentationml/2006/main">
  <p:tag name="AS_UNIQUEID" val="6848"/>
</p:tagLst>
</file>

<file path=ppt/tags/tag1237.xml><?xml version="1.0" encoding="utf-8"?>
<p:tagLst xmlns:p="http://schemas.openxmlformats.org/presentationml/2006/main">
  <p:tag name="AS_UNIQUEID" val="6849"/>
</p:tagLst>
</file>

<file path=ppt/tags/tag1238.xml><?xml version="1.0" encoding="utf-8"?>
<p:tagLst xmlns:p="http://schemas.openxmlformats.org/presentationml/2006/main">
  <p:tag name="AS_UNIQUEID" val="6850"/>
</p:tagLst>
</file>

<file path=ppt/tags/tag1239.xml><?xml version="1.0" encoding="utf-8"?>
<p:tagLst xmlns:p="http://schemas.openxmlformats.org/presentationml/2006/main">
  <p:tag name="AS_UNIQUEID" val="6851"/>
</p:tagLst>
</file>

<file path=ppt/tags/tag124.xml><?xml version="1.0" encoding="utf-8"?>
<p:tagLst xmlns:p="http://schemas.openxmlformats.org/presentationml/2006/main">
  <p:tag name="AS_UNIQUEID" val="6269"/>
</p:tagLst>
</file>

<file path=ppt/tags/tag1240.xml><?xml version="1.0" encoding="utf-8"?>
<p:tagLst xmlns:p="http://schemas.openxmlformats.org/presentationml/2006/main">
  <p:tag name="AS_UNIQUEID" val="6852"/>
</p:tagLst>
</file>

<file path=ppt/tags/tag1241.xml><?xml version="1.0" encoding="utf-8"?>
<p:tagLst xmlns:p="http://schemas.openxmlformats.org/presentationml/2006/main">
  <p:tag name="AS_UNIQUEID" val="6853"/>
</p:tagLst>
</file>

<file path=ppt/tags/tag1242.xml><?xml version="1.0" encoding="utf-8"?>
<p:tagLst xmlns:p="http://schemas.openxmlformats.org/presentationml/2006/main">
  <p:tag name="AS_UNIQUEID" val="6854"/>
</p:tagLst>
</file>

<file path=ppt/tags/tag1243.xml><?xml version="1.0" encoding="utf-8"?>
<p:tagLst xmlns:p="http://schemas.openxmlformats.org/presentationml/2006/main">
  <p:tag name="AS_UNIQUEID" val="6855"/>
</p:tagLst>
</file>

<file path=ppt/tags/tag1244.xml><?xml version="1.0" encoding="utf-8"?>
<p:tagLst xmlns:p="http://schemas.openxmlformats.org/presentationml/2006/main">
  <p:tag name="AS_UNIQUEID" val="6856"/>
</p:tagLst>
</file>

<file path=ppt/tags/tag1245.xml><?xml version="1.0" encoding="utf-8"?>
<p:tagLst xmlns:p="http://schemas.openxmlformats.org/presentationml/2006/main">
  <p:tag name="AS_UNIQUEID" val="6857"/>
</p:tagLst>
</file>

<file path=ppt/tags/tag1246.xml><?xml version="1.0" encoding="utf-8"?>
<p:tagLst xmlns:p="http://schemas.openxmlformats.org/presentationml/2006/main">
  <p:tag name="AS_UNIQUEID" val="6858"/>
</p:tagLst>
</file>

<file path=ppt/tags/tag1247.xml><?xml version="1.0" encoding="utf-8"?>
<p:tagLst xmlns:p="http://schemas.openxmlformats.org/presentationml/2006/main">
  <p:tag name="AS_UNIQUEID" val="6859"/>
</p:tagLst>
</file>

<file path=ppt/tags/tag1248.xml><?xml version="1.0" encoding="utf-8"?>
<p:tagLst xmlns:p="http://schemas.openxmlformats.org/presentationml/2006/main">
  <p:tag name="AS_UNIQUEID" val="6860"/>
</p:tagLst>
</file>

<file path=ppt/tags/tag1249.xml><?xml version="1.0" encoding="utf-8"?>
<p:tagLst xmlns:p="http://schemas.openxmlformats.org/presentationml/2006/main">
  <p:tag name="AS_UNIQUEID" val="6861"/>
</p:tagLst>
</file>

<file path=ppt/tags/tag125.xml><?xml version="1.0" encoding="utf-8"?>
<p:tagLst xmlns:p="http://schemas.openxmlformats.org/presentationml/2006/main">
  <p:tag name="AS_UNIQUEID" val="6270"/>
</p:tagLst>
</file>

<file path=ppt/tags/tag1250.xml><?xml version="1.0" encoding="utf-8"?>
<p:tagLst xmlns:p="http://schemas.openxmlformats.org/presentationml/2006/main">
  <p:tag name="AS_UNIQUEID" val="6862"/>
</p:tagLst>
</file>

<file path=ppt/tags/tag1251.xml><?xml version="1.0" encoding="utf-8"?>
<p:tagLst xmlns:p="http://schemas.openxmlformats.org/presentationml/2006/main">
  <p:tag name="AS_UNIQUEID" val="6863"/>
</p:tagLst>
</file>

<file path=ppt/tags/tag1252.xml><?xml version="1.0" encoding="utf-8"?>
<p:tagLst xmlns:p="http://schemas.openxmlformats.org/presentationml/2006/main">
  <p:tag name="AS_UNIQUEID" val="6864"/>
</p:tagLst>
</file>

<file path=ppt/tags/tag1253.xml><?xml version="1.0" encoding="utf-8"?>
<p:tagLst xmlns:p="http://schemas.openxmlformats.org/presentationml/2006/main">
  <p:tag name="AS_UNIQUEID" val="6865"/>
</p:tagLst>
</file>

<file path=ppt/tags/tag1254.xml><?xml version="1.0" encoding="utf-8"?>
<p:tagLst xmlns:p="http://schemas.openxmlformats.org/presentationml/2006/main">
  <p:tag name="AS_UNIQUEID" val="6866"/>
</p:tagLst>
</file>

<file path=ppt/tags/tag1255.xml><?xml version="1.0" encoding="utf-8"?>
<p:tagLst xmlns:p="http://schemas.openxmlformats.org/presentationml/2006/main">
  <p:tag name="AS_UNIQUEID" val="6867"/>
</p:tagLst>
</file>

<file path=ppt/tags/tag1256.xml><?xml version="1.0" encoding="utf-8"?>
<p:tagLst xmlns:p="http://schemas.openxmlformats.org/presentationml/2006/main">
  <p:tag name="AS_UNIQUEID" val="6868"/>
</p:tagLst>
</file>

<file path=ppt/tags/tag1257.xml><?xml version="1.0" encoding="utf-8"?>
<p:tagLst xmlns:p="http://schemas.openxmlformats.org/presentationml/2006/main">
  <p:tag name="AS_UNIQUEID" val="6869"/>
</p:tagLst>
</file>

<file path=ppt/tags/tag1258.xml><?xml version="1.0" encoding="utf-8"?>
<p:tagLst xmlns:p="http://schemas.openxmlformats.org/presentationml/2006/main">
  <p:tag name="AS_UNIQUEID" val="6870"/>
</p:tagLst>
</file>

<file path=ppt/tags/tag1259.xml><?xml version="1.0" encoding="utf-8"?>
<p:tagLst xmlns:p="http://schemas.openxmlformats.org/presentationml/2006/main">
  <p:tag name="AS_UNIQUEID" val="6871"/>
</p:tagLst>
</file>

<file path=ppt/tags/tag126.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260.xml><?xml version="1.0" encoding="utf-8"?>
<p:tagLst xmlns:p="http://schemas.openxmlformats.org/presentationml/2006/main">
  <p:tag name="AS_UNIQUEID" val="6872"/>
</p:tagLst>
</file>

<file path=ppt/tags/tag1261.xml><?xml version="1.0" encoding="utf-8"?>
<p:tagLst xmlns:p="http://schemas.openxmlformats.org/presentationml/2006/main">
  <p:tag name="AS_UNIQUEID" val="6873"/>
</p:tagLst>
</file>

<file path=ppt/tags/tag1262.xml><?xml version="1.0" encoding="utf-8"?>
<p:tagLst xmlns:p="http://schemas.openxmlformats.org/presentationml/2006/main">
  <p:tag name="AS_UNIQUEID" val="6874"/>
</p:tagLst>
</file>

<file path=ppt/tags/tag1263.xml><?xml version="1.0" encoding="utf-8"?>
<p:tagLst xmlns:p="http://schemas.openxmlformats.org/presentationml/2006/main">
  <p:tag name="AS_UNIQUEID" val="6875"/>
</p:tagLst>
</file>

<file path=ppt/tags/tag1264.xml><?xml version="1.0" encoding="utf-8"?>
<p:tagLst xmlns:p="http://schemas.openxmlformats.org/presentationml/2006/main">
  <p:tag name="AS_UNIQUEID" val="6876"/>
</p:tagLst>
</file>

<file path=ppt/tags/tag1265.xml><?xml version="1.0" encoding="utf-8"?>
<p:tagLst xmlns:p="http://schemas.openxmlformats.org/presentationml/2006/main">
  <p:tag name="AS_UNIQUEID" val="6877"/>
</p:tagLst>
</file>

<file path=ppt/tags/tag1266.xml><?xml version="1.0" encoding="utf-8"?>
<p:tagLst xmlns:p="http://schemas.openxmlformats.org/presentationml/2006/main">
  <p:tag name="AS_UNIQUEID" val="6878"/>
</p:tagLst>
</file>

<file path=ppt/tags/tag1267.xml><?xml version="1.0" encoding="utf-8"?>
<p:tagLst xmlns:p="http://schemas.openxmlformats.org/presentationml/2006/main">
  <p:tag name="AS_UNIQUEID" val="6879"/>
</p:tagLst>
</file>

<file path=ppt/tags/tag1268.xml><?xml version="1.0" encoding="utf-8"?>
<p:tagLst xmlns:p="http://schemas.openxmlformats.org/presentationml/2006/main">
  <p:tag name="AS_UNIQUEID" val="6880"/>
</p:tagLst>
</file>

<file path=ppt/tags/tag1269.xml><?xml version="1.0" encoding="utf-8"?>
<p:tagLst xmlns:p="http://schemas.openxmlformats.org/presentationml/2006/main">
  <p:tag name="AS_UNIQUEID" val="6881"/>
</p:tagLst>
</file>

<file path=ppt/tags/tag127.xml><?xml version="1.0" encoding="utf-8"?>
<p:tagLst xmlns:p="http://schemas.openxmlformats.org/presentationml/2006/main">
  <p:tag name="AS_UNIQUEID" val="6271"/>
</p:tagLst>
</file>

<file path=ppt/tags/tag1270.xml><?xml version="1.0" encoding="utf-8"?>
<p:tagLst xmlns:p="http://schemas.openxmlformats.org/presentationml/2006/main">
  <p:tag name="AS_UNIQUEID" val="6882"/>
</p:tagLst>
</file>

<file path=ppt/tags/tag1271.xml><?xml version="1.0" encoding="utf-8"?>
<p:tagLst xmlns:p="http://schemas.openxmlformats.org/presentationml/2006/main">
  <p:tag name="AS_UNIQUEID" val="6883"/>
</p:tagLst>
</file>

<file path=ppt/tags/tag1272.xml><?xml version="1.0" encoding="utf-8"?>
<p:tagLst xmlns:p="http://schemas.openxmlformats.org/presentationml/2006/main">
  <p:tag name="AS_UNIQUEID" val="6884"/>
</p:tagLst>
</file>

<file path=ppt/tags/tag1273.xml><?xml version="1.0" encoding="utf-8"?>
<p:tagLst xmlns:p="http://schemas.openxmlformats.org/presentationml/2006/main">
  <p:tag name="AS_UNIQUEID" val="6885"/>
</p:tagLst>
</file>

<file path=ppt/tags/tag1274.xml><?xml version="1.0" encoding="utf-8"?>
<p:tagLst xmlns:p="http://schemas.openxmlformats.org/presentationml/2006/main">
  <p:tag name="AS_UNIQUEID" val="6886"/>
</p:tagLst>
</file>

<file path=ppt/tags/tag1275.xml><?xml version="1.0" encoding="utf-8"?>
<p:tagLst xmlns:p="http://schemas.openxmlformats.org/presentationml/2006/main">
  <p:tag name="AS_UNIQUEID" val="6887"/>
</p:tagLst>
</file>

<file path=ppt/tags/tag1276.xml><?xml version="1.0" encoding="utf-8"?>
<p:tagLst xmlns:p="http://schemas.openxmlformats.org/presentationml/2006/main">
  <p:tag name="AS_UNIQUEID" val="6888"/>
</p:tagLst>
</file>

<file path=ppt/tags/tag1277.xml><?xml version="1.0" encoding="utf-8"?>
<p:tagLst xmlns:p="http://schemas.openxmlformats.org/presentationml/2006/main">
  <p:tag name="AS_UNIQUEID" val="6889"/>
</p:tagLst>
</file>

<file path=ppt/tags/tag1278.xml><?xml version="1.0" encoding="utf-8"?>
<p:tagLst xmlns:p="http://schemas.openxmlformats.org/presentationml/2006/main">
  <p:tag name="AS_UNIQUEID" val="6890"/>
</p:tagLst>
</file>

<file path=ppt/tags/tag1279.xml><?xml version="1.0" encoding="utf-8"?>
<p:tagLst xmlns:p="http://schemas.openxmlformats.org/presentationml/2006/main">
  <p:tag name="AS_UNIQUEID" val="6891"/>
</p:tagLst>
</file>

<file path=ppt/tags/tag128.xml><?xml version="1.0" encoding="utf-8"?>
<p:tagLst xmlns:p="http://schemas.openxmlformats.org/presentationml/2006/main">
  <p:tag name="AS_UNIQUEID" val="6272"/>
</p:tagLst>
</file>

<file path=ppt/tags/tag1280.xml><?xml version="1.0" encoding="utf-8"?>
<p:tagLst xmlns:p="http://schemas.openxmlformats.org/presentationml/2006/main">
  <p:tag name="AS_UNIQUEID" val="6892"/>
</p:tagLst>
</file>

<file path=ppt/tags/tag1281.xml><?xml version="1.0" encoding="utf-8"?>
<p:tagLst xmlns:p="http://schemas.openxmlformats.org/presentationml/2006/main">
  <p:tag name="AS_UNIQUEID" val="6893"/>
</p:tagLst>
</file>

<file path=ppt/tags/tag1282.xml><?xml version="1.0" encoding="utf-8"?>
<p:tagLst xmlns:p="http://schemas.openxmlformats.org/presentationml/2006/main">
  <p:tag name="AS_UNIQUEID" val="6894"/>
</p:tagLst>
</file>

<file path=ppt/tags/tag1283.xml><?xml version="1.0" encoding="utf-8"?>
<p:tagLst xmlns:p="http://schemas.openxmlformats.org/presentationml/2006/main">
  <p:tag name="AS_UNIQUEID" val="6895"/>
</p:tagLst>
</file>

<file path=ppt/tags/tag1284.xml><?xml version="1.0" encoding="utf-8"?>
<p:tagLst xmlns:p="http://schemas.openxmlformats.org/presentationml/2006/main">
  <p:tag name="AS_UNIQUEID" val="6896"/>
</p:tagLst>
</file>

<file path=ppt/tags/tag1285.xml><?xml version="1.0" encoding="utf-8"?>
<p:tagLst xmlns:p="http://schemas.openxmlformats.org/presentationml/2006/main">
  <p:tag name="AS_UNIQUEID" val="6897"/>
</p:tagLst>
</file>

<file path=ppt/tags/tag1286.xml><?xml version="1.0" encoding="utf-8"?>
<p:tagLst xmlns:p="http://schemas.openxmlformats.org/presentationml/2006/main">
  <p:tag name="AS_UNIQUEID" val="6898"/>
</p:tagLst>
</file>

<file path=ppt/tags/tag1287.xml><?xml version="1.0" encoding="utf-8"?>
<p:tagLst xmlns:p="http://schemas.openxmlformats.org/presentationml/2006/main">
  <p:tag name="AS_UNIQUEID" val="6899"/>
</p:tagLst>
</file>

<file path=ppt/tags/tag1288.xml><?xml version="1.0" encoding="utf-8"?>
<p:tagLst xmlns:p="http://schemas.openxmlformats.org/presentationml/2006/main">
  <p:tag name="AS_UNIQUEID" val="6900"/>
</p:tagLst>
</file>

<file path=ppt/tags/tag1289.xml><?xml version="1.0" encoding="utf-8"?>
<p:tagLst xmlns:p="http://schemas.openxmlformats.org/presentationml/2006/main">
  <p:tag name="AS_UNIQUEID" val="6901"/>
</p:tagLst>
</file>

<file path=ppt/tags/tag129.xml><?xml version="1.0" encoding="utf-8"?>
<p:tagLst xmlns:p="http://schemas.openxmlformats.org/presentationml/2006/main">
  <p:tag name="AS_UNIQUEID" val="6273"/>
</p:tagLst>
</file>

<file path=ppt/tags/tag1290.xml><?xml version="1.0" encoding="utf-8"?>
<p:tagLst xmlns:p="http://schemas.openxmlformats.org/presentationml/2006/main">
  <p:tag name="AS_UNIQUEID" val="6902"/>
</p:tagLst>
</file>

<file path=ppt/tags/tag1291.xml><?xml version="1.0" encoding="utf-8"?>
<p:tagLst xmlns:p="http://schemas.openxmlformats.org/presentationml/2006/main">
  <p:tag name="AS_UNIQUEID" val="6903"/>
</p:tagLst>
</file>

<file path=ppt/tags/tag1292.xml><?xml version="1.0" encoding="utf-8"?>
<p:tagLst xmlns:p="http://schemas.openxmlformats.org/presentationml/2006/main">
  <p:tag name="AS_UNIQUEID" val="6904"/>
</p:tagLst>
</file>

<file path=ppt/tags/tag1293.xml><?xml version="1.0" encoding="utf-8"?>
<p:tagLst xmlns:p="http://schemas.openxmlformats.org/presentationml/2006/main">
  <p:tag name="AS_UNIQUEID" val="6905"/>
</p:tagLst>
</file>

<file path=ppt/tags/tag1294.xml><?xml version="1.0" encoding="utf-8"?>
<p:tagLst xmlns:p="http://schemas.openxmlformats.org/presentationml/2006/main">
  <p:tag name="AS_UNIQUEID" val="6906"/>
</p:tagLst>
</file>

<file path=ppt/tags/tag1295.xml><?xml version="1.0" encoding="utf-8"?>
<p:tagLst xmlns:p="http://schemas.openxmlformats.org/presentationml/2006/main">
  <p:tag name="AS_UNIQUEID" val="6907"/>
</p:tagLst>
</file>

<file path=ppt/tags/tag1296.xml><?xml version="1.0" encoding="utf-8"?>
<p:tagLst xmlns:p="http://schemas.openxmlformats.org/presentationml/2006/main">
  <p:tag name="AS_UNIQUEID" val="6908"/>
</p:tagLst>
</file>

<file path=ppt/tags/tag1297.xml><?xml version="1.0" encoding="utf-8"?>
<p:tagLst xmlns:p="http://schemas.openxmlformats.org/presentationml/2006/main">
  <p:tag name="AS_UNIQUEID" val="6909"/>
</p:tagLst>
</file>

<file path=ppt/tags/tag1298.xml><?xml version="1.0" encoding="utf-8"?>
<p:tagLst xmlns:p="http://schemas.openxmlformats.org/presentationml/2006/main">
  <p:tag name="AS_UNIQUEID" val="6910"/>
</p:tagLst>
</file>

<file path=ppt/tags/tag1299.xml><?xml version="1.0" encoding="utf-8"?>
<p:tagLst xmlns:p="http://schemas.openxmlformats.org/presentationml/2006/main">
  <p:tag name="AS_UNIQUEID" val="6911"/>
</p:tagLst>
</file>

<file path=ppt/tags/tag13.xml><?xml version="1.0" encoding="utf-8"?>
<p:tagLst xmlns:p="http://schemas.openxmlformats.org/presentationml/2006/main">
  <p:tag name="AS_UNIQUEID" val="6162"/>
</p:tagLst>
</file>

<file path=ppt/tags/tag130.xml><?xml version="1.0" encoding="utf-8"?>
<p:tagLst xmlns:p="http://schemas.openxmlformats.org/presentationml/2006/main">
  <p:tag name="AS_UNIQUEID" val="6274"/>
</p:tagLst>
</file>

<file path=ppt/tags/tag1300.xml><?xml version="1.0" encoding="utf-8"?>
<p:tagLst xmlns:p="http://schemas.openxmlformats.org/presentationml/2006/main">
  <p:tag name="AS_UNIQUEID" val="6912"/>
</p:tagLst>
</file>

<file path=ppt/tags/tag1301.xml><?xml version="1.0" encoding="utf-8"?>
<p:tagLst xmlns:p="http://schemas.openxmlformats.org/presentationml/2006/main">
  <p:tag name="AS_UNIQUEID" val="6913"/>
</p:tagLst>
</file>

<file path=ppt/tags/tag1302.xml><?xml version="1.0" encoding="utf-8"?>
<p:tagLst xmlns:p="http://schemas.openxmlformats.org/presentationml/2006/main">
  <p:tag name="AS_UNIQUEID" val="427"/>
</p:tagLst>
</file>

<file path=ppt/tags/tag1303.xml><?xml version="1.0" encoding="utf-8"?>
<p:tagLst xmlns:p="http://schemas.openxmlformats.org/presentationml/2006/main">
  <p:tag name="AS_UNIQUEID" val="427"/>
</p:tagLst>
</file>

<file path=ppt/tags/tag1304.xml><?xml version="1.0" encoding="utf-8"?>
<p:tagLst xmlns:p="http://schemas.openxmlformats.org/presentationml/2006/main">
  <p:tag name="AS_UNIQUEID" val="101"/>
</p:tagLst>
</file>

<file path=ppt/tags/tag1305.xml><?xml version="1.0" encoding="utf-8"?>
<p:tagLst xmlns:p="http://schemas.openxmlformats.org/presentationml/2006/main">
  <p:tag name="AS_UNIQUEID" val="2963"/>
</p:tagLst>
</file>

<file path=ppt/tags/tag1306.xml><?xml version="1.0" encoding="utf-8"?>
<p:tagLst xmlns:p="http://schemas.openxmlformats.org/presentationml/2006/main">
  <p:tag name="AS_UNIQUEID" val="2964"/>
</p:tagLst>
</file>

<file path=ppt/tags/tag1307.xml><?xml version="1.0" encoding="utf-8"?>
<p:tagLst xmlns:p="http://schemas.openxmlformats.org/presentationml/2006/main">
  <p:tag name="AS_UNIQUEID" val="2965"/>
</p:tagLst>
</file>

<file path=ppt/tags/tag1308.xml><?xml version="1.0" encoding="utf-8"?>
<p:tagLst xmlns:p="http://schemas.openxmlformats.org/presentationml/2006/main">
  <p:tag name="AS_UNIQUEID" val="2966"/>
</p:tagLst>
</file>

<file path=ppt/tags/tag1309.xml><?xml version="1.0" encoding="utf-8"?>
<p:tagLst xmlns:p="http://schemas.openxmlformats.org/presentationml/2006/main">
  <p:tag name="AS_UNIQUEID" val="2967"/>
</p:tagLst>
</file>

<file path=ppt/tags/tag131.xml><?xml version="1.0" encoding="utf-8"?>
<p:tagLst xmlns:p="http://schemas.openxmlformats.org/presentationml/2006/main">
  <p:tag name="AS_UNIQUEID" val="6275"/>
</p:tagLst>
</file>

<file path=ppt/tags/tag1310.xml><?xml version="1.0" encoding="utf-8"?>
<p:tagLst xmlns:p="http://schemas.openxmlformats.org/presentationml/2006/main">
  <p:tag name="AS_UNIQUEID" val="2968"/>
</p:tagLst>
</file>

<file path=ppt/tags/tag1311.xml><?xml version="1.0" encoding="utf-8"?>
<p:tagLst xmlns:p="http://schemas.openxmlformats.org/presentationml/2006/main">
  <p:tag name="AS_UNIQUEID" val="2969"/>
</p:tagLst>
</file>

<file path=ppt/tags/tag1312.xml><?xml version="1.0" encoding="utf-8"?>
<p:tagLst xmlns:p="http://schemas.openxmlformats.org/presentationml/2006/main">
  <p:tag name="AS_UNIQUEID" val="2970"/>
</p:tagLst>
</file>

<file path=ppt/tags/tag1313.xml><?xml version="1.0" encoding="utf-8"?>
<p:tagLst xmlns:p="http://schemas.openxmlformats.org/presentationml/2006/main">
  <p:tag name="AS_UNIQUEID" val="2971"/>
</p:tagLst>
</file>

<file path=ppt/tags/tag1314.xml><?xml version="1.0" encoding="utf-8"?>
<p:tagLst xmlns:p="http://schemas.openxmlformats.org/presentationml/2006/main">
  <p:tag name="AS_UNIQUEID" val="2972"/>
</p:tagLst>
</file>

<file path=ppt/tags/tag1315.xml><?xml version="1.0" encoding="utf-8"?>
<p:tagLst xmlns:p="http://schemas.openxmlformats.org/presentationml/2006/main">
  <p:tag name="AS_UNIQUEID" val="2973"/>
</p:tagLst>
</file>

<file path=ppt/tags/tag1316.xml><?xml version="1.0" encoding="utf-8"?>
<p:tagLst xmlns:p="http://schemas.openxmlformats.org/presentationml/2006/main">
  <p:tag name="AS_UNIQUEID" val="2974"/>
</p:tagLst>
</file>

<file path=ppt/tags/tag1317.xml><?xml version="1.0" encoding="utf-8"?>
<p:tagLst xmlns:p="http://schemas.openxmlformats.org/presentationml/2006/main">
  <p:tag name="AS_UNIQUEID" val="2975"/>
</p:tagLst>
</file>

<file path=ppt/tags/tag1318.xml><?xml version="1.0" encoding="utf-8"?>
<p:tagLst xmlns:p="http://schemas.openxmlformats.org/presentationml/2006/main">
  <p:tag name="AS_UNIQUEID" val="2976"/>
</p:tagLst>
</file>

<file path=ppt/tags/tag1319.xml><?xml version="1.0" encoding="utf-8"?>
<p:tagLst xmlns:p="http://schemas.openxmlformats.org/presentationml/2006/main">
  <p:tag name="AS_UNIQUEID" val="2977"/>
</p:tagLst>
</file>

<file path=ppt/tags/tag132.xml><?xml version="1.0" encoding="utf-8"?>
<p:tagLst xmlns:p="http://schemas.openxmlformats.org/presentationml/2006/main">
  <p:tag name="AS_UNIQUEID" val="6276"/>
</p:tagLst>
</file>

<file path=ppt/tags/tag1320.xml><?xml version="1.0" encoding="utf-8"?>
<p:tagLst xmlns:p="http://schemas.openxmlformats.org/presentationml/2006/main">
  <p:tag name="AS_UNIQUEID" val="2978"/>
</p:tagLst>
</file>

<file path=ppt/tags/tag1321.xml><?xml version="1.0" encoding="utf-8"?>
<p:tagLst xmlns:p="http://schemas.openxmlformats.org/presentationml/2006/main">
  <p:tag name="AS_UNIQUEID" val="2979"/>
</p:tagLst>
</file>

<file path=ppt/tags/tag1322.xml><?xml version="1.0" encoding="utf-8"?>
<p:tagLst xmlns:p="http://schemas.openxmlformats.org/presentationml/2006/main">
  <p:tag name="AS_UNIQUEID" val="2980"/>
</p:tagLst>
</file>

<file path=ppt/tags/tag1323.xml><?xml version="1.0" encoding="utf-8"?>
<p:tagLst xmlns:p="http://schemas.openxmlformats.org/presentationml/2006/main">
  <p:tag name="AS_UNIQUEID" val="2981"/>
</p:tagLst>
</file>

<file path=ppt/tags/tag1324.xml><?xml version="1.0" encoding="utf-8"?>
<p:tagLst xmlns:p="http://schemas.openxmlformats.org/presentationml/2006/main">
  <p:tag name="AS_UNIQUEID" val="2982"/>
</p:tagLst>
</file>

<file path=ppt/tags/tag1325.xml><?xml version="1.0" encoding="utf-8"?>
<p:tagLst xmlns:p="http://schemas.openxmlformats.org/presentationml/2006/main">
  <p:tag name="AS_UNIQUEID" val="2983"/>
</p:tagLst>
</file>

<file path=ppt/tags/tag1326.xml><?xml version="1.0" encoding="utf-8"?>
<p:tagLst xmlns:p="http://schemas.openxmlformats.org/presentationml/2006/main">
  <p:tag name="AS_UNIQUEID" val="2984"/>
</p:tagLst>
</file>

<file path=ppt/tags/tag1327.xml><?xml version="1.0" encoding="utf-8"?>
<p:tagLst xmlns:p="http://schemas.openxmlformats.org/presentationml/2006/main">
  <p:tag name="AS_UNIQUEID" val="2985"/>
</p:tagLst>
</file>

<file path=ppt/tags/tag1328.xml><?xml version="1.0" encoding="utf-8"?>
<p:tagLst xmlns:p="http://schemas.openxmlformats.org/presentationml/2006/main">
  <p:tag name="AS_UNIQUEID" val="2986"/>
</p:tagLst>
</file>

<file path=ppt/tags/tag1329.xml><?xml version="1.0" encoding="utf-8"?>
<p:tagLst xmlns:p="http://schemas.openxmlformats.org/presentationml/2006/main">
  <p:tag name="AS_UNIQUEID" val="2987"/>
</p:tagLst>
</file>

<file path=ppt/tags/tag133.xml><?xml version="1.0" encoding="utf-8"?>
<p:tagLst xmlns:p="http://schemas.openxmlformats.org/presentationml/2006/main">
  <p:tag name="AS_UNIQUEID" val="6277"/>
</p:tagLst>
</file>

<file path=ppt/tags/tag1330.xml><?xml version="1.0" encoding="utf-8"?>
<p:tagLst xmlns:p="http://schemas.openxmlformats.org/presentationml/2006/main">
  <p:tag name="AS_UNIQUEID" val="2988"/>
</p:tagLst>
</file>

<file path=ppt/tags/tag1331.xml><?xml version="1.0" encoding="utf-8"?>
<p:tagLst xmlns:p="http://schemas.openxmlformats.org/presentationml/2006/main">
  <p:tag name="AS_UNIQUEID" val="2989"/>
</p:tagLst>
</file>

<file path=ppt/tags/tag1332.xml><?xml version="1.0" encoding="utf-8"?>
<p:tagLst xmlns:p="http://schemas.openxmlformats.org/presentationml/2006/main">
  <p:tag name="AS_UNIQUEID" val="2990"/>
</p:tagLst>
</file>

<file path=ppt/tags/tag1333.xml><?xml version="1.0" encoding="utf-8"?>
<p:tagLst xmlns:p="http://schemas.openxmlformats.org/presentationml/2006/main">
  <p:tag name="AS_UNIQUEID" val="2991"/>
</p:tagLst>
</file>

<file path=ppt/tags/tag1334.xml><?xml version="1.0" encoding="utf-8"?>
<p:tagLst xmlns:p="http://schemas.openxmlformats.org/presentationml/2006/main">
  <p:tag name="AS_UNIQUEID" val="2992"/>
</p:tagLst>
</file>

<file path=ppt/tags/tag1335.xml><?xml version="1.0" encoding="utf-8"?>
<p:tagLst xmlns:p="http://schemas.openxmlformats.org/presentationml/2006/main">
  <p:tag name="AS_UNIQUEID" val="2993"/>
</p:tagLst>
</file>

<file path=ppt/tags/tag1336.xml><?xml version="1.0" encoding="utf-8"?>
<p:tagLst xmlns:p="http://schemas.openxmlformats.org/presentationml/2006/main">
  <p:tag name="AS_UNIQUEID" val="2994"/>
</p:tagLst>
</file>

<file path=ppt/tags/tag1337.xml><?xml version="1.0" encoding="utf-8"?>
<p:tagLst xmlns:p="http://schemas.openxmlformats.org/presentationml/2006/main">
  <p:tag name="AS_UNIQUEID" val="2995"/>
</p:tagLst>
</file>

<file path=ppt/tags/tag1338.xml><?xml version="1.0" encoding="utf-8"?>
<p:tagLst xmlns:p="http://schemas.openxmlformats.org/presentationml/2006/main">
  <p:tag name="AS_UNIQUEID" val="2996"/>
</p:tagLst>
</file>

<file path=ppt/tags/tag1339.xml><?xml version="1.0" encoding="utf-8"?>
<p:tagLst xmlns:p="http://schemas.openxmlformats.org/presentationml/2006/main">
  <p:tag name="AS_UNIQUEID" val="2997"/>
</p:tagLst>
</file>

<file path=ppt/tags/tag134.xml><?xml version="1.0" encoding="utf-8"?>
<p:tagLst xmlns:p="http://schemas.openxmlformats.org/presentationml/2006/main">
  <p:tag name="AS_UNIQUEID" val="6278"/>
</p:tagLst>
</file>

<file path=ppt/tags/tag1340.xml><?xml version="1.0" encoding="utf-8"?>
<p:tagLst xmlns:p="http://schemas.openxmlformats.org/presentationml/2006/main">
  <p:tag name="AS_UNIQUEID" val="2998"/>
</p:tagLst>
</file>

<file path=ppt/tags/tag1341.xml><?xml version="1.0" encoding="utf-8"?>
<p:tagLst xmlns:p="http://schemas.openxmlformats.org/presentationml/2006/main">
  <p:tag name="AS_UNIQUEID" val="2999"/>
</p:tagLst>
</file>

<file path=ppt/tags/tag1342.xml><?xml version="1.0" encoding="utf-8"?>
<p:tagLst xmlns:p="http://schemas.openxmlformats.org/presentationml/2006/main">
  <p:tag name="AS_UNIQUEID" val="6914"/>
</p:tagLst>
</file>

<file path=ppt/tags/tag1343.xml><?xml version="1.0" encoding="utf-8"?>
<p:tagLst xmlns:p="http://schemas.openxmlformats.org/presentationml/2006/main">
  <p:tag name="AS_UNIQUEID" val="6915"/>
</p:tagLst>
</file>

<file path=ppt/tags/tag1344.xml><?xml version="1.0" encoding="utf-8"?>
<p:tagLst xmlns:p="http://schemas.openxmlformats.org/presentationml/2006/main">
  <p:tag name="AS_UNIQUEID" val="6916"/>
</p:tagLst>
</file>

<file path=ppt/tags/tag1345.xml><?xml version="1.0" encoding="utf-8"?>
<p:tagLst xmlns:p="http://schemas.openxmlformats.org/presentationml/2006/main">
  <p:tag name="AS_UNIQUEID" val="6917"/>
</p:tagLst>
</file>

<file path=ppt/tags/tag1346.xml><?xml version="1.0" encoding="utf-8"?>
<p:tagLst xmlns:p="http://schemas.openxmlformats.org/presentationml/2006/main">
  <p:tag name="AS_UNIQUEID" val="6918"/>
</p:tagLst>
</file>

<file path=ppt/tags/tag1347.xml><?xml version="1.0" encoding="utf-8"?>
<p:tagLst xmlns:p="http://schemas.openxmlformats.org/presentationml/2006/main">
  <p:tag name="AS_UNIQUEID" val="6919"/>
</p:tagLst>
</file>

<file path=ppt/tags/tag1348.xml><?xml version="1.0" encoding="utf-8"?>
<p:tagLst xmlns:p="http://schemas.openxmlformats.org/presentationml/2006/main">
  <p:tag name="AS_UNIQUEID" val="3001"/>
</p:tagLst>
</file>

<file path=ppt/tags/tag1349.xml><?xml version="1.0" encoding="utf-8"?>
<p:tagLst xmlns:p="http://schemas.openxmlformats.org/presentationml/2006/main">
  <p:tag name="AS_UNIQUEID" val="3002"/>
</p:tagLst>
</file>

<file path=ppt/tags/tag135.xml><?xml version="1.0" encoding="utf-8"?>
<p:tagLst xmlns:p="http://schemas.openxmlformats.org/presentationml/2006/main">
  <p:tag name="AS_UNIQUEID" val="6279"/>
</p:tagLst>
</file>

<file path=ppt/tags/tag1350.xml><?xml version="1.0" encoding="utf-8"?>
<p:tagLst xmlns:p="http://schemas.openxmlformats.org/presentationml/2006/main">
  <p:tag name="AS_UNIQUEID" val="3003"/>
</p:tagLst>
</file>

<file path=ppt/tags/tag1351.xml><?xml version="1.0" encoding="utf-8"?>
<p:tagLst xmlns:p="http://schemas.openxmlformats.org/presentationml/2006/main">
  <p:tag name="AS_UNIQUEID" val="3004"/>
</p:tagLst>
</file>

<file path=ppt/tags/tag1352.xml><?xml version="1.0" encoding="utf-8"?>
<p:tagLst xmlns:p="http://schemas.openxmlformats.org/presentationml/2006/main">
  <p:tag name="AS_UNIQUEID" val="3005"/>
</p:tagLst>
</file>

<file path=ppt/tags/tag1353.xml><?xml version="1.0" encoding="utf-8"?>
<p:tagLst xmlns:p="http://schemas.openxmlformats.org/presentationml/2006/main">
  <p:tag name="AS_UNIQUEID" val="3006"/>
</p:tagLst>
</file>

<file path=ppt/tags/tag1354.xml><?xml version="1.0" encoding="utf-8"?>
<p:tagLst xmlns:p="http://schemas.openxmlformats.org/presentationml/2006/main">
  <p:tag name="AS_UNIQUEID" val="3007"/>
</p:tagLst>
</file>

<file path=ppt/tags/tag1355.xml><?xml version="1.0" encoding="utf-8"?>
<p:tagLst xmlns:p="http://schemas.openxmlformats.org/presentationml/2006/main">
  <p:tag name="AS_UNIQUEID" val="3008"/>
</p:tagLst>
</file>

<file path=ppt/tags/tag1356.xml><?xml version="1.0" encoding="utf-8"?>
<p:tagLst xmlns:p="http://schemas.openxmlformats.org/presentationml/2006/main">
  <p:tag name="AS_UNIQUEID" val="3009"/>
</p:tagLst>
</file>

<file path=ppt/tags/tag1357.xml><?xml version="1.0" encoding="utf-8"?>
<p:tagLst xmlns:p="http://schemas.openxmlformats.org/presentationml/2006/main">
  <p:tag name="AS_UNIQUEID" val="3010"/>
</p:tagLst>
</file>

<file path=ppt/tags/tag1358.xml><?xml version="1.0" encoding="utf-8"?>
<p:tagLst xmlns:p="http://schemas.openxmlformats.org/presentationml/2006/main">
  <p:tag name="AS_UNIQUEID" val="3011"/>
</p:tagLst>
</file>

<file path=ppt/tags/tag1359.xml><?xml version="1.0" encoding="utf-8"?>
<p:tagLst xmlns:p="http://schemas.openxmlformats.org/presentationml/2006/main">
  <p:tag name="AS_UNIQUEID" val="3012"/>
</p:tagLst>
</file>

<file path=ppt/tags/tag136.xml><?xml version="1.0" encoding="utf-8"?>
<p:tagLst xmlns:p="http://schemas.openxmlformats.org/presentationml/2006/main">
  <p:tag name="AS_UNIQUEID" val="6280"/>
</p:tagLst>
</file>

<file path=ppt/tags/tag1360.xml><?xml version="1.0" encoding="utf-8"?>
<p:tagLst xmlns:p="http://schemas.openxmlformats.org/presentationml/2006/main">
  <p:tag name="AS_UNIQUEID" val="3013"/>
</p:tagLst>
</file>

<file path=ppt/tags/tag1361.xml><?xml version="1.0" encoding="utf-8"?>
<p:tagLst xmlns:p="http://schemas.openxmlformats.org/presentationml/2006/main">
  <p:tag name="AS_UNIQUEID" val="3014"/>
</p:tagLst>
</file>

<file path=ppt/tags/tag1362.xml><?xml version="1.0" encoding="utf-8"?>
<p:tagLst xmlns:p="http://schemas.openxmlformats.org/presentationml/2006/main">
  <p:tag name="AS_UNIQUEID" val="3015"/>
</p:tagLst>
</file>

<file path=ppt/tags/tag1363.xml><?xml version="1.0" encoding="utf-8"?>
<p:tagLst xmlns:p="http://schemas.openxmlformats.org/presentationml/2006/main">
  <p:tag name="AS_UNIQUEID" val="3016"/>
</p:tagLst>
</file>

<file path=ppt/tags/tag1364.xml><?xml version="1.0" encoding="utf-8"?>
<p:tagLst xmlns:p="http://schemas.openxmlformats.org/presentationml/2006/main">
  <p:tag name="AS_UNIQUEID" val="3017"/>
</p:tagLst>
</file>

<file path=ppt/tags/tag1365.xml><?xml version="1.0" encoding="utf-8"?>
<p:tagLst xmlns:p="http://schemas.openxmlformats.org/presentationml/2006/main">
  <p:tag name="AS_UNIQUEID" val="3018"/>
</p:tagLst>
</file>

<file path=ppt/tags/tag1366.xml><?xml version="1.0" encoding="utf-8"?>
<p:tagLst xmlns:p="http://schemas.openxmlformats.org/presentationml/2006/main">
  <p:tag name="AS_UNIQUEID" val="427"/>
</p:tagLst>
</file>

<file path=ppt/tags/tag1367.xml><?xml version="1.0" encoding="utf-8"?>
<p:tagLst xmlns:p="http://schemas.openxmlformats.org/presentationml/2006/main">
  <p:tag name="AS_UNIQUEID" val="427"/>
</p:tagLst>
</file>

<file path=ppt/tags/tag1368.xml><?xml version="1.0" encoding="utf-8"?>
<p:tagLst xmlns:p="http://schemas.openxmlformats.org/presentationml/2006/main">
  <p:tag name="AS_UNIQUEID" val="101"/>
</p:tagLst>
</file>

<file path=ppt/tags/tag1369.xml><?xml version="1.0" encoding="utf-8"?>
<p:tagLst xmlns:p="http://schemas.openxmlformats.org/presentationml/2006/main">
  <p:tag name="AS_UNIQUEID" val="6920"/>
</p:tagLst>
</file>

<file path=ppt/tags/tag137.xml><?xml version="1.0" encoding="utf-8"?>
<p:tagLst xmlns:p="http://schemas.openxmlformats.org/presentationml/2006/main">
  <p:tag name="AS_UNIQUEID" val="6281"/>
</p:tagLst>
</file>

<file path=ppt/tags/tag1370.xml><?xml version="1.0" encoding="utf-8"?>
<p:tagLst xmlns:p="http://schemas.openxmlformats.org/presentationml/2006/main">
  <p:tag name="AS_UNIQUEID" val="6921"/>
</p:tagLst>
</file>

<file path=ppt/tags/tag1371.xml><?xml version="1.0" encoding="utf-8"?>
<p:tagLst xmlns:p="http://schemas.openxmlformats.org/presentationml/2006/main">
  <p:tag name="AS_UNIQUEID" val="6922"/>
</p:tagLst>
</file>

<file path=ppt/tags/tag1372.xml><?xml version="1.0" encoding="utf-8"?>
<p:tagLst xmlns:p="http://schemas.openxmlformats.org/presentationml/2006/main">
  <p:tag name="AS_UNIQUEID" val="6923"/>
</p:tagLst>
</file>

<file path=ppt/tags/tag1373.xml><?xml version="1.0" encoding="utf-8"?>
<p:tagLst xmlns:p="http://schemas.openxmlformats.org/presentationml/2006/main">
  <p:tag name="AS_UNIQUEID" val="6924"/>
</p:tagLst>
</file>

<file path=ppt/tags/tag1374.xml><?xml version="1.0" encoding="utf-8"?>
<p:tagLst xmlns:p="http://schemas.openxmlformats.org/presentationml/2006/main">
  <p:tag name="AS_UNIQUEID" val="6925"/>
</p:tagLst>
</file>

<file path=ppt/tags/tag1375.xml><?xml version="1.0" encoding="utf-8"?>
<p:tagLst xmlns:p="http://schemas.openxmlformats.org/presentationml/2006/main">
  <p:tag name="AS_UNIQUEID" val="6926"/>
</p:tagLst>
</file>

<file path=ppt/tags/tag1376.xml><?xml version="1.0" encoding="utf-8"?>
<p:tagLst xmlns:p="http://schemas.openxmlformats.org/presentationml/2006/main">
  <p:tag name="AS_UNIQUEID" val="6927"/>
</p:tagLst>
</file>

<file path=ppt/tags/tag1377.xml><?xml version="1.0" encoding="utf-8"?>
<p:tagLst xmlns:p="http://schemas.openxmlformats.org/presentationml/2006/main">
  <p:tag name="AS_UNIQUEID" val="6928"/>
</p:tagLst>
</file>

<file path=ppt/tags/tag1378.xml><?xml version="1.0" encoding="utf-8"?>
<p:tagLst xmlns:p="http://schemas.openxmlformats.org/presentationml/2006/main">
  <p:tag name="AS_UNIQUEID" val="6929"/>
</p:tagLst>
</file>

<file path=ppt/tags/tag1379.xml><?xml version="1.0" encoding="utf-8"?>
<p:tagLst xmlns:p="http://schemas.openxmlformats.org/presentationml/2006/main">
  <p:tag name="KSO_WM_BEAUTIFY_FLAG" val="#wm#"/>
  <p:tag name="KSO_WM_TEMPLATE_CATEGORY" val="custom"/>
  <p:tag name="KSO_WM_TEMPLATE_INDEX" val="20205081"/>
</p:tagLst>
</file>

<file path=ppt/tags/tag138.xml><?xml version="1.0" encoding="utf-8"?>
<p:tagLst xmlns:p="http://schemas.openxmlformats.org/presentationml/2006/main">
  <p:tag name="AS_UNIQUEID" val="6282"/>
</p:tagLst>
</file>

<file path=ppt/tags/tag1380.xml><?xml version="1.0" encoding="utf-8"?>
<p:tagLst xmlns:p="http://schemas.openxmlformats.org/presentationml/2006/main">
  <p:tag name="AS_UNIQUEID" val="6930"/>
</p:tagLst>
</file>

<file path=ppt/tags/tag1381.xml><?xml version="1.0" encoding="utf-8"?>
<p:tagLst xmlns:p="http://schemas.openxmlformats.org/presentationml/2006/main">
  <p:tag name="AS_UNIQUEID" val="98"/>
</p:tagLst>
</file>

<file path=ppt/tags/tag1382.xml><?xml version="1.0" encoding="utf-8"?>
<p:tagLst xmlns:p="http://schemas.openxmlformats.org/presentationml/2006/main">
  <p:tag name="AS_UNIQUEID" val="99"/>
</p:tagLst>
</file>

<file path=ppt/tags/tag1383.xml><?xml version="1.0" encoding="utf-8"?>
<p:tagLst xmlns:p="http://schemas.openxmlformats.org/presentationml/2006/main">
  <p:tag name="AS_UNIQUEID" val="101"/>
</p:tagLst>
</file>

<file path=ppt/tags/tag1384.xml><?xml version="1.0" encoding="utf-8"?>
<p:tagLst xmlns:p="http://schemas.openxmlformats.org/presentationml/2006/main">
  <p:tag name="AS_UNIQUEID" val="102"/>
</p:tagLst>
</file>

<file path=ppt/tags/tag1385.xml><?xml version="1.0" encoding="utf-8"?>
<p:tagLst xmlns:p="http://schemas.openxmlformats.org/presentationml/2006/main">
  <p:tag name="AS_UNIQUEID" val="6931"/>
</p:tagLst>
</file>

<file path=ppt/tags/tag1386.xml><?xml version="1.0" encoding="utf-8"?>
<p:tagLst xmlns:p="http://schemas.openxmlformats.org/presentationml/2006/main">
  <p:tag name="AS_UNIQUEID" val="6932"/>
</p:tagLst>
</file>

<file path=ppt/tags/tag1387.xml><?xml version="1.0" encoding="utf-8"?>
<p:tagLst xmlns:p="http://schemas.openxmlformats.org/presentationml/2006/main">
  <p:tag name="AS_UNIQUEID" val="6933"/>
</p:tagLst>
</file>

<file path=ppt/tags/tag1388.xml><?xml version="1.0" encoding="utf-8"?>
<p:tagLst xmlns:p="http://schemas.openxmlformats.org/presentationml/2006/main">
  <p:tag name="AS_UNIQUEID" val="6934"/>
</p:tagLst>
</file>

<file path=ppt/tags/tag1389.xml><?xml version="1.0" encoding="utf-8"?>
<p:tagLst xmlns:p="http://schemas.openxmlformats.org/presentationml/2006/main">
  <p:tag name="AS_UNIQUEID" val="6935"/>
</p:tagLst>
</file>

<file path=ppt/tags/tag139.xml><?xml version="1.0" encoding="utf-8"?>
<p:tagLst xmlns:p="http://schemas.openxmlformats.org/presentationml/2006/main">
  <p:tag name="AS_UNIQUEID" val="6283"/>
</p:tagLst>
</file>

<file path=ppt/tags/tag1390.xml><?xml version="1.0" encoding="utf-8"?>
<p:tagLst xmlns:p="http://schemas.openxmlformats.org/presentationml/2006/main">
  <p:tag name="AS_UNIQUEID" val="6936"/>
</p:tagLst>
</file>

<file path=ppt/tags/tag1391.xml><?xml version="1.0" encoding="utf-8"?>
<p:tagLst xmlns:p="http://schemas.openxmlformats.org/presentationml/2006/main">
  <p:tag name="AS_UNIQUEID" val="6937"/>
</p:tagLst>
</file>

<file path=ppt/tags/tag1392.xml><?xml version="1.0" encoding="utf-8"?>
<p:tagLst xmlns:p="http://schemas.openxmlformats.org/presentationml/2006/main">
  <p:tag name="AS_UNIQUEID" val="6938"/>
</p:tagLst>
</file>

<file path=ppt/tags/tag1393.xml><?xml version="1.0" encoding="utf-8"?>
<p:tagLst xmlns:p="http://schemas.openxmlformats.org/presentationml/2006/main">
  <p:tag name="AS_UNIQUEID" val="6939"/>
</p:tagLst>
</file>

<file path=ppt/tags/tag1394.xml><?xml version="1.0" encoding="utf-8"?>
<p:tagLst xmlns:p="http://schemas.openxmlformats.org/presentationml/2006/main">
  <p:tag name="AS_UNIQUEID" val="6940"/>
</p:tagLst>
</file>

<file path=ppt/tags/tag1395.xml><?xml version="1.0" encoding="utf-8"?>
<p:tagLst xmlns:p="http://schemas.openxmlformats.org/presentationml/2006/main">
  <p:tag name="KSO_WM_BEAUTIFY_FLAG" val="#wm#"/>
  <p:tag name="KSO_WM_TEMPLATE_CATEGORY" val="custom"/>
  <p:tag name="KSO_WM_TEMPLATE_INDEX" val="20205081"/>
</p:tagLst>
</file>

<file path=ppt/tags/tag1396.xml><?xml version="1.0" encoding="utf-8"?>
<p:tagLst xmlns:p="http://schemas.openxmlformats.org/presentationml/2006/main">
  <p:tag name="AS_UNIQUEID" val="6941"/>
</p:tagLst>
</file>

<file path=ppt/tags/tag1397.xml><?xml version="1.0" encoding="utf-8"?>
<p:tagLst xmlns:p="http://schemas.openxmlformats.org/presentationml/2006/main">
  <p:tag name="AS_UNIQUEID" val="6942"/>
  <p:tag name="KSO_WM_BEAUTIFY_FLAG" val="#wm#"/>
  <p:tag name="KSO_WM_DIAGRAM_GROUP_CODE" val="l1-1"/>
  <p:tag name="KSO_WM_TAG_VERSION" val="1.0"/>
  <p:tag name="KSO_WM_TEMPLATE_CATEGORY" val="diagram"/>
  <p:tag name="KSO_WM_TEMPLATE_INDEX" val="20227670"/>
  <p:tag name="KSO_WM_UNIT_COMPATIBLE" val="0"/>
  <p:tag name="KSO_WM_UNIT_DIAGRAM_ISNUMVISUAL" val="0"/>
  <p:tag name="KSO_WM_UNIT_DIAGRAM_ISREFERUNIT" val="0"/>
  <p:tag name="KSO_WM_UNIT_FILL_FORE_SCHEMECOLOR_INDEX" val="5"/>
  <p:tag name="KSO_WM_UNIT_FILL_TYPE" val="1"/>
  <p:tag name="KSO_WM_UNIT_HIGHLIGHT" val="0"/>
  <p:tag name="KSO_WM_UNIT_ID" val="diagram20227670_4*l_h_i*1_1_2"/>
  <p:tag name="KSO_WM_UNIT_INDEX" val="1_1_2"/>
  <p:tag name="KSO_WM_UNIT_LAYERLEVEL" val="1_1_1"/>
  <p:tag name="KSO_WM_UNIT_TEXT_FILL_FORE_SCHEMECOLOR_INDEX" val="2"/>
  <p:tag name="KSO_WM_UNIT_TEXT_FILL_TYPE" val="1"/>
  <p:tag name="KSO_WM_UNIT_TYPE" val="l_h_i"/>
</p:tagLst>
</file>

<file path=ppt/tags/tag1398.xml><?xml version="1.0" encoding="utf-8"?>
<p:tagLst xmlns:p="http://schemas.openxmlformats.org/presentationml/2006/main">
  <p:tag name="AS_UNIQUEID" val="6943"/>
  <p:tag name="KSO_WM_BEAUTIFY_FLAG" val="#wm#"/>
  <p:tag name="KSO_WM_DIAGRAM_GROUP_CODE" val="l1-1"/>
  <p:tag name="KSO_WM_TAG_VERSION" val="1.0"/>
  <p:tag name="KSO_WM_TEMPLATE_CATEGORY" val="diagram"/>
  <p:tag name="KSO_WM_TEMPLATE_INDEX" val="20227670"/>
  <p:tag name="KSO_WM_UNIT_COMPATIBLE" val="0"/>
  <p:tag name="KSO_WM_UNIT_DIAGRAM_ISNUMVISUAL" val="0"/>
  <p:tag name="KSO_WM_UNIT_DIAGRAM_ISREFERUNIT" val="0"/>
  <p:tag name="KSO_WM_UNIT_FILL_FORE_SCHEMECOLOR_INDEX" val="5"/>
  <p:tag name="KSO_WM_UNIT_FILL_TYPE" val="1"/>
  <p:tag name="KSO_WM_UNIT_HIGHLIGHT" val="0"/>
  <p:tag name="KSO_WM_UNIT_ID" val="diagram20227670_4*l_h_i*1_1_3"/>
  <p:tag name="KSO_WM_UNIT_INDEX" val="1_1_3"/>
  <p:tag name="KSO_WM_UNIT_LAYERLEVEL" val="1_1_1"/>
  <p:tag name="KSO_WM_UNIT_TEXT_FILL_FORE_SCHEMECOLOR_INDEX" val="2"/>
  <p:tag name="KSO_WM_UNIT_TEXT_FILL_TYPE" val="1"/>
  <p:tag name="KSO_WM_UNIT_TYPE" val="l_h_i"/>
</p:tagLst>
</file>

<file path=ppt/tags/tag1399.xml><?xml version="1.0" encoding="utf-8"?>
<p:tagLst xmlns:p="http://schemas.openxmlformats.org/presentationml/2006/main">
  <p:tag name="AS_UNIQUEID" val="6944"/>
  <p:tag name="KSO_WM_BEAUTIFY_FLAG" val="#wm#"/>
  <p:tag name="KSO_WM_DIAGRAM_GROUP_CODE" val="l1-1"/>
  <p:tag name="KSO_WM_TAG_VERSION" val="1.0"/>
  <p:tag name="KSO_WM_TEMPLATE_CATEGORY" val="diagram"/>
  <p:tag name="KSO_WM_TEMPLATE_INDEX" val="20227670"/>
  <p:tag name="KSO_WM_UNIT_COMPATIBLE" val="0"/>
  <p:tag name="KSO_WM_UNIT_DIAGRAM_ISNUMVISUAL" val="0"/>
  <p:tag name="KSO_WM_UNIT_DIAGRAM_ISREFERUNIT" val="0"/>
  <p:tag name="KSO_WM_UNIT_HIGHLIGHT" val="0"/>
  <p:tag name="KSO_WM_UNIT_ID" val="diagram20227670_4*l_h_a*1_1_1"/>
  <p:tag name="KSO_WM_UNIT_INDEX" val="1_1_1"/>
  <p:tag name="KSO_WM_UNIT_ISCONTENTSTITLE" val="0"/>
  <p:tag name="KSO_WM_UNIT_ISNUMDGMTITLE" val="0"/>
  <p:tag name="KSO_WM_UNIT_LAYERLEVEL" val="1_1_1"/>
  <p:tag name="KSO_WM_UNIT_NOCLEAR" val="0"/>
  <p:tag name="KSO_WM_UNIT_PRESET_TEXT" val="添加标题"/>
  <p:tag name="KSO_WM_UNIT_TEXT_FILL_FORE_SCHEMECOLOR_INDEX" val="13"/>
  <p:tag name="KSO_WM_UNIT_TEXT_FILL_TYPE" val="1"/>
  <p:tag name="KSO_WM_UNIT_TYPE" val="l_h_a"/>
</p:tagLst>
</file>

<file path=ppt/tags/tag14.xml><?xml version="1.0" encoding="utf-8"?>
<p:tagLst xmlns:p="http://schemas.openxmlformats.org/presentationml/2006/main">
  <p:tag name="AS_UNIQUEID" val="6163"/>
</p:tagLst>
</file>

<file path=ppt/tags/tag140.xml><?xml version="1.0" encoding="utf-8"?>
<p:tagLst xmlns:p="http://schemas.openxmlformats.org/presentationml/2006/main">
  <p:tag name="AS_UNIQUEID" val="6284"/>
</p:tagLst>
</file>

<file path=ppt/tags/tag1400.xml><?xml version="1.0" encoding="utf-8"?>
<p:tagLst xmlns:p="http://schemas.openxmlformats.org/presentationml/2006/main">
  <p:tag name="AS_UNIQUEID" val="6945"/>
  <p:tag name="KSO_WM_BEAUTIFY_FLAG" val="#wm#"/>
  <p:tag name="KSO_WM_DIAGRAM_GROUP_CODE" val="l1-1"/>
  <p:tag name="KSO_WM_TAG_VERSION" val="1.0"/>
  <p:tag name="KSO_WM_TEMPLATE_CATEGORY" val="diagram"/>
  <p:tag name="KSO_WM_TEMPLATE_INDEX" val="20227670"/>
  <p:tag name="KSO_WM_UNIT_COMPATIBLE" val="0"/>
  <p:tag name="KSO_WM_UNIT_DIAGRAM_ISNUMVISUAL" val="0"/>
  <p:tag name="KSO_WM_UNIT_DIAGRAM_ISREFERUNIT" val="0"/>
  <p:tag name="KSO_WM_UNIT_HIGHLIGHT" val="0"/>
  <p:tag name="KSO_WM_UNIT_ID" val="diagram20227670_4*l_h_i*1_1_1"/>
  <p:tag name="KSO_WM_UNIT_INDEX" val="1_1_1"/>
  <p:tag name="KSO_WM_UNIT_LAYERLEVEL" val="1_1_1"/>
  <p:tag name="KSO_WM_UNIT_SUBTYPE" val="d"/>
  <p:tag name="KSO_WM_UNIT_TEXT_FILL_FORE_SCHEMECOLOR_INDEX" val="14"/>
  <p:tag name="KSO_WM_UNIT_TEXT_FILL_TYPE" val="1"/>
  <p:tag name="KSO_WM_UNIT_TYPE" val="l_h_i"/>
</p:tagLst>
</file>

<file path=ppt/tags/tag1401.xml><?xml version="1.0" encoding="utf-8"?>
<p:tagLst xmlns:p="http://schemas.openxmlformats.org/presentationml/2006/main">
  <p:tag name="AS_UNIQUEID" val="6946"/>
  <p:tag name="KSO_WM_BEAUTIFY_FLAG" val="#wm#"/>
  <p:tag name="KSO_WM_DIAGRAM_GROUP_CODE" val="l1-1"/>
  <p:tag name="KSO_WM_TAG_VERSION" val="1.0"/>
  <p:tag name="KSO_WM_TEMPLATE_CATEGORY" val="diagram"/>
  <p:tag name="KSO_WM_TEMPLATE_INDEX" val="20227670"/>
  <p:tag name="KSO_WM_UNIT_COMPATIBLE" val="0"/>
  <p:tag name="KSO_WM_UNIT_DIAGRAM_ISNUMVISUAL" val="0"/>
  <p:tag name="KSO_WM_UNIT_DIAGRAM_ISREFERUNIT" val="0"/>
  <p:tag name="KSO_WM_UNIT_FILL_FORE_SCHEMECOLOR_INDEX" val="6"/>
  <p:tag name="KSO_WM_UNIT_FILL_TYPE" val="1"/>
  <p:tag name="KSO_WM_UNIT_HIGHLIGHT" val="0"/>
  <p:tag name="KSO_WM_UNIT_ID" val="diagram20227670_4*l_h_i*1_3_2"/>
  <p:tag name="KSO_WM_UNIT_INDEX" val="1_3_2"/>
  <p:tag name="KSO_WM_UNIT_LAYERLEVEL" val="1_1_1"/>
  <p:tag name="KSO_WM_UNIT_TEXT_FILL_FORE_SCHEMECOLOR_INDEX" val="2"/>
  <p:tag name="KSO_WM_UNIT_TEXT_FILL_TYPE" val="1"/>
  <p:tag name="KSO_WM_UNIT_TYPE" val="l_h_i"/>
</p:tagLst>
</file>

<file path=ppt/tags/tag1402.xml><?xml version="1.0" encoding="utf-8"?>
<p:tagLst xmlns:p="http://schemas.openxmlformats.org/presentationml/2006/main">
  <p:tag name="AS_UNIQUEID" val="6947"/>
  <p:tag name="KSO_WM_BEAUTIFY_FLAG" val="#wm#"/>
  <p:tag name="KSO_WM_DIAGRAM_GROUP_CODE" val="l1-1"/>
  <p:tag name="KSO_WM_TAG_VERSION" val="1.0"/>
  <p:tag name="KSO_WM_TEMPLATE_CATEGORY" val="diagram"/>
  <p:tag name="KSO_WM_TEMPLATE_INDEX" val="20227670"/>
  <p:tag name="KSO_WM_UNIT_COMPATIBLE" val="0"/>
  <p:tag name="KSO_WM_UNIT_DIAGRAM_ISNUMVISUAL" val="0"/>
  <p:tag name="KSO_WM_UNIT_DIAGRAM_ISREFERUNIT" val="0"/>
  <p:tag name="KSO_WM_UNIT_FILL_FORE_SCHEMECOLOR_INDEX" val="6"/>
  <p:tag name="KSO_WM_UNIT_FILL_TYPE" val="1"/>
  <p:tag name="KSO_WM_UNIT_HIGHLIGHT" val="0"/>
  <p:tag name="KSO_WM_UNIT_ID" val="diagram20227670_4*l_h_i*1_3_3"/>
  <p:tag name="KSO_WM_UNIT_INDEX" val="1_3_3"/>
  <p:tag name="KSO_WM_UNIT_LAYERLEVEL" val="1_1_1"/>
  <p:tag name="KSO_WM_UNIT_TEXT_FILL_FORE_SCHEMECOLOR_INDEX" val="2"/>
  <p:tag name="KSO_WM_UNIT_TEXT_FILL_TYPE" val="1"/>
  <p:tag name="KSO_WM_UNIT_TYPE" val="l_h_i"/>
</p:tagLst>
</file>

<file path=ppt/tags/tag1403.xml><?xml version="1.0" encoding="utf-8"?>
<p:tagLst xmlns:p="http://schemas.openxmlformats.org/presentationml/2006/main">
  <p:tag name="AS_UNIQUEID" val="6948"/>
  <p:tag name="KSO_WM_BEAUTIFY_FLAG" val="#wm#"/>
  <p:tag name="KSO_WM_DIAGRAM_GROUP_CODE" val="l1-1"/>
  <p:tag name="KSO_WM_TAG_VERSION" val="1.0"/>
  <p:tag name="KSO_WM_TEMPLATE_CATEGORY" val="diagram"/>
  <p:tag name="KSO_WM_TEMPLATE_INDEX" val="20227670"/>
  <p:tag name="KSO_WM_UNIT_COMPATIBLE" val="0"/>
  <p:tag name="KSO_WM_UNIT_DIAGRAM_ISNUMVISUAL" val="0"/>
  <p:tag name="KSO_WM_UNIT_DIAGRAM_ISREFERUNIT" val="0"/>
  <p:tag name="KSO_WM_UNIT_FILL_FORE_SCHEMECOLOR_INDEX" val="8"/>
  <p:tag name="KSO_WM_UNIT_FILL_TYPE" val="1"/>
  <p:tag name="KSO_WM_UNIT_HIGHLIGHT" val="0"/>
  <p:tag name="KSO_WM_UNIT_ID" val="diagram20227670_4*l_h_i*1_2_2"/>
  <p:tag name="KSO_WM_UNIT_INDEX" val="1_2_2"/>
  <p:tag name="KSO_WM_UNIT_LAYERLEVEL" val="1_1_1"/>
  <p:tag name="KSO_WM_UNIT_TEXT_FILL_FORE_SCHEMECOLOR_INDEX" val="2"/>
  <p:tag name="KSO_WM_UNIT_TEXT_FILL_TYPE" val="1"/>
  <p:tag name="KSO_WM_UNIT_TYPE" val="l_h_i"/>
</p:tagLst>
</file>

<file path=ppt/tags/tag1404.xml><?xml version="1.0" encoding="utf-8"?>
<p:tagLst xmlns:p="http://schemas.openxmlformats.org/presentationml/2006/main">
  <p:tag name="AS_UNIQUEID" val="6949"/>
  <p:tag name="KSO_WM_BEAUTIFY_FLAG" val="#wm#"/>
  <p:tag name="KSO_WM_DIAGRAM_GROUP_CODE" val="l1-1"/>
  <p:tag name="KSO_WM_TAG_VERSION" val="1.0"/>
  <p:tag name="KSO_WM_TEMPLATE_CATEGORY" val="diagram"/>
  <p:tag name="KSO_WM_TEMPLATE_INDEX" val="20227670"/>
  <p:tag name="KSO_WM_UNIT_COMPATIBLE" val="0"/>
  <p:tag name="KSO_WM_UNIT_DIAGRAM_ISNUMVISUAL" val="0"/>
  <p:tag name="KSO_WM_UNIT_DIAGRAM_ISREFERUNIT" val="0"/>
  <p:tag name="KSO_WM_UNIT_FILL_FORE_SCHEMECOLOR_INDEX" val="8"/>
  <p:tag name="KSO_WM_UNIT_FILL_TYPE" val="1"/>
  <p:tag name="KSO_WM_UNIT_HIGHLIGHT" val="0"/>
  <p:tag name="KSO_WM_UNIT_ID" val="diagram20227670_4*l_h_i*1_2_3"/>
  <p:tag name="KSO_WM_UNIT_INDEX" val="1_2_3"/>
  <p:tag name="KSO_WM_UNIT_LAYERLEVEL" val="1_1_1"/>
  <p:tag name="KSO_WM_UNIT_TEXT_FILL_FORE_SCHEMECOLOR_INDEX" val="2"/>
  <p:tag name="KSO_WM_UNIT_TEXT_FILL_TYPE" val="1"/>
  <p:tag name="KSO_WM_UNIT_TYPE" val="l_h_i"/>
</p:tagLst>
</file>

<file path=ppt/tags/tag1405.xml><?xml version="1.0" encoding="utf-8"?>
<p:tagLst xmlns:p="http://schemas.openxmlformats.org/presentationml/2006/main">
  <p:tag name="AS_UNIQUEID" val="6950"/>
  <p:tag name="KSO_WM_BEAUTIFY_FLAG" val="#wm#"/>
  <p:tag name="KSO_WM_DIAGRAM_GROUP_CODE" val="l1-1"/>
  <p:tag name="KSO_WM_TAG_VERSION" val="1.0"/>
  <p:tag name="KSO_WM_TEMPLATE_CATEGORY" val="diagram"/>
  <p:tag name="KSO_WM_TEMPLATE_INDEX" val="20227670"/>
  <p:tag name="KSO_WM_UNIT_COMPATIBLE" val="0"/>
  <p:tag name="KSO_WM_UNIT_DIAGRAM_ISNUMVISUAL" val="0"/>
  <p:tag name="KSO_WM_UNIT_DIAGRAM_ISREFERUNIT" val="0"/>
  <p:tag name="KSO_WM_UNIT_FILL_FORE_SCHEMECOLOR_INDEX" val="10"/>
  <p:tag name="KSO_WM_UNIT_FILL_TYPE" val="1"/>
  <p:tag name="KSO_WM_UNIT_HIGHLIGHT" val="0"/>
  <p:tag name="KSO_WM_UNIT_ID" val="diagram20227670_4*l_h_i*1_4_2"/>
  <p:tag name="KSO_WM_UNIT_INDEX" val="1_4_2"/>
  <p:tag name="KSO_WM_UNIT_LAYERLEVEL" val="1_1_1"/>
  <p:tag name="KSO_WM_UNIT_TEXT_FILL_FORE_SCHEMECOLOR_INDEX" val="2"/>
  <p:tag name="KSO_WM_UNIT_TEXT_FILL_TYPE" val="1"/>
  <p:tag name="KSO_WM_UNIT_TYPE" val="l_h_i"/>
</p:tagLst>
</file>

<file path=ppt/tags/tag1406.xml><?xml version="1.0" encoding="utf-8"?>
<p:tagLst xmlns:p="http://schemas.openxmlformats.org/presentationml/2006/main">
  <p:tag name="AS_UNIQUEID" val="6951"/>
  <p:tag name="KSO_WM_BEAUTIFY_FLAG" val="#wm#"/>
  <p:tag name="KSO_WM_DIAGRAM_GROUP_CODE" val="l1-1"/>
  <p:tag name="KSO_WM_TAG_VERSION" val="1.0"/>
  <p:tag name="KSO_WM_TEMPLATE_CATEGORY" val="diagram"/>
  <p:tag name="KSO_WM_TEMPLATE_INDEX" val="20227670"/>
  <p:tag name="KSO_WM_UNIT_COMPATIBLE" val="0"/>
  <p:tag name="KSO_WM_UNIT_DIAGRAM_ISNUMVISUAL" val="0"/>
  <p:tag name="KSO_WM_UNIT_DIAGRAM_ISREFERUNIT" val="0"/>
  <p:tag name="KSO_WM_UNIT_FILL_FORE_SCHEMECOLOR_INDEX" val="10"/>
  <p:tag name="KSO_WM_UNIT_FILL_TYPE" val="1"/>
  <p:tag name="KSO_WM_UNIT_HIGHLIGHT" val="0"/>
  <p:tag name="KSO_WM_UNIT_ID" val="diagram20227670_4*l_h_i*1_4_3"/>
  <p:tag name="KSO_WM_UNIT_INDEX" val="1_4_3"/>
  <p:tag name="KSO_WM_UNIT_LAYERLEVEL" val="1_1_1"/>
  <p:tag name="KSO_WM_UNIT_TEXT_FILL_FORE_SCHEMECOLOR_INDEX" val="2"/>
  <p:tag name="KSO_WM_UNIT_TEXT_FILL_TYPE" val="1"/>
  <p:tag name="KSO_WM_UNIT_TYPE" val="l_h_i"/>
</p:tagLst>
</file>

<file path=ppt/tags/tag1407.xml><?xml version="1.0" encoding="utf-8"?>
<p:tagLst xmlns:p="http://schemas.openxmlformats.org/presentationml/2006/main">
  <p:tag name="AS_UNIQUEID" val="6952"/>
  <p:tag name="KSO_WM_BEAUTIFY_FLAG" val="#wm#"/>
  <p:tag name="KSO_WM_DIAGRAM_GROUP_CODE" val="l1-1"/>
  <p:tag name="KSO_WM_TAG_VERSION" val="1.0"/>
  <p:tag name="KSO_WM_TEMPLATE_CATEGORY" val="diagram"/>
  <p:tag name="KSO_WM_TEMPLATE_INDEX" val="20227670"/>
  <p:tag name="KSO_WM_UNIT_COMPATIBLE" val="0"/>
  <p:tag name="KSO_WM_UNIT_DIAGRAM_ISNUMVISUAL" val="0"/>
  <p:tag name="KSO_WM_UNIT_DIAGRAM_ISREFERUNIT" val="0"/>
  <p:tag name="KSO_WM_UNIT_HIGHLIGHT" val="0"/>
  <p:tag name="KSO_WM_UNIT_ID" val="diagram20227670_4*l_i*1_1"/>
  <p:tag name="KSO_WM_UNIT_INDEX" val="1_1"/>
  <p:tag name="KSO_WM_UNIT_LAYERLEVEL" val="1_1"/>
  <p:tag name="KSO_WM_UNIT_LINE_FILL_TYPE" val="2"/>
  <p:tag name="KSO_WM_UNIT_LINE_FORE_SCHEMECOLOR_INDEX" val="5"/>
  <p:tag name="KSO_WM_UNIT_TYPE" val="l_i"/>
</p:tagLst>
</file>

<file path=ppt/tags/tag1408.xml><?xml version="1.0" encoding="utf-8"?>
<p:tagLst xmlns:p="http://schemas.openxmlformats.org/presentationml/2006/main">
  <p:tag name="AS_UNIQUEID" val="6953"/>
</p:tagLst>
</file>

<file path=ppt/tags/tag1409.xml><?xml version="1.0" encoding="utf-8"?>
<p:tagLst xmlns:p="http://schemas.openxmlformats.org/presentationml/2006/main">
  <p:tag name="AS_UNIQUEID" val="6954"/>
  <p:tag name="KSO_WM_BEAUTIFY_FLAG" val="#wm#"/>
  <p:tag name="KSO_WM_DIAGRAM_GROUP_CODE" val="l1-1"/>
  <p:tag name="KSO_WM_TAG_VERSION" val="1.0"/>
  <p:tag name="KSO_WM_TEMPLATE_CATEGORY" val="diagram"/>
  <p:tag name="KSO_WM_TEMPLATE_INDEX" val="20227670"/>
  <p:tag name="KSO_WM_UNIT_COMPATIBLE" val="0"/>
  <p:tag name="KSO_WM_UNIT_DIAGRAM_ISNUMVISUAL" val="0"/>
  <p:tag name="KSO_WM_UNIT_DIAGRAM_ISREFERUNIT" val="0"/>
  <p:tag name="KSO_WM_UNIT_HIGHLIGHT" val="0"/>
  <p:tag name="KSO_WM_UNIT_ID" val="diagram20227670_4*l_h_i*1_2_1"/>
  <p:tag name="KSO_WM_UNIT_INDEX" val="1_2_1"/>
  <p:tag name="KSO_WM_UNIT_LAYERLEVEL" val="1_1_1"/>
  <p:tag name="KSO_WM_UNIT_SUBTYPE" val="d"/>
  <p:tag name="KSO_WM_UNIT_TEXT_FILL_FORE_SCHEMECOLOR_INDEX" val="14"/>
  <p:tag name="KSO_WM_UNIT_TEXT_FILL_TYPE" val="1"/>
  <p:tag name="KSO_WM_UNIT_TYPE" val="l_h_i"/>
</p:tagLst>
</file>

<file path=ppt/tags/tag141.xml><?xml version="1.0" encoding="utf-8"?>
<p:tagLst xmlns:p="http://schemas.openxmlformats.org/presentationml/2006/main">
  <p:tag name="AS_UNIQUEID" val="6285"/>
</p:tagLst>
</file>

<file path=ppt/tags/tag1410.xml><?xml version="1.0" encoding="utf-8"?>
<p:tagLst xmlns:p="http://schemas.openxmlformats.org/presentationml/2006/main">
  <p:tag name="AS_UNIQUEID" val="6955"/>
  <p:tag name="KSO_WM_BEAUTIFY_FLAG" val="#wm#"/>
  <p:tag name="KSO_WM_DIAGRAM_GROUP_CODE" val="l1-1"/>
  <p:tag name="KSO_WM_TAG_VERSION" val="1.0"/>
  <p:tag name="KSO_WM_TEMPLATE_CATEGORY" val="diagram"/>
  <p:tag name="KSO_WM_TEMPLATE_INDEX" val="20227670"/>
  <p:tag name="KSO_WM_UNIT_COMPATIBLE" val="0"/>
  <p:tag name="KSO_WM_UNIT_DIAGRAM_ISNUMVISUAL" val="0"/>
  <p:tag name="KSO_WM_UNIT_DIAGRAM_ISREFERUNIT" val="0"/>
  <p:tag name="KSO_WM_UNIT_HIGHLIGHT" val="0"/>
  <p:tag name="KSO_WM_UNIT_ID" val="diagram20227670_4*l_h_a*1_1_1"/>
  <p:tag name="KSO_WM_UNIT_INDEX" val="1_1_1"/>
  <p:tag name="KSO_WM_UNIT_ISCONTENTSTITLE" val="0"/>
  <p:tag name="KSO_WM_UNIT_ISNUMDGMTITLE" val="0"/>
  <p:tag name="KSO_WM_UNIT_LAYERLEVEL" val="1_1_1"/>
  <p:tag name="KSO_WM_UNIT_NOCLEAR" val="0"/>
  <p:tag name="KSO_WM_UNIT_PRESET_TEXT" val="添加标题"/>
  <p:tag name="KSO_WM_UNIT_TEXT_FILL_FORE_SCHEMECOLOR_INDEX" val="13"/>
  <p:tag name="KSO_WM_UNIT_TEXT_FILL_TYPE" val="1"/>
  <p:tag name="KSO_WM_UNIT_TYPE" val="l_h_a"/>
</p:tagLst>
</file>

<file path=ppt/tags/tag1411.xml><?xml version="1.0" encoding="utf-8"?>
<p:tagLst xmlns:p="http://schemas.openxmlformats.org/presentationml/2006/main">
  <p:tag name="AS_UNIQUEID" val="6956"/>
</p:tagLst>
</file>

<file path=ppt/tags/tag1412.xml><?xml version="1.0" encoding="utf-8"?>
<p:tagLst xmlns:p="http://schemas.openxmlformats.org/presentationml/2006/main">
  <p:tag name="AS_UNIQUEID" val="6957"/>
  <p:tag name="KSO_WM_BEAUTIFY_FLAG" val="#wm#"/>
  <p:tag name="KSO_WM_DIAGRAM_GROUP_CODE" val="l1-1"/>
  <p:tag name="KSO_WM_TAG_VERSION" val="1.0"/>
  <p:tag name="KSO_WM_TEMPLATE_CATEGORY" val="diagram"/>
  <p:tag name="KSO_WM_TEMPLATE_INDEX" val="20227670"/>
  <p:tag name="KSO_WM_UNIT_COMPATIBLE" val="0"/>
  <p:tag name="KSO_WM_UNIT_DIAGRAM_ISNUMVISUAL" val="0"/>
  <p:tag name="KSO_WM_UNIT_DIAGRAM_ISREFERUNIT" val="0"/>
  <p:tag name="KSO_WM_UNIT_HIGHLIGHT" val="0"/>
  <p:tag name="KSO_WM_UNIT_ID" val="diagram20227670_4*l_h_i*1_4_1"/>
  <p:tag name="KSO_WM_UNIT_INDEX" val="1_4_1"/>
  <p:tag name="KSO_WM_UNIT_LAYERLEVEL" val="1_1_1"/>
  <p:tag name="KSO_WM_UNIT_SUBTYPE" val="d"/>
  <p:tag name="KSO_WM_UNIT_TEXT_FILL_FORE_SCHEMECOLOR_INDEX" val="14"/>
  <p:tag name="KSO_WM_UNIT_TEXT_FILL_TYPE" val="1"/>
  <p:tag name="KSO_WM_UNIT_TYPE" val="l_h_i"/>
</p:tagLst>
</file>

<file path=ppt/tags/tag1413.xml><?xml version="1.0" encoding="utf-8"?>
<p:tagLst xmlns:p="http://schemas.openxmlformats.org/presentationml/2006/main">
  <p:tag name="AS_UNIQUEID" val="6958"/>
  <p:tag name="KSO_WM_BEAUTIFY_FLAG" val="#wm#"/>
  <p:tag name="KSO_WM_DIAGRAM_GROUP_CODE" val="l1-1"/>
  <p:tag name="KSO_WM_TAG_VERSION" val="1.0"/>
  <p:tag name="KSO_WM_TEMPLATE_CATEGORY" val="diagram"/>
  <p:tag name="KSO_WM_TEMPLATE_INDEX" val="20227670"/>
  <p:tag name="KSO_WM_UNIT_COMPATIBLE" val="0"/>
  <p:tag name="KSO_WM_UNIT_DIAGRAM_ISNUMVISUAL" val="0"/>
  <p:tag name="KSO_WM_UNIT_DIAGRAM_ISREFERUNIT" val="0"/>
  <p:tag name="KSO_WM_UNIT_HIGHLIGHT" val="0"/>
  <p:tag name="KSO_WM_UNIT_ID" val="diagram20227670_4*l_h_a*1_1_1"/>
  <p:tag name="KSO_WM_UNIT_INDEX" val="1_1_1"/>
  <p:tag name="KSO_WM_UNIT_ISCONTENTSTITLE" val="0"/>
  <p:tag name="KSO_WM_UNIT_ISNUMDGMTITLE" val="0"/>
  <p:tag name="KSO_WM_UNIT_LAYERLEVEL" val="1_1_1"/>
  <p:tag name="KSO_WM_UNIT_NOCLEAR" val="0"/>
  <p:tag name="KSO_WM_UNIT_PRESET_TEXT" val="添加标题"/>
  <p:tag name="KSO_WM_UNIT_TEXT_FILL_FORE_SCHEMECOLOR_INDEX" val="13"/>
  <p:tag name="KSO_WM_UNIT_TEXT_FILL_TYPE" val="1"/>
  <p:tag name="KSO_WM_UNIT_TYPE" val="l_h_a"/>
</p:tagLst>
</file>

<file path=ppt/tags/tag1414.xml><?xml version="1.0" encoding="utf-8"?>
<p:tagLst xmlns:p="http://schemas.openxmlformats.org/presentationml/2006/main">
  <p:tag name="AS_UNIQUEID" val="6959"/>
</p:tagLst>
</file>

<file path=ppt/tags/tag1415.xml><?xml version="1.0" encoding="utf-8"?>
<p:tagLst xmlns:p="http://schemas.openxmlformats.org/presentationml/2006/main">
  <p:tag name="AS_UNIQUEID" val="6960"/>
  <p:tag name="KSO_WM_BEAUTIFY_FLAG" val="#wm#"/>
  <p:tag name="KSO_WM_DIAGRAM_GROUP_CODE" val="l1-1"/>
  <p:tag name="KSO_WM_TAG_VERSION" val="1.0"/>
  <p:tag name="KSO_WM_TEMPLATE_CATEGORY" val="diagram"/>
  <p:tag name="KSO_WM_TEMPLATE_INDEX" val="20227670"/>
  <p:tag name="KSO_WM_UNIT_COMPATIBLE" val="0"/>
  <p:tag name="KSO_WM_UNIT_DIAGRAM_ISNUMVISUAL" val="0"/>
  <p:tag name="KSO_WM_UNIT_DIAGRAM_ISREFERUNIT" val="0"/>
  <p:tag name="KSO_WM_UNIT_HIGHLIGHT" val="0"/>
  <p:tag name="KSO_WM_UNIT_ID" val="diagram20227670_4*l_h_i*1_3_1"/>
  <p:tag name="KSO_WM_UNIT_INDEX" val="1_3_1"/>
  <p:tag name="KSO_WM_UNIT_LAYERLEVEL" val="1_1_1"/>
  <p:tag name="KSO_WM_UNIT_SUBTYPE" val="d"/>
  <p:tag name="KSO_WM_UNIT_TEXT_FILL_FORE_SCHEMECOLOR_INDEX" val="14"/>
  <p:tag name="KSO_WM_UNIT_TEXT_FILL_TYPE" val="1"/>
  <p:tag name="KSO_WM_UNIT_TYPE" val="l_h_i"/>
</p:tagLst>
</file>

<file path=ppt/tags/tag1416.xml><?xml version="1.0" encoding="utf-8"?>
<p:tagLst xmlns:p="http://schemas.openxmlformats.org/presentationml/2006/main">
  <p:tag name="AS_UNIQUEID" val="6961"/>
  <p:tag name="KSO_WM_BEAUTIFY_FLAG" val="#wm#"/>
  <p:tag name="KSO_WM_DIAGRAM_GROUP_CODE" val="l1-1"/>
  <p:tag name="KSO_WM_TAG_VERSION" val="1.0"/>
  <p:tag name="KSO_WM_TEMPLATE_CATEGORY" val="diagram"/>
  <p:tag name="KSO_WM_TEMPLATE_INDEX" val="20227670"/>
  <p:tag name="KSO_WM_UNIT_COMPATIBLE" val="0"/>
  <p:tag name="KSO_WM_UNIT_DIAGRAM_ISNUMVISUAL" val="0"/>
  <p:tag name="KSO_WM_UNIT_DIAGRAM_ISREFERUNIT" val="0"/>
  <p:tag name="KSO_WM_UNIT_HIGHLIGHT" val="0"/>
  <p:tag name="KSO_WM_UNIT_ID" val="diagram20227670_4*l_h_a*1_1_1"/>
  <p:tag name="KSO_WM_UNIT_INDEX" val="1_1_1"/>
  <p:tag name="KSO_WM_UNIT_ISCONTENTSTITLE" val="0"/>
  <p:tag name="KSO_WM_UNIT_ISNUMDGMTITLE" val="0"/>
  <p:tag name="KSO_WM_UNIT_LAYERLEVEL" val="1_1_1"/>
  <p:tag name="KSO_WM_UNIT_NOCLEAR" val="0"/>
  <p:tag name="KSO_WM_UNIT_PRESET_TEXT" val="添加标题"/>
  <p:tag name="KSO_WM_UNIT_TEXT_FILL_FORE_SCHEMECOLOR_INDEX" val="13"/>
  <p:tag name="KSO_WM_UNIT_TEXT_FILL_TYPE" val="1"/>
  <p:tag name="KSO_WM_UNIT_TYPE" val="l_h_a"/>
</p:tagLst>
</file>

<file path=ppt/tags/tag1417.xml><?xml version="1.0" encoding="utf-8"?>
<p:tagLst xmlns:p="http://schemas.openxmlformats.org/presentationml/2006/main">
  <p:tag name="AS_UNIQUEID" val="6962"/>
</p:tagLst>
</file>

<file path=ppt/tags/tag1418.xml><?xml version="1.0" encoding="utf-8"?>
<p:tagLst xmlns:p="http://schemas.openxmlformats.org/presentationml/2006/main">
  <p:tag name="AS_UNIQUEID" val="6963"/>
</p:tagLst>
</file>

<file path=ppt/tags/tag1419.xml><?xml version="1.0" encoding="utf-8"?>
<p:tagLst xmlns:p="http://schemas.openxmlformats.org/presentationml/2006/main">
  <p:tag name="AS_UNIQUEID" val="6964"/>
</p:tagLst>
</file>

<file path=ppt/tags/tag142.xml><?xml version="1.0" encoding="utf-8"?>
<p:tagLst xmlns:p="http://schemas.openxmlformats.org/presentationml/2006/main">
  <p:tag name="AS_UNIQUEID" val="6286"/>
</p:tagLst>
</file>

<file path=ppt/tags/tag1420.xml><?xml version="1.0" encoding="utf-8"?>
<p:tagLst xmlns:p="http://schemas.openxmlformats.org/presentationml/2006/main">
  <p:tag name="AS_UNIQUEID" val="6965"/>
</p:tagLst>
</file>

<file path=ppt/tags/tag1421.xml><?xml version="1.0" encoding="utf-8"?>
<p:tagLst xmlns:p="http://schemas.openxmlformats.org/presentationml/2006/main">
  <p:tag name="AS_UNIQUEID" val="6966"/>
</p:tagLst>
</file>

<file path=ppt/tags/tag1422.xml><?xml version="1.0" encoding="utf-8"?>
<p:tagLst xmlns:p="http://schemas.openxmlformats.org/presentationml/2006/main">
  <p:tag name="AS_UNIQUEID" val="6967"/>
</p:tagLst>
</file>

<file path=ppt/tags/tag1423.xml><?xml version="1.0" encoding="utf-8"?>
<p:tagLst xmlns:p="http://schemas.openxmlformats.org/presentationml/2006/main">
  <p:tag name="AS_UNIQUEID" val="6968"/>
</p:tagLst>
</file>

<file path=ppt/tags/tag1424.xml><?xml version="1.0" encoding="utf-8"?>
<p:tagLst xmlns:p="http://schemas.openxmlformats.org/presentationml/2006/main">
  <p:tag name="AS_UNIQUEID" val="6969"/>
</p:tagLst>
</file>

<file path=ppt/tags/tag1425.xml><?xml version="1.0" encoding="utf-8"?>
<p:tagLst xmlns:p="http://schemas.openxmlformats.org/presentationml/2006/main">
  <p:tag name="AS_UNIQUEID" val="5937"/>
</p:tagLst>
</file>

<file path=ppt/tags/tag1426.xml><?xml version="1.0" encoding="utf-8"?>
<p:tagLst xmlns:p="http://schemas.openxmlformats.org/presentationml/2006/main">
  <p:tag name="AS_UNIQUEID" val="6970"/>
</p:tagLst>
</file>

<file path=ppt/tags/tag1427.xml><?xml version="1.0" encoding="utf-8"?>
<p:tagLst xmlns:p="http://schemas.openxmlformats.org/presentationml/2006/main">
  <p:tag name="AS_UNIQUEID" val="6971"/>
</p:tagLst>
</file>

<file path=ppt/tags/tag1428.xml><?xml version="1.0" encoding="utf-8"?>
<p:tagLst xmlns:p="http://schemas.openxmlformats.org/presentationml/2006/main">
  <p:tag name="AS_UNIQUEID" val="6972"/>
</p:tagLst>
</file>

<file path=ppt/tags/tag1429.xml><?xml version="1.0" encoding="utf-8"?>
<p:tagLst xmlns:p="http://schemas.openxmlformats.org/presentationml/2006/main">
  <p:tag name="AS_UNIQUEID" val="6973"/>
</p:tagLst>
</file>

<file path=ppt/tags/tag143.xml><?xml version="1.0" encoding="utf-8"?>
<p:tagLst xmlns:p="http://schemas.openxmlformats.org/presentationml/2006/main">
  <p:tag name="KSO_WM_BEAUTIFY_FLAG" val="#wm#"/>
  <p:tag name="KSO_WM_TEMPLATE_CATEGORY" val="custom"/>
  <p:tag name="KSO_WM_TEMPLATE_INDEX" val="20205081"/>
</p:tagLst>
</file>

<file path=ppt/tags/tag1430.xml><?xml version="1.0" encoding="utf-8"?>
<p:tagLst xmlns:p="http://schemas.openxmlformats.org/presentationml/2006/main">
  <p:tag name="AS_UNIQUEID" val="6974"/>
</p:tagLst>
</file>

<file path=ppt/tags/tag1431.xml><?xml version="1.0" encoding="utf-8"?>
<p:tagLst xmlns:p="http://schemas.openxmlformats.org/presentationml/2006/main">
  <p:tag name="AS_UNIQUEID" val="89"/>
</p:tagLst>
</file>

<file path=ppt/tags/tag1432.xml><?xml version="1.0" encoding="utf-8"?>
<p:tagLst xmlns:p="http://schemas.openxmlformats.org/presentationml/2006/main">
  <p:tag name="AS_UNIQUEID" val="6975"/>
</p:tagLst>
</file>

<file path=ppt/tags/tag1433.xml><?xml version="1.0" encoding="utf-8"?>
<p:tagLst xmlns:p="http://schemas.openxmlformats.org/presentationml/2006/main">
  <p:tag name="AS_UNIQUEID" val="6976"/>
</p:tagLst>
</file>

<file path=ppt/tags/tag1434.xml><?xml version="1.0" encoding="utf-8"?>
<p:tagLst xmlns:p="http://schemas.openxmlformats.org/presentationml/2006/main">
  <p:tag name="AS_UNIQUEID" val="6977"/>
</p:tagLst>
</file>

<file path=ppt/tags/tag1435.xml><?xml version="1.0" encoding="utf-8"?>
<p:tagLst xmlns:p="http://schemas.openxmlformats.org/presentationml/2006/main">
  <p:tag name="AS_UNIQUEID" val="6978"/>
</p:tagLst>
</file>

<file path=ppt/tags/tag1436.xml><?xml version="1.0" encoding="utf-8"?>
<p:tagLst xmlns:p="http://schemas.openxmlformats.org/presentationml/2006/main">
  <p:tag name="AS_UNIQUEID" val="6979"/>
</p:tagLst>
</file>

<file path=ppt/tags/tag1437.xml><?xml version="1.0" encoding="utf-8"?>
<p:tagLst xmlns:p="http://schemas.openxmlformats.org/presentationml/2006/main">
  <p:tag name="AS_UNIQUEID" val="6980"/>
</p:tagLst>
</file>

<file path=ppt/tags/tag1438.xml><?xml version="1.0" encoding="utf-8"?>
<p:tagLst xmlns:p="http://schemas.openxmlformats.org/presentationml/2006/main">
  <p:tag name="AS_UNIQUEID" val="89"/>
</p:tagLst>
</file>

<file path=ppt/tags/tag1439.xml><?xml version="1.0" encoding="utf-8"?>
<p:tagLst xmlns:p="http://schemas.openxmlformats.org/presentationml/2006/main">
  <p:tag name="AS_UNIQUEID" val="6981"/>
</p:tagLst>
</file>

<file path=ppt/tags/tag144.xml><?xml version="1.0" encoding="utf-8"?>
<p:tagLst xmlns:p="http://schemas.openxmlformats.org/presentationml/2006/main">
  <p:tag name="AS_UNIQUEID" val="6287"/>
</p:tagLst>
</file>

<file path=ppt/tags/tag1440.xml><?xml version="1.0" encoding="utf-8"?>
<p:tagLst xmlns:p="http://schemas.openxmlformats.org/presentationml/2006/main">
  <p:tag name="AS_UNIQUEID" val="6982"/>
</p:tagLst>
</file>

<file path=ppt/tags/tag1441.xml><?xml version="1.0" encoding="utf-8"?>
<p:tagLst xmlns:p="http://schemas.openxmlformats.org/presentationml/2006/main">
  <p:tag name="AS_UNIQUEID" val="6983"/>
</p:tagLst>
</file>

<file path=ppt/tags/tag1442.xml><?xml version="1.0" encoding="utf-8"?>
<p:tagLst xmlns:p="http://schemas.openxmlformats.org/presentationml/2006/main">
  <p:tag name="AS_UNIQUEID" val="6984"/>
</p:tagLst>
</file>

<file path=ppt/tags/tag1443.xml><?xml version="1.0" encoding="utf-8"?>
<p:tagLst xmlns:p="http://schemas.openxmlformats.org/presentationml/2006/main">
  <p:tag name="AS_UNIQUEID" val="6985"/>
</p:tagLst>
</file>

<file path=ppt/tags/tag1444.xml><?xml version="1.0" encoding="utf-8"?>
<p:tagLst xmlns:p="http://schemas.openxmlformats.org/presentationml/2006/main">
  <p:tag name="AS_UNIQUEID" val="7029"/>
</p:tagLst>
</file>

<file path=ppt/tags/tag1445.xml><?xml version="1.0" encoding="utf-8"?>
<p:tagLst xmlns:p="http://schemas.openxmlformats.org/presentationml/2006/main">
  <p:tag name="AS_UNIQUEID" val="6986"/>
</p:tagLst>
</file>

<file path=ppt/tags/tag1446.xml><?xml version="1.0" encoding="utf-8"?>
<p:tagLst xmlns:p="http://schemas.openxmlformats.org/presentationml/2006/main">
  <p:tag name="AS_UNIQUEID" val="89"/>
</p:tagLst>
</file>

<file path=ppt/tags/tag1447.xml><?xml version="1.0" encoding="utf-8"?>
<p:tagLst xmlns:p="http://schemas.openxmlformats.org/presentationml/2006/main">
  <p:tag name="AS_UNIQUEID" val="6987"/>
</p:tagLst>
</file>

<file path=ppt/tags/tag1448.xml><?xml version="1.0" encoding="utf-8"?>
<p:tagLst xmlns:p="http://schemas.openxmlformats.org/presentationml/2006/main">
  <p:tag name="AS_UNIQUEID" val="6988"/>
</p:tagLst>
</file>

<file path=ppt/tags/tag1449.xml><?xml version="1.0" encoding="utf-8"?>
<p:tagLst xmlns:p="http://schemas.openxmlformats.org/presentationml/2006/main">
  <p:tag name="AS_UNIQUEID" val="6989"/>
</p:tagLst>
</file>

<file path=ppt/tags/tag145.xml><?xml version="1.0" encoding="utf-8"?>
<p:tagLst xmlns:p="http://schemas.openxmlformats.org/presentationml/2006/main">
  <p:tag name="AS_UNIQUEID" val="1077"/>
</p:tagLst>
</file>

<file path=ppt/tags/tag1450.xml><?xml version="1.0" encoding="utf-8"?>
<p:tagLst xmlns:p="http://schemas.openxmlformats.org/presentationml/2006/main">
  <p:tag name="AS_UNIQUEID" val="6990"/>
</p:tagLst>
</file>

<file path=ppt/tags/tag1451.xml><?xml version="1.0" encoding="utf-8"?>
<p:tagLst xmlns:p="http://schemas.openxmlformats.org/presentationml/2006/main">
  <p:tag name="AS_UNIQUEID" val="89"/>
</p:tagLst>
</file>

<file path=ppt/tags/tag1452.xml><?xml version="1.0" encoding="utf-8"?>
<p:tagLst xmlns:p="http://schemas.openxmlformats.org/presentationml/2006/main">
  <p:tag name="AS_UNIQUEID" val="6991"/>
</p:tagLst>
</file>

<file path=ppt/tags/tag1453.xml><?xml version="1.0" encoding="utf-8"?>
<p:tagLst xmlns:p="http://schemas.openxmlformats.org/presentationml/2006/main">
  <p:tag name="AS_UNIQUEID" val="6992"/>
  <p:tag name="KSO_WM_UNIT_PLACING_PICTURE_USER_VIEWPORT" val="{&quot;height&quot;:2580,&quot;width&quot;:3240}"/>
</p:tagLst>
</file>

<file path=ppt/tags/tag1454.xml><?xml version="1.0" encoding="utf-8"?>
<p:tagLst xmlns:p="http://schemas.openxmlformats.org/presentationml/2006/main">
  <p:tag name="AS_UNIQUEID" val="6993"/>
</p:tagLst>
</file>

<file path=ppt/tags/tag1455.xml><?xml version="1.0" encoding="utf-8"?>
<p:tagLst xmlns:p="http://schemas.openxmlformats.org/presentationml/2006/main">
  <p:tag name="AS_UNIQUEID" val="6994"/>
</p:tagLst>
</file>

<file path=ppt/tags/tag1456.xml><?xml version="1.0" encoding="utf-8"?>
<p:tagLst xmlns:p="http://schemas.openxmlformats.org/presentationml/2006/main">
  <p:tag name="AS_UNIQUEID" val="6995"/>
</p:tagLst>
</file>

<file path=ppt/tags/tag1457.xml><?xml version="1.0" encoding="utf-8"?>
<p:tagLst xmlns:p="http://schemas.openxmlformats.org/presentationml/2006/main">
  <p:tag name="AS_UNIQUEID" val="6996"/>
</p:tagLst>
</file>

<file path=ppt/tags/tag1458.xml><?xml version="1.0" encoding="utf-8"?>
<p:tagLst xmlns:p="http://schemas.openxmlformats.org/presentationml/2006/main">
  <p:tag name="AS_UNIQUEID" val="6997"/>
</p:tagLst>
</file>

<file path=ppt/tags/tag1459.xml><?xml version="1.0" encoding="utf-8"?>
<p:tagLst xmlns:p="http://schemas.openxmlformats.org/presentationml/2006/main">
  <p:tag name="AS_UNIQUEID" val="6998"/>
</p:tagLst>
</file>

<file path=ppt/tags/tag146.xml><?xml version="1.0" encoding="utf-8"?>
<p:tagLst xmlns:p="http://schemas.openxmlformats.org/presentationml/2006/main">
  <p:tag name="AS_UNIQUEID" val="1078"/>
</p:tagLst>
</file>

<file path=ppt/tags/tag1460.xml><?xml version="1.0" encoding="utf-8"?>
<p:tagLst xmlns:p="http://schemas.openxmlformats.org/presentationml/2006/main">
  <p:tag name="AS_UNIQUEID" val="89"/>
</p:tagLst>
</file>

<file path=ppt/tags/tag1461.xml><?xml version="1.0" encoding="utf-8"?>
<p:tagLst xmlns:p="http://schemas.openxmlformats.org/presentationml/2006/main">
  <p:tag name="AS_UNIQUEID" val="6999"/>
</p:tagLst>
</file>

<file path=ppt/tags/tag1462.xml><?xml version="1.0" encoding="utf-8"?>
<p:tagLst xmlns:p="http://schemas.openxmlformats.org/presentationml/2006/main">
  <p:tag name="AS_UNIQUEID" val="7000"/>
</p:tagLst>
</file>

<file path=ppt/tags/tag1463.xml><?xml version="1.0" encoding="utf-8"?>
<p:tagLst xmlns:p="http://schemas.openxmlformats.org/presentationml/2006/main">
  <p:tag name="AS_UNIQUEID" val="7001"/>
</p:tagLst>
</file>

<file path=ppt/tags/tag1464.xml><?xml version="1.0" encoding="utf-8"?>
<p:tagLst xmlns:p="http://schemas.openxmlformats.org/presentationml/2006/main">
  <p:tag name="AS_UNIQUEID" val="7002"/>
</p:tagLst>
</file>

<file path=ppt/tags/tag1465.xml><?xml version="1.0" encoding="utf-8"?>
<p:tagLst xmlns:p="http://schemas.openxmlformats.org/presentationml/2006/main">
  <p:tag name="AS_UNIQUEID" val="7003"/>
</p:tagLst>
</file>

<file path=ppt/tags/tag1466.xml><?xml version="1.0" encoding="utf-8"?>
<p:tagLst xmlns:p="http://schemas.openxmlformats.org/presentationml/2006/main">
  <p:tag name="AS_UNIQUEID" val="89"/>
</p:tagLst>
</file>

<file path=ppt/tags/tag1467.xml><?xml version="1.0" encoding="utf-8"?>
<p:tagLst xmlns:p="http://schemas.openxmlformats.org/presentationml/2006/main">
  <p:tag name="AS_UNIQUEID" val="7004"/>
</p:tagLst>
</file>

<file path=ppt/tags/tag1468.xml><?xml version="1.0" encoding="utf-8"?>
<p:tagLst xmlns:p="http://schemas.openxmlformats.org/presentationml/2006/main">
  <p:tag name="AS_UNIQUEID" val="7005"/>
</p:tagLst>
</file>

<file path=ppt/tags/tag1469.xml><?xml version="1.0" encoding="utf-8"?>
<p:tagLst xmlns:p="http://schemas.openxmlformats.org/presentationml/2006/main">
  <p:tag name="AS_UNIQUEID" val="7006"/>
</p:tagLst>
</file>

<file path=ppt/tags/tag147.xml><?xml version="1.0" encoding="utf-8"?>
<p:tagLst xmlns:p="http://schemas.openxmlformats.org/presentationml/2006/main">
  <p:tag name="AS_UNIQUEID" val="1079"/>
</p:tagLst>
</file>

<file path=ppt/tags/tag1470.xml><?xml version="1.0" encoding="utf-8"?>
<p:tagLst xmlns:p="http://schemas.openxmlformats.org/presentationml/2006/main">
  <p:tag name="AS_UNIQUEID" val="7007"/>
</p:tagLst>
</file>

<file path=ppt/tags/tag1471.xml><?xml version="1.0" encoding="utf-8"?>
<p:tagLst xmlns:p="http://schemas.openxmlformats.org/presentationml/2006/main">
  <p:tag name="AS_UNIQUEID" val="89"/>
</p:tagLst>
</file>

<file path=ppt/tags/tag1472.xml><?xml version="1.0" encoding="utf-8"?>
<p:tagLst xmlns:p="http://schemas.openxmlformats.org/presentationml/2006/main">
  <p:tag name="AS_UNIQUEID" val="7008"/>
</p:tagLst>
</file>

<file path=ppt/tags/tag1473.xml><?xml version="1.0" encoding="utf-8"?>
<p:tagLst xmlns:p="http://schemas.openxmlformats.org/presentationml/2006/main">
  <p:tag name="AS_UNIQUEID" val="7009"/>
</p:tagLst>
</file>

<file path=ppt/tags/tag1474.xml><?xml version="1.0" encoding="utf-8"?>
<p:tagLst xmlns:p="http://schemas.openxmlformats.org/presentationml/2006/main">
  <p:tag name="AS_UNIQUEID" val="7010"/>
</p:tagLst>
</file>

<file path=ppt/tags/tag1475.xml><?xml version="1.0" encoding="utf-8"?>
<p:tagLst xmlns:p="http://schemas.openxmlformats.org/presentationml/2006/main">
  <p:tag name="AS_UNIQUEID" val="7011"/>
</p:tagLst>
</file>

<file path=ppt/tags/tag1476.xml><?xml version="1.0" encoding="utf-8"?>
<p:tagLst xmlns:p="http://schemas.openxmlformats.org/presentationml/2006/main">
  <p:tag name="AS_UNIQUEID" val="7012"/>
</p:tagLst>
</file>

<file path=ppt/tags/tag1477.xml><?xml version="1.0" encoding="utf-8"?>
<p:tagLst xmlns:p="http://schemas.openxmlformats.org/presentationml/2006/main">
  <p:tag name="AS_UNIQUEID" val="7013"/>
</p:tagLst>
</file>

<file path=ppt/tags/tag1478.xml><?xml version="1.0" encoding="utf-8"?>
<p:tagLst xmlns:p="http://schemas.openxmlformats.org/presentationml/2006/main">
  <p:tag name="AS_UNIQUEID" val="7014"/>
</p:tagLst>
</file>

<file path=ppt/tags/tag1479.xml><?xml version="1.0" encoding="utf-8"?>
<p:tagLst xmlns:p="http://schemas.openxmlformats.org/presentationml/2006/main">
  <p:tag name="AS_UNIQUEID" val="7015"/>
  <p:tag name="KSO_WM_UNIT_PLACING_PICTURE_USER_VIEWPORT" val="{&quot;height&quot;:3015,&quot;width&quot;:3240}"/>
</p:tagLst>
</file>

<file path=ppt/tags/tag148.xml><?xml version="1.0" encoding="utf-8"?>
<p:tagLst xmlns:p="http://schemas.openxmlformats.org/presentationml/2006/main">
  <p:tag name="AS_UNIQUEID" val="6288"/>
</p:tagLst>
</file>

<file path=ppt/tags/tag1480.xml><?xml version="1.0" encoding="utf-8"?>
<p:tagLst xmlns:p="http://schemas.openxmlformats.org/presentationml/2006/main">
  <p:tag name="AS_UNIQUEID" val="7016"/>
</p:tagLst>
</file>

<file path=ppt/tags/tag1481.xml><?xml version="1.0" encoding="utf-8"?>
<p:tagLst xmlns:p="http://schemas.openxmlformats.org/presentationml/2006/main">
  <p:tag name="AS_UNIQUEID" val="89"/>
</p:tagLst>
</file>

<file path=ppt/tags/tag1482.xml><?xml version="1.0" encoding="utf-8"?>
<p:tagLst xmlns:p="http://schemas.openxmlformats.org/presentationml/2006/main">
  <p:tag name="AS_UNIQUEID" val="7017"/>
</p:tagLst>
</file>

<file path=ppt/tags/tag1483.xml><?xml version="1.0" encoding="utf-8"?>
<p:tagLst xmlns:p="http://schemas.openxmlformats.org/presentationml/2006/main">
  <p:tag name="AS_UNIQUEID" val="7018"/>
</p:tagLst>
</file>

<file path=ppt/tags/tag1484.xml><?xml version="1.0" encoding="utf-8"?>
<p:tagLst xmlns:p="http://schemas.openxmlformats.org/presentationml/2006/main">
  <p:tag name="AS_UNIQUEID" val="7019"/>
</p:tagLst>
</file>

<file path=ppt/tags/tag1485.xml><?xml version="1.0" encoding="utf-8"?>
<p:tagLst xmlns:p="http://schemas.openxmlformats.org/presentationml/2006/main">
  <p:tag name="AS_UNIQUEID" val="7020"/>
</p:tagLst>
</file>

<file path=ppt/tags/tag1486.xml><?xml version="1.0" encoding="utf-8"?>
<p:tagLst xmlns:p="http://schemas.openxmlformats.org/presentationml/2006/main">
  <p:tag name="AS_UNIQUEID" val="7021"/>
</p:tagLst>
</file>

<file path=ppt/tags/tag1487.xml><?xml version="1.0" encoding="utf-8"?>
<p:tagLst xmlns:p="http://schemas.openxmlformats.org/presentationml/2006/main">
  <p:tag name="AS_UNIQUEID" val="7022"/>
</p:tagLst>
</file>

<file path=ppt/tags/tag1488.xml><?xml version="1.0" encoding="utf-8"?>
<p:tagLst xmlns:p="http://schemas.openxmlformats.org/presentationml/2006/main">
  <p:tag name="AS_UNIQUEID" val="7023"/>
</p:tagLst>
</file>

<file path=ppt/tags/tag1489.xml><?xml version="1.0" encoding="utf-8"?>
<p:tagLst xmlns:p="http://schemas.openxmlformats.org/presentationml/2006/main">
  <p:tag name="AS_UNIQUEID" val="7024"/>
</p:tagLst>
</file>

<file path=ppt/tags/tag149.xml><?xml version="1.0" encoding="utf-8"?>
<p:tagLst xmlns:p="http://schemas.openxmlformats.org/presentationml/2006/main">
  <p:tag name="AS_UNIQUEID" val="1083"/>
</p:tagLst>
</file>

<file path=ppt/tags/tag1490.xml><?xml version="1.0" encoding="utf-8"?>
<p:tagLst xmlns:p="http://schemas.openxmlformats.org/presentationml/2006/main">
  <p:tag name="AS_UNIQUEID" val="7025"/>
</p:tagLst>
</file>

<file path=ppt/tags/tag1491.xml><?xml version="1.0" encoding="utf-8"?>
<p:tagLst xmlns:p="http://schemas.openxmlformats.org/presentationml/2006/main">
  <p:tag name="AS_UNIQUEID" val="7026"/>
</p:tagLst>
</file>

<file path=ppt/tags/tag1492.xml><?xml version="1.0" encoding="utf-8"?>
<p:tagLst xmlns:p="http://schemas.openxmlformats.org/presentationml/2006/main">
  <p:tag name="AS_UNIQUEID" val="7027"/>
</p:tagLst>
</file>

<file path=ppt/tags/tag1493.xml><?xml version="1.0" encoding="utf-8"?>
<p:tagLst xmlns:p="http://schemas.openxmlformats.org/presentationml/2006/main">
  <p:tag name="AS_UNIQUEID" val="7028"/>
</p:tagLst>
</file>

<file path=ppt/tags/tag1494.xml><?xml version="1.0" encoding="utf-8"?>
<p:tagLst xmlns:p="http://schemas.openxmlformats.org/presentationml/2006/main">
  <p:tag name="KSO_WM_BEAUTIFY_FLAG" val="#wm#"/>
  <p:tag name="KSO_WM_TEMPLATE_CATEGORY" val="custom"/>
  <p:tag name="KSO_WM_TEMPLATE_INDEX" val="20205081"/>
</p:tagLst>
</file>

<file path=ppt/tags/tag1495.xml><?xml version="1.0" encoding="utf-8"?>
<p:tagLst xmlns:p="http://schemas.openxmlformats.org/presentationml/2006/main">
  <p:tag name="AS_OS" val="Unix 3.10 unknown"/>
  <p:tag name="AS_RELEASE_DATE" val="2023.03.31"/>
  <p:tag name="AS_TITLE" val="Aspose.Slides for Java"/>
  <p:tag name="AS_VERSION" val="23.3"/>
  <p:tag name="COMMONDATA" val="eyJoZGlkIjoiOGFmYTczY2U0NzA4MDhhNzdkMmQwNGEzMDQ1ZDEwOWQifQ=="/>
  <p:tag name="KSO_WPP_MARK_KEY" val="2d85b763-9d4f-4851-bf11-15209fccf94d"/>
</p:tagLst>
</file>

<file path=ppt/tags/tag15.xml><?xml version="1.0" encoding="utf-8"?>
<p:tagLst xmlns:p="http://schemas.openxmlformats.org/presentationml/2006/main">
  <p:tag name="AS_UNIQUEID" val="6164"/>
</p:tagLst>
</file>

<file path=ppt/tags/tag150.xml><?xml version="1.0" encoding="utf-8"?>
<p:tagLst xmlns:p="http://schemas.openxmlformats.org/presentationml/2006/main">
  <p:tag name="AS_UNIQUEID" val="1085"/>
</p:tagLst>
</file>

<file path=ppt/tags/tag151.xml><?xml version="1.0" encoding="utf-8"?>
<p:tagLst xmlns:p="http://schemas.openxmlformats.org/presentationml/2006/main">
  <p:tag name="AS_UNIQUEID" val="1086"/>
</p:tagLst>
</file>

<file path=ppt/tags/tag152.xml><?xml version="1.0" encoding="utf-8"?>
<p:tagLst xmlns:p="http://schemas.openxmlformats.org/presentationml/2006/main">
  <p:tag name="AS_UNIQUEID" val="1087"/>
</p:tagLst>
</file>

<file path=ppt/tags/tag153.xml><?xml version="1.0" encoding="utf-8"?>
<p:tagLst xmlns:p="http://schemas.openxmlformats.org/presentationml/2006/main">
  <p:tag name="AS_UNIQUEID" val="1088"/>
</p:tagLst>
</file>

<file path=ppt/tags/tag154.xml><?xml version="1.0" encoding="utf-8"?>
<p:tagLst xmlns:p="http://schemas.openxmlformats.org/presentationml/2006/main">
  <p:tag name="AS_UNIQUEID" val="1089"/>
</p:tagLst>
</file>

<file path=ppt/tags/tag155.xml><?xml version="1.0" encoding="utf-8"?>
<p:tagLst xmlns:p="http://schemas.openxmlformats.org/presentationml/2006/main">
  <p:tag name="AS_UNIQUEID" val="1090"/>
</p:tagLst>
</file>

<file path=ppt/tags/tag156.xml><?xml version="1.0" encoding="utf-8"?>
<p:tagLst xmlns:p="http://schemas.openxmlformats.org/presentationml/2006/main">
  <p:tag name="AS_UNIQUEID" val="1091"/>
</p:tagLst>
</file>

<file path=ppt/tags/tag157.xml><?xml version="1.0" encoding="utf-8"?>
<p:tagLst xmlns:p="http://schemas.openxmlformats.org/presentationml/2006/main">
  <p:tag name="AS_UNIQUEID" val="1092"/>
</p:tagLst>
</file>

<file path=ppt/tags/tag158.xml><?xml version="1.0" encoding="utf-8"?>
<p:tagLst xmlns:p="http://schemas.openxmlformats.org/presentationml/2006/main">
  <p:tag name="AS_UNIQUEID" val="6289"/>
</p:tagLst>
</file>

<file path=ppt/tags/tag159.xml><?xml version="1.0" encoding="utf-8"?>
<p:tagLst xmlns:p="http://schemas.openxmlformats.org/presentationml/2006/main">
  <p:tag name="AS_UNIQUEID" val="6290"/>
</p:tagLst>
</file>

<file path=ppt/tags/tag16.xml><?xml version="1.0" encoding="utf-8"?>
<p:tagLst xmlns:p="http://schemas.openxmlformats.org/presentationml/2006/main">
  <p:tag name="AS_UNIQUEID" val="6165"/>
</p:tagLst>
</file>

<file path=ppt/tags/tag160.xml><?xml version="1.0" encoding="utf-8"?>
<p:tagLst xmlns:p="http://schemas.openxmlformats.org/presentationml/2006/main">
  <p:tag name="AS_UNIQUEID" val="1094"/>
</p:tagLst>
</file>

<file path=ppt/tags/tag161.xml><?xml version="1.0" encoding="utf-8"?>
<p:tagLst xmlns:p="http://schemas.openxmlformats.org/presentationml/2006/main">
  <p:tag name="AS_UNIQUEID" val="6291"/>
</p:tagLst>
</file>

<file path=ppt/tags/tag162.xml><?xml version="1.0" encoding="utf-8"?>
<p:tagLst xmlns:p="http://schemas.openxmlformats.org/presentationml/2006/main">
  <p:tag name="AS_UNIQUEID" val="6292"/>
</p:tagLst>
</file>

<file path=ppt/tags/tag163.xml><?xml version="1.0" encoding="utf-8"?>
<p:tagLst xmlns:p="http://schemas.openxmlformats.org/presentationml/2006/main">
  <p:tag name="AS_UNIQUEID" val="6293"/>
</p:tagLst>
</file>

<file path=ppt/tags/tag164.xml><?xml version="1.0" encoding="utf-8"?>
<p:tagLst xmlns:p="http://schemas.openxmlformats.org/presentationml/2006/main">
  <p:tag name="AS_UNIQUEID" val="6294"/>
</p:tagLst>
</file>

<file path=ppt/tags/tag165.xml><?xml version="1.0" encoding="utf-8"?>
<p:tagLst xmlns:p="http://schemas.openxmlformats.org/presentationml/2006/main">
  <p:tag name="AS_UNIQUEID" val="6295"/>
</p:tagLst>
</file>

<file path=ppt/tags/tag166.xml><?xml version="1.0" encoding="utf-8"?>
<p:tagLst xmlns:p="http://schemas.openxmlformats.org/presentationml/2006/main">
  <p:tag name="AS_UNIQUEID" val="6296"/>
</p:tagLst>
</file>

<file path=ppt/tags/tag167.xml><?xml version="1.0" encoding="utf-8"?>
<p:tagLst xmlns:p="http://schemas.openxmlformats.org/presentationml/2006/main">
  <p:tag name="AS_UNIQUEID" val="6297"/>
</p:tagLst>
</file>

<file path=ppt/tags/tag168.xml><?xml version="1.0" encoding="utf-8"?>
<p:tagLst xmlns:p="http://schemas.openxmlformats.org/presentationml/2006/main">
  <p:tag name="KSO_WM_BEAUTIFY_FLAG" val="#wm#"/>
  <p:tag name="KSO_WM_TEMPLATE_CATEGORY" val="custom"/>
  <p:tag name="KSO_WM_TEMPLATE_INDEX" val="20205081"/>
</p:tagLst>
</file>

<file path=ppt/tags/tag169.xml><?xml version="1.0" encoding="utf-8"?>
<p:tagLst xmlns:p="http://schemas.openxmlformats.org/presentationml/2006/main">
  <p:tag name="AS_UNIQUEID" val="6298"/>
</p:tagLst>
</file>

<file path=ppt/tags/tag17.xml><?xml version="1.0" encoding="utf-8"?>
<p:tagLst xmlns:p="http://schemas.openxmlformats.org/presentationml/2006/main">
  <p:tag name="AS_UNIQUEID" val="6166"/>
</p:tagLst>
</file>

<file path=ppt/tags/tag170.xml><?xml version="1.0" encoding="utf-8"?>
<p:tagLst xmlns:p="http://schemas.openxmlformats.org/presentationml/2006/main">
  <p:tag name="AS_UNIQUEID" val="951"/>
</p:tagLst>
</file>

<file path=ppt/tags/tag171.xml><?xml version="1.0" encoding="utf-8"?>
<p:tagLst xmlns:p="http://schemas.openxmlformats.org/presentationml/2006/main">
  <p:tag name="AS_UNIQUEID" val="952"/>
</p:tagLst>
</file>

<file path=ppt/tags/tag172.xml><?xml version="1.0" encoding="utf-8"?>
<p:tagLst xmlns:p="http://schemas.openxmlformats.org/presentationml/2006/main">
  <p:tag name="AS_UNIQUEID" val="953"/>
</p:tagLst>
</file>

<file path=ppt/tags/tag173.xml><?xml version="1.0" encoding="utf-8"?>
<p:tagLst xmlns:p="http://schemas.openxmlformats.org/presentationml/2006/main">
  <p:tag name="AS_UNIQUEID" val="954"/>
</p:tagLst>
</file>

<file path=ppt/tags/tag174.xml><?xml version="1.0" encoding="utf-8"?>
<p:tagLst xmlns:p="http://schemas.openxmlformats.org/presentationml/2006/main">
  <p:tag name="AS_UNIQUEID" val="955"/>
</p:tagLst>
</file>

<file path=ppt/tags/tag175.xml><?xml version="1.0" encoding="utf-8"?>
<p:tagLst xmlns:p="http://schemas.openxmlformats.org/presentationml/2006/main">
  <p:tag name="AS_UNIQUEID" val="956"/>
</p:tagLst>
</file>

<file path=ppt/tags/tag176.xml><?xml version="1.0" encoding="utf-8"?>
<p:tagLst xmlns:p="http://schemas.openxmlformats.org/presentationml/2006/main">
  <p:tag name="AS_UNIQUEID" val="957"/>
</p:tagLst>
</file>

<file path=ppt/tags/tag177.xml><?xml version="1.0" encoding="utf-8"?>
<p:tagLst xmlns:p="http://schemas.openxmlformats.org/presentationml/2006/main">
  <p:tag name="AS_UNIQUEID" val="958"/>
</p:tagLst>
</file>

<file path=ppt/tags/tag178.xml><?xml version="1.0" encoding="utf-8"?>
<p:tagLst xmlns:p="http://schemas.openxmlformats.org/presentationml/2006/main">
  <p:tag name="AS_UNIQUEID" val="959"/>
</p:tagLst>
</file>

<file path=ppt/tags/tag179.xml><?xml version="1.0" encoding="utf-8"?>
<p:tagLst xmlns:p="http://schemas.openxmlformats.org/presentationml/2006/main">
  <p:tag name="AS_UNIQUEID" val="960"/>
</p:tagLst>
</file>

<file path=ppt/tags/tag18.xml><?xml version="1.0" encoding="utf-8"?>
<p:tagLst xmlns:p="http://schemas.openxmlformats.org/presentationml/2006/main">
  <p:tag name="AS_UNIQUEID" val="6167"/>
</p:tagLst>
</file>

<file path=ppt/tags/tag180.xml><?xml version="1.0" encoding="utf-8"?>
<p:tagLst xmlns:p="http://schemas.openxmlformats.org/presentationml/2006/main">
  <p:tag name="AS_UNIQUEID" val="961"/>
</p:tagLst>
</file>

<file path=ppt/tags/tag181.xml><?xml version="1.0" encoding="utf-8"?>
<p:tagLst xmlns:p="http://schemas.openxmlformats.org/presentationml/2006/main">
  <p:tag name="AS_UNIQUEID" val="962"/>
</p:tagLst>
</file>

<file path=ppt/tags/tag182.xml><?xml version="1.0" encoding="utf-8"?>
<p:tagLst xmlns:p="http://schemas.openxmlformats.org/presentationml/2006/main">
  <p:tag name="AS_UNIQUEID" val="963"/>
</p:tagLst>
</file>

<file path=ppt/tags/tag183.xml><?xml version="1.0" encoding="utf-8"?>
<p:tagLst xmlns:p="http://schemas.openxmlformats.org/presentationml/2006/main">
  <p:tag name="AS_UNIQUEID" val="964"/>
</p:tagLst>
</file>

<file path=ppt/tags/tag184.xml><?xml version="1.0" encoding="utf-8"?>
<p:tagLst xmlns:p="http://schemas.openxmlformats.org/presentationml/2006/main">
  <p:tag name="AS_UNIQUEID" val="965"/>
</p:tagLst>
</file>

<file path=ppt/tags/tag185.xml><?xml version="1.0" encoding="utf-8"?>
<p:tagLst xmlns:p="http://schemas.openxmlformats.org/presentationml/2006/main">
  <p:tag name="AS_UNIQUEID" val="966"/>
</p:tagLst>
</file>

<file path=ppt/tags/tag186.xml><?xml version="1.0" encoding="utf-8"?>
<p:tagLst xmlns:p="http://schemas.openxmlformats.org/presentationml/2006/main">
  <p:tag name="AS_UNIQUEID" val="967"/>
</p:tagLst>
</file>

<file path=ppt/tags/tag187.xml><?xml version="1.0" encoding="utf-8"?>
<p:tagLst xmlns:p="http://schemas.openxmlformats.org/presentationml/2006/main">
  <p:tag name="AS_UNIQUEID" val="968"/>
</p:tagLst>
</file>

<file path=ppt/tags/tag188.xml><?xml version="1.0" encoding="utf-8"?>
<p:tagLst xmlns:p="http://schemas.openxmlformats.org/presentationml/2006/main">
  <p:tag name="AS_UNIQUEID" val="969"/>
</p:tagLst>
</file>

<file path=ppt/tags/tag189.xml><?xml version="1.0" encoding="utf-8"?>
<p:tagLst xmlns:p="http://schemas.openxmlformats.org/presentationml/2006/main">
  <p:tag name="AS_UNIQUEID" val="970"/>
</p:tagLst>
</file>

<file path=ppt/tags/tag19.xml><?xml version="1.0" encoding="utf-8"?>
<p:tagLst xmlns:p="http://schemas.openxmlformats.org/presentationml/2006/main">
  <p:tag name="AS_UNIQUEID" val="6168"/>
</p:tagLst>
</file>

<file path=ppt/tags/tag190.xml><?xml version="1.0" encoding="utf-8"?>
<p:tagLst xmlns:p="http://schemas.openxmlformats.org/presentationml/2006/main">
  <p:tag name="AS_UNIQUEID" val="971"/>
</p:tagLst>
</file>

<file path=ppt/tags/tag191.xml><?xml version="1.0" encoding="utf-8"?>
<p:tagLst xmlns:p="http://schemas.openxmlformats.org/presentationml/2006/main">
  <p:tag name="AS_UNIQUEID" val="972"/>
</p:tagLst>
</file>

<file path=ppt/tags/tag192.xml><?xml version="1.0" encoding="utf-8"?>
<p:tagLst xmlns:p="http://schemas.openxmlformats.org/presentationml/2006/main">
  <p:tag name="AS_UNIQUEID" val="973"/>
</p:tagLst>
</file>

<file path=ppt/tags/tag193.xml><?xml version="1.0" encoding="utf-8"?>
<p:tagLst xmlns:p="http://schemas.openxmlformats.org/presentationml/2006/main">
  <p:tag name="AS_UNIQUEID" val="974"/>
</p:tagLst>
</file>

<file path=ppt/tags/tag194.xml><?xml version="1.0" encoding="utf-8"?>
<p:tagLst xmlns:p="http://schemas.openxmlformats.org/presentationml/2006/main">
  <p:tag name="AS_UNIQUEID" val="975"/>
</p:tagLst>
</file>

<file path=ppt/tags/tag195.xml><?xml version="1.0" encoding="utf-8"?>
<p:tagLst xmlns:p="http://schemas.openxmlformats.org/presentationml/2006/main">
  <p:tag name="AS_UNIQUEID" val="976"/>
</p:tagLst>
</file>

<file path=ppt/tags/tag196.xml><?xml version="1.0" encoding="utf-8"?>
<p:tagLst xmlns:p="http://schemas.openxmlformats.org/presentationml/2006/main">
  <p:tag name="AS_UNIQUEID" val="977"/>
</p:tagLst>
</file>

<file path=ppt/tags/tag197.xml><?xml version="1.0" encoding="utf-8"?>
<p:tagLst xmlns:p="http://schemas.openxmlformats.org/presentationml/2006/main">
  <p:tag name="AS_UNIQUEID" val="978"/>
</p:tagLst>
</file>

<file path=ppt/tags/tag198.xml><?xml version="1.0" encoding="utf-8"?>
<p:tagLst xmlns:p="http://schemas.openxmlformats.org/presentationml/2006/main">
  <p:tag name="AS_UNIQUEID" val="979"/>
</p:tagLst>
</file>

<file path=ppt/tags/tag199.xml><?xml version="1.0" encoding="utf-8"?>
<p:tagLst xmlns:p="http://schemas.openxmlformats.org/presentationml/2006/main">
  <p:tag name="AS_UNIQUEID" val="980"/>
</p:tagLst>
</file>

<file path=ppt/tags/tag2.xml><?xml version="1.0" encoding="utf-8"?>
<p:tagLst xmlns:p="http://schemas.openxmlformats.org/presentationml/2006/main">
  <p:tag name="AS_UNIQUEID" val="6151"/>
</p:tagLst>
</file>

<file path=ppt/tags/tag20.xml><?xml version="1.0" encoding="utf-8"?>
<p:tagLst xmlns:p="http://schemas.openxmlformats.org/presentationml/2006/main">
  <p:tag name="AS_UNIQUEID" val="6169"/>
</p:tagLst>
</file>

<file path=ppt/tags/tag200.xml><?xml version="1.0" encoding="utf-8"?>
<p:tagLst xmlns:p="http://schemas.openxmlformats.org/presentationml/2006/main">
  <p:tag name="AS_UNIQUEID" val="981"/>
</p:tagLst>
</file>

<file path=ppt/tags/tag201.xml><?xml version="1.0" encoding="utf-8"?>
<p:tagLst xmlns:p="http://schemas.openxmlformats.org/presentationml/2006/main">
  <p:tag name="AS_UNIQUEID" val="982"/>
</p:tagLst>
</file>

<file path=ppt/tags/tag202.xml><?xml version="1.0" encoding="utf-8"?>
<p:tagLst xmlns:p="http://schemas.openxmlformats.org/presentationml/2006/main">
  <p:tag name="AS_UNIQUEID" val="983"/>
</p:tagLst>
</file>

<file path=ppt/tags/tag203.xml><?xml version="1.0" encoding="utf-8"?>
<p:tagLst xmlns:p="http://schemas.openxmlformats.org/presentationml/2006/main">
  <p:tag name="AS_UNIQUEID" val="984"/>
</p:tagLst>
</file>

<file path=ppt/tags/tag204.xml><?xml version="1.0" encoding="utf-8"?>
<p:tagLst xmlns:p="http://schemas.openxmlformats.org/presentationml/2006/main">
  <p:tag name="AS_UNIQUEID" val="985"/>
</p:tagLst>
</file>

<file path=ppt/tags/tag205.xml><?xml version="1.0" encoding="utf-8"?>
<p:tagLst xmlns:p="http://schemas.openxmlformats.org/presentationml/2006/main">
  <p:tag name="AS_UNIQUEID" val="986"/>
</p:tagLst>
</file>

<file path=ppt/tags/tag206.xml><?xml version="1.0" encoding="utf-8"?>
<p:tagLst xmlns:p="http://schemas.openxmlformats.org/presentationml/2006/main">
  <p:tag name="AS_UNIQUEID" val="987"/>
</p:tagLst>
</file>

<file path=ppt/tags/tag207.xml><?xml version="1.0" encoding="utf-8"?>
<p:tagLst xmlns:p="http://schemas.openxmlformats.org/presentationml/2006/main">
  <p:tag name="AS_UNIQUEID" val="988"/>
</p:tagLst>
</file>

<file path=ppt/tags/tag208.xml><?xml version="1.0" encoding="utf-8"?>
<p:tagLst xmlns:p="http://schemas.openxmlformats.org/presentationml/2006/main">
  <p:tag name="AS_UNIQUEID" val="989"/>
</p:tagLst>
</file>

<file path=ppt/tags/tag209.xml><?xml version="1.0" encoding="utf-8"?>
<p:tagLst xmlns:p="http://schemas.openxmlformats.org/presentationml/2006/main">
  <p:tag name="AS_UNIQUEID" val="990"/>
</p:tagLst>
</file>

<file path=ppt/tags/tag21.xml><?xml version="1.0" encoding="utf-8"?>
<p:tagLst xmlns:p="http://schemas.openxmlformats.org/presentationml/2006/main">
  <p:tag name="AS_UNIQUEID" val="6170"/>
</p:tagLst>
</file>

<file path=ppt/tags/tag210.xml><?xml version="1.0" encoding="utf-8"?>
<p:tagLst xmlns:p="http://schemas.openxmlformats.org/presentationml/2006/main">
  <p:tag name="AS_UNIQUEID" val="991"/>
</p:tagLst>
</file>

<file path=ppt/tags/tag211.xml><?xml version="1.0" encoding="utf-8"?>
<p:tagLst xmlns:p="http://schemas.openxmlformats.org/presentationml/2006/main">
  <p:tag name="AS_UNIQUEID" val="992"/>
</p:tagLst>
</file>

<file path=ppt/tags/tag212.xml><?xml version="1.0" encoding="utf-8"?>
<p:tagLst xmlns:p="http://schemas.openxmlformats.org/presentationml/2006/main">
  <p:tag name="AS_UNIQUEID" val="6299"/>
</p:tagLst>
</file>

<file path=ppt/tags/tag213.xml><?xml version="1.0" encoding="utf-8"?>
<p:tagLst xmlns:p="http://schemas.openxmlformats.org/presentationml/2006/main">
  <p:tag name="AS_UNIQUEID" val="6300"/>
</p:tagLst>
</file>

<file path=ppt/tags/tag214.xml><?xml version="1.0" encoding="utf-8"?>
<p:tagLst xmlns:p="http://schemas.openxmlformats.org/presentationml/2006/main">
  <p:tag name="AS_UNIQUEID" val="6301"/>
</p:tagLst>
</file>

<file path=ppt/tags/tag215.xml><?xml version="1.0" encoding="utf-8"?>
<p:tagLst xmlns:p="http://schemas.openxmlformats.org/presentationml/2006/main">
  <p:tag name="AS_UNIQUEID" val="6302"/>
</p:tagLst>
</file>

<file path=ppt/tags/tag216.xml><?xml version="1.0" encoding="utf-8"?>
<p:tagLst xmlns:p="http://schemas.openxmlformats.org/presentationml/2006/main">
  <p:tag name="AS_UNIQUEID" val="6303"/>
</p:tagLst>
</file>

<file path=ppt/tags/tag217.xml><?xml version="1.0" encoding="utf-8"?>
<p:tagLst xmlns:p="http://schemas.openxmlformats.org/presentationml/2006/main">
  <p:tag name="AS_UNIQUEID" val="6304"/>
</p:tagLst>
</file>

<file path=ppt/tags/tag218.xml><?xml version="1.0" encoding="utf-8"?>
<p:tagLst xmlns:p="http://schemas.openxmlformats.org/presentationml/2006/main">
  <p:tag name="AS_UNIQUEID" val="6305"/>
</p:tagLst>
</file>

<file path=ppt/tags/tag219.xml><?xml version="1.0" encoding="utf-8"?>
<p:tagLst xmlns:p="http://schemas.openxmlformats.org/presentationml/2006/main">
  <p:tag name="AS_UNIQUEID" val="171"/>
</p:tagLst>
</file>

<file path=ppt/tags/tag22.xml><?xml version="1.0" encoding="utf-8"?>
<p:tagLst xmlns:p="http://schemas.openxmlformats.org/presentationml/2006/main">
  <p:tag name="AS_UNIQUEID" val="6171"/>
</p:tagLst>
</file>

<file path=ppt/tags/tag220.xml><?xml version="1.0" encoding="utf-8"?>
<p:tagLst xmlns:p="http://schemas.openxmlformats.org/presentationml/2006/main">
  <p:tag name="AS_UNIQUEID" val="172"/>
</p:tagLst>
</file>

<file path=ppt/tags/tag221.xml><?xml version="1.0" encoding="utf-8"?>
<p:tagLst xmlns:p="http://schemas.openxmlformats.org/presentationml/2006/main">
  <p:tag name="AS_UNIQUEID" val="173"/>
</p:tagLst>
</file>

<file path=ppt/tags/tag222.xml><?xml version="1.0" encoding="utf-8"?>
<p:tagLst xmlns:p="http://schemas.openxmlformats.org/presentationml/2006/main">
  <p:tag name="AS_UNIQUEID" val="174"/>
</p:tagLst>
</file>

<file path=ppt/tags/tag223.xml><?xml version="1.0" encoding="utf-8"?>
<p:tagLst xmlns:p="http://schemas.openxmlformats.org/presentationml/2006/main">
  <p:tag name="AS_UNIQUEID" val="175"/>
</p:tagLst>
</file>

<file path=ppt/tags/tag224.xml><?xml version="1.0" encoding="utf-8"?>
<p:tagLst xmlns:p="http://schemas.openxmlformats.org/presentationml/2006/main">
  <p:tag name="AS_UNIQUEID" val="176"/>
</p:tagLst>
</file>

<file path=ppt/tags/tag225.xml><?xml version="1.0" encoding="utf-8"?>
<p:tagLst xmlns:p="http://schemas.openxmlformats.org/presentationml/2006/main">
  <p:tag name="AS_UNIQUEID" val="177"/>
</p:tagLst>
</file>

<file path=ppt/tags/tag226.xml><?xml version="1.0" encoding="utf-8"?>
<p:tagLst xmlns:p="http://schemas.openxmlformats.org/presentationml/2006/main">
  <p:tag name="AS_UNIQUEID" val="178"/>
</p:tagLst>
</file>

<file path=ppt/tags/tag227.xml><?xml version="1.0" encoding="utf-8"?>
<p:tagLst xmlns:p="http://schemas.openxmlformats.org/presentationml/2006/main">
  <p:tag name="AS_UNIQUEID" val="179"/>
</p:tagLst>
</file>

<file path=ppt/tags/tag228.xml><?xml version="1.0" encoding="utf-8"?>
<p:tagLst xmlns:p="http://schemas.openxmlformats.org/presentationml/2006/main">
  <p:tag name="AS_UNIQUEID" val="180"/>
</p:tagLst>
</file>

<file path=ppt/tags/tag229.xml><?xml version="1.0" encoding="utf-8"?>
<p:tagLst xmlns:p="http://schemas.openxmlformats.org/presentationml/2006/main">
  <p:tag name="AS_UNIQUEID" val="181"/>
</p:tagLst>
</file>

<file path=ppt/tags/tag23.xml><?xml version="1.0" encoding="utf-8"?>
<p:tagLst xmlns:p="http://schemas.openxmlformats.org/presentationml/2006/main">
  <p:tag name="AS_UNIQUEID" val="6172"/>
</p:tagLst>
</file>

<file path=ppt/tags/tag230.xml><?xml version="1.0" encoding="utf-8"?>
<p:tagLst xmlns:p="http://schemas.openxmlformats.org/presentationml/2006/main">
  <p:tag name="AS_UNIQUEID" val="182"/>
</p:tagLst>
</file>

<file path=ppt/tags/tag231.xml><?xml version="1.0" encoding="utf-8"?>
<p:tagLst xmlns:p="http://schemas.openxmlformats.org/presentationml/2006/main">
  <p:tag name="AS_UNIQUEID" val="183"/>
</p:tagLst>
</file>

<file path=ppt/tags/tag232.xml><?xml version="1.0" encoding="utf-8"?>
<p:tagLst xmlns:p="http://schemas.openxmlformats.org/presentationml/2006/main">
  <p:tag name="AS_UNIQUEID" val="184"/>
</p:tagLst>
</file>

<file path=ppt/tags/tag233.xml><?xml version="1.0" encoding="utf-8"?>
<p:tagLst xmlns:p="http://schemas.openxmlformats.org/presentationml/2006/main">
  <p:tag name="AS_UNIQUEID" val="185"/>
</p:tagLst>
</file>

<file path=ppt/tags/tag234.xml><?xml version="1.0" encoding="utf-8"?>
<p:tagLst xmlns:p="http://schemas.openxmlformats.org/presentationml/2006/main">
  <p:tag name="AS_UNIQUEID" val="186"/>
</p:tagLst>
</file>

<file path=ppt/tags/tag235.xml><?xml version="1.0" encoding="utf-8"?>
<p:tagLst xmlns:p="http://schemas.openxmlformats.org/presentationml/2006/main">
  <p:tag name="AS_UNIQUEID" val="187"/>
</p:tagLst>
</file>

<file path=ppt/tags/tag236.xml><?xml version="1.0" encoding="utf-8"?>
<p:tagLst xmlns:p="http://schemas.openxmlformats.org/presentationml/2006/main">
  <p:tag name="AS_UNIQUEID" val="188"/>
</p:tagLst>
</file>

<file path=ppt/tags/tag237.xml><?xml version="1.0" encoding="utf-8"?>
<p:tagLst xmlns:p="http://schemas.openxmlformats.org/presentationml/2006/main">
  <p:tag name="AS_UNIQUEID" val="189"/>
</p:tagLst>
</file>

<file path=ppt/tags/tag238.xml><?xml version="1.0" encoding="utf-8"?>
<p:tagLst xmlns:p="http://schemas.openxmlformats.org/presentationml/2006/main">
  <p:tag name="AS_UNIQUEID" val="190"/>
</p:tagLst>
</file>

<file path=ppt/tags/tag239.xml><?xml version="1.0" encoding="utf-8"?>
<p:tagLst xmlns:p="http://schemas.openxmlformats.org/presentationml/2006/main">
  <p:tag name="AS_UNIQUEID" val="191"/>
</p:tagLst>
</file>

<file path=ppt/tags/tag24.xml><?xml version="1.0" encoding="utf-8"?>
<p:tagLst xmlns:p="http://schemas.openxmlformats.org/presentationml/2006/main">
  <p:tag name="AS_UNIQUEID" val="6173"/>
</p:tagLst>
</file>

<file path=ppt/tags/tag240.xml><?xml version="1.0" encoding="utf-8"?>
<p:tagLst xmlns:p="http://schemas.openxmlformats.org/presentationml/2006/main">
  <p:tag name="AS_UNIQUEID" val="192"/>
</p:tagLst>
</file>

<file path=ppt/tags/tag241.xml><?xml version="1.0" encoding="utf-8"?>
<p:tagLst xmlns:p="http://schemas.openxmlformats.org/presentationml/2006/main">
  <p:tag name="AS_UNIQUEID" val="193"/>
</p:tagLst>
</file>

<file path=ppt/tags/tag242.xml><?xml version="1.0" encoding="utf-8"?>
<p:tagLst xmlns:p="http://schemas.openxmlformats.org/presentationml/2006/main">
  <p:tag name="AS_UNIQUEID" val="194"/>
</p:tagLst>
</file>

<file path=ppt/tags/tag243.xml><?xml version="1.0" encoding="utf-8"?>
<p:tagLst xmlns:p="http://schemas.openxmlformats.org/presentationml/2006/main">
  <p:tag name="AS_UNIQUEID" val="196"/>
</p:tagLst>
</file>

<file path=ppt/tags/tag244.xml><?xml version="1.0" encoding="utf-8"?>
<p:tagLst xmlns:p="http://schemas.openxmlformats.org/presentationml/2006/main">
  <p:tag name="AS_UNIQUEID" val="6306"/>
</p:tagLst>
</file>

<file path=ppt/tags/tag245.xml><?xml version="1.0" encoding="utf-8"?>
<p:tagLst xmlns:p="http://schemas.openxmlformats.org/presentationml/2006/main">
  <p:tag name="AS_UNIQUEID" val="6307"/>
</p:tagLst>
</file>

<file path=ppt/tags/tag246.xml><?xml version="1.0" encoding="utf-8"?>
<p:tagLst xmlns:p="http://schemas.openxmlformats.org/presentationml/2006/main">
  <p:tag name="AS_UNIQUEID" val="6308"/>
</p:tagLst>
</file>

<file path=ppt/tags/tag247.xml><?xml version="1.0" encoding="utf-8"?>
<p:tagLst xmlns:p="http://schemas.openxmlformats.org/presentationml/2006/main">
  <p:tag name="AS_UNIQUEID" val="6309"/>
</p:tagLst>
</file>

<file path=ppt/tags/tag248.xml><?xml version="1.0" encoding="utf-8"?>
<p:tagLst xmlns:p="http://schemas.openxmlformats.org/presentationml/2006/main">
  <p:tag name="AS_UNIQUEID" val="6310"/>
</p:tagLst>
</file>

<file path=ppt/tags/tag249.xml><?xml version="1.0" encoding="utf-8"?>
<p:tagLst xmlns:p="http://schemas.openxmlformats.org/presentationml/2006/main">
  <p:tag name="AS_UNIQUEID" val="6311"/>
</p:tagLst>
</file>

<file path=ppt/tags/tag25.xml><?xml version="1.0" encoding="utf-8"?>
<p:tagLst xmlns:p="http://schemas.openxmlformats.org/presentationml/2006/main">
  <p:tag name="AS_UNIQUEID" val="6174"/>
</p:tagLst>
</file>

<file path=ppt/tags/tag250.xml><?xml version="1.0" encoding="utf-8"?>
<p:tagLst xmlns:p="http://schemas.openxmlformats.org/presentationml/2006/main">
  <p:tag name="AS_UNIQUEID" val="6312"/>
</p:tagLst>
</file>

<file path=ppt/tags/tag251.xml><?xml version="1.0" encoding="utf-8"?>
<p:tagLst xmlns:p="http://schemas.openxmlformats.org/presentationml/2006/main">
  <p:tag name="AS_UNIQUEID" val="6313"/>
</p:tagLst>
</file>

<file path=ppt/tags/tag252.xml><?xml version="1.0" encoding="utf-8"?>
<p:tagLst xmlns:p="http://schemas.openxmlformats.org/presentationml/2006/main">
  <p:tag name="AS_UNIQUEID" val="6314"/>
</p:tagLst>
</file>

<file path=ppt/tags/tag253.xml><?xml version="1.0" encoding="utf-8"?>
<p:tagLst xmlns:p="http://schemas.openxmlformats.org/presentationml/2006/main">
  <p:tag name="AS_UNIQUEID" val="6315"/>
</p:tagLst>
</file>

<file path=ppt/tags/tag254.xml><?xml version="1.0" encoding="utf-8"?>
<p:tagLst xmlns:p="http://schemas.openxmlformats.org/presentationml/2006/main">
  <p:tag name="AS_UNIQUEID" val="6316"/>
</p:tagLst>
</file>

<file path=ppt/tags/tag255.xml><?xml version="1.0" encoding="utf-8"?>
<p:tagLst xmlns:p="http://schemas.openxmlformats.org/presentationml/2006/main">
  <p:tag name="AS_UNIQUEID" val="6317"/>
</p:tagLst>
</file>

<file path=ppt/tags/tag256.xml><?xml version="1.0" encoding="utf-8"?>
<p:tagLst xmlns:p="http://schemas.openxmlformats.org/presentationml/2006/main">
  <p:tag name="AS_UNIQUEID" val="6318"/>
</p:tagLst>
</file>

<file path=ppt/tags/tag257.xml><?xml version="1.0" encoding="utf-8"?>
<p:tagLst xmlns:p="http://schemas.openxmlformats.org/presentationml/2006/main">
  <p:tag name="AS_UNIQUEID" val="6319"/>
</p:tagLst>
</file>

<file path=ppt/tags/tag258.xml><?xml version="1.0" encoding="utf-8"?>
<p:tagLst xmlns:p="http://schemas.openxmlformats.org/presentationml/2006/main">
  <p:tag name="AS_UNIQUEID" val="6320"/>
</p:tagLst>
</file>

<file path=ppt/tags/tag259.xml><?xml version="1.0" encoding="utf-8"?>
<p:tagLst xmlns:p="http://schemas.openxmlformats.org/presentationml/2006/main">
  <p:tag name="AS_UNIQUEID" val="6321"/>
</p:tagLst>
</file>

<file path=ppt/tags/tag26.xml><?xml version="1.0" encoding="utf-8"?>
<p:tagLst xmlns:p="http://schemas.openxmlformats.org/presentationml/2006/main">
  <p:tag name="AS_UNIQUEID" val="6175"/>
</p:tagLst>
</file>

<file path=ppt/tags/tag260.xml><?xml version="1.0" encoding="utf-8"?>
<p:tagLst xmlns:p="http://schemas.openxmlformats.org/presentationml/2006/main">
  <p:tag name="AS_UNIQUEID" val="6322"/>
</p:tagLst>
</file>

<file path=ppt/tags/tag261.xml><?xml version="1.0" encoding="utf-8"?>
<p:tagLst xmlns:p="http://schemas.openxmlformats.org/presentationml/2006/main">
  <p:tag name="AS_UNIQUEID" val="6323"/>
</p:tagLst>
</file>

<file path=ppt/tags/tag262.xml><?xml version="1.0" encoding="utf-8"?>
<p:tagLst xmlns:p="http://schemas.openxmlformats.org/presentationml/2006/main">
  <p:tag name="AS_UNIQUEID" val="6324"/>
</p:tagLst>
</file>

<file path=ppt/tags/tag263.xml><?xml version="1.0" encoding="utf-8"?>
<p:tagLst xmlns:p="http://schemas.openxmlformats.org/presentationml/2006/main">
  <p:tag name="AS_UNIQUEID" val="6325"/>
</p:tagLst>
</file>

<file path=ppt/tags/tag264.xml><?xml version="1.0" encoding="utf-8"?>
<p:tagLst xmlns:p="http://schemas.openxmlformats.org/presentationml/2006/main">
  <p:tag name="AS_UNIQUEID" val="6326"/>
</p:tagLst>
</file>

<file path=ppt/tags/tag265.xml><?xml version="1.0" encoding="utf-8"?>
<p:tagLst xmlns:p="http://schemas.openxmlformats.org/presentationml/2006/main">
  <p:tag name="AS_UNIQUEID" val="6327"/>
</p:tagLst>
</file>

<file path=ppt/tags/tag266.xml><?xml version="1.0" encoding="utf-8"?>
<p:tagLst xmlns:p="http://schemas.openxmlformats.org/presentationml/2006/main">
  <p:tag name="AS_UNIQUEID" val="6328"/>
</p:tagLst>
</file>

<file path=ppt/tags/tag267.xml><?xml version="1.0" encoding="utf-8"?>
<p:tagLst xmlns:p="http://schemas.openxmlformats.org/presentationml/2006/main">
  <p:tag name="AS_UNIQUEID" val="6329"/>
</p:tagLst>
</file>

<file path=ppt/tags/tag268.xml><?xml version="1.0" encoding="utf-8"?>
<p:tagLst xmlns:p="http://schemas.openxmlformats.org/presentationml/2006/main">
  <p:tag name="AS_UNIQUEID" val="6330"/>
</p:tagLst>
</file>

<file path=ppt/tags/tag269.xml><?xml version="1.0" encoding="utf-8"?>
<p:tagLst xmlns:p="http://schemas.openxmlformats.org/presentationml/2006/main">
  <p:tag name="AS_UNIQUEID" val="6331"/>
</p:tagLst>
</file>

<file path=ppt/tags/tag27.xml><?xml version="1.0" encoding="utf-8"?>
<p:tagLst xmlns:p="http://schemas.openxmlformats.org/presentationml/2006/main">
  <p:tag name="AS_UNIQUEID" val="6176"/>
</p:tagLst>
</file>

<file path=ppt/tags/tag270.xml><?xml version="1.0" encoding="utf-8"?>
<p:tagLst xmlns:p="http://schemas.openxmlformats.org/presentationml/2006/main">
  <p:tag name="AS_UNIQUEID" val="6332"/>
</p:tagLst>
</file>

<file path=ppt/tags/tag271.xml><?xml version="1.0" encoding="utf-8"?>
<p:tagLst xmlns:p="http://schemas.openxmlformats.org/presentationml/2006/main">
  <p:tag name="AS_UNIQUEID" val="6333"/>
</p:tagLst>
</file>

<file path=ppt/tags/tag272.xml><?xml version="1.0" encoding="utf-8"?>
<p:tagLst xmlns:p="http://schemas.openxmlformats.org/presentationml/2006/main">
  <p:tag name="AS_UNIQUEID" val="6334"/>
</p:tagLst>
</file>

<file path=ppt/tags/tag273.xml><?xml version="1.0" encoding="utf-8"?>
<p:tagLst xmlns:p="http://schemas.openxmlformats.org/presentationml/2006/main">
  <p:tag name="AS_UNIQUEID" val="6335"/>
</p:tagLst>
</file>

<file path=ppt/tags/tag274.xml><?xml version="1.0" encoding="utf-8"?>
<p:tagLst xmlns:p="http://schemas.openxmlformats.org/presentationml/2006/main">
  <p:tag name="AS_UNIQUEID" val="6336"/>
</p:tagLst>
</file>

<file path=ppt/tags/tag275.xml><?xml version="1.0" encoding="utf-8"?>
<p:tagLst xmlns:p="http://schemas.openxmlformats.org/presentationml/2006/main">
  <p:tag name="AS_UNIQUEID" val="6337"/>
</p:tagLst>
</file>

<file path=ppt/tags/tag276.xml><?xml version="1.0" encoding="utf-8"?>
<p:tagLst xmlns:p="http://schemas.openxmlformats.org/presentationml/2006/main">
  <p:tag name="AS_UNIQUEID" val="6338"/>
</p:tagLst>
</file>

<file path=ppt/tags/tag277.xml><?xml version="1.0" encoding="utf-8"?>
<p:tagLst xmlns:p="http://schemas.openxmlformats.org/presentationml/2006/main">
  <p:tag name="AS_UNIQUEID" val="6339"/>
</p:tagLst>
</file>

<file path=ppt/tags/tag278.xml><?xml version="1.0" encoding="utf-8"?>
<p:tagLst xmlns:p="http://schemas.openxmlformats.org/presentationml/2006/main">
  <p:tag name="AS_UNIQUEID" val="6340"/>
</p:tagLst>
</file>

<file path=ppt/tags/tag279.xml><?xml version="1.0" encoding="utf-8"?>
<p:tagLst xmlns:p="http://schemas.openxmlformats.org/presentationml/2006/main">
  <p:tag name="AS_UNIQUEID" val="6341"/>
</p:tagLst>
</file>

<file path=ppt/tags/tag28.xml><?xml version="1.0" encoding="utf-8"?>
<p:tagLst xmlns:p="http://schemas.openxmlformats.org/presentationml/2006/main">
  <p:tag name="AS_UNIQUEID" val="6177"/>
</p:tagLst>
</file>

<file path=ppt/tags/tag280.xml><?xml version="1.0" encoding="utf-8"?>
<p:tagLst xmlns:p="http://schemas.openxmlformats.org/presentationml/2006/main">
  <p:tag name="AS_UNIQUEID" val="6342"/>
</p:tagLst>
</file>

<file path=ppt/tags/tag281.xml><?xml version="1.0" encoding="utf-8"?>
<p:tagLst xmlns:p="http://schemas.openxmlformats.org/presentationml/2006/main">
  <p:tag name="AS_UNIQUEID" val="6343"/>
</p:tagLst>
</file>

<file path=ppt/tags/tag282.xml><?xml version="1.0" encoding="utf-8"?>
<p:tagLst xmlns:p="http://schemas.openxmlformats.org/presentationml/2006/main">
  <p:tag name="AS_UNIQUEID" val="6344"/>
</p:tagLst>
</file>

<file path=ppt/tags/tag283.xml><?xml version="1.0" encoding="utf-8"?>
<p:tagLst xmlns:p="http://schemas.openxmlformats.org/presentationml/2006/main">
  <p:tag name="AS_UNIQUEID" val="6345"/>
</p:tagLst>
</file>

<file path=ppt/tags/tag284.xml><?xml version="1.0" encoding="utf-8"?>
<p:tagLst xmlns:p="http://schemas.openxmlformats.org/presentationml/2006/main">
  <p:tag name="AS_UNIQUEID" val="6346"/>
</p:tagLst>
</file>

<file path=ppt/tags/tag285.xml><?xml version="1.0" encoding="utf-8"?>
<p:tagLst xmlns:p="http://schemas.openxmlformats.org/presentationml/2006/main">
  <p:tag name="AS_UNIQUEID" val="6347"/>
</p:tagLst>
</file>

<file path=ppt/tags/tag286.xml><?xml version="1.0" encoding="utf-8"?>
<p:tagLst xmlns:p="http://schemas.openxmlformats.org/presentationml/2006/main">
  <p:tag name="AS_UNIQUEID" val="6348"/>
</p:tagLst>
</file>

<file path=ppt/tags/tag287.xml><?xml version="1.0" encoding="utf-8"?>
<p:tagLst xmlns:p="http://schemas.openxmlformats.org/presentationml/2006/main">
  <p:tag name="AS_UNIQUEID" val="6349"/>
</p:tagLst>
</file>

<file path=ppt/tags/tag288.xml><?xml version="1.0" encoding="utf-8"?>
<p:tagLst xmlns:p="http://schemas.openxmlformats.org/presentationml/2006/main">
  <p:tag name="AS_UNIQUEID" val="6350"/>
</p:tagLst>
</file>

<file path=ppt/tags/tag289.xml><?xml version="1.0" encoding="utf-8"?>
<p:tagLst xmlns:p="http://schemas.openxmlformats.org/presentationml/2006/main">
  <p:tag name="AS_UNIQUEID" val="6351"/>
</p:tagLst>
</file>

<file path=ppt/tags/tag29.xml><?xml version="1.0" encoding="utf-8"?>
<p:tagLst xmlns:p="http://schemas.openxmlformats.org/presentationml/2006/main">
  <p:tag name="AS_UNIQUEID" val="6178"/>
</p:tagLst>
</file>

<file path=ppt/tags/tag290.xml><?xml version="1.0" encoding="utf-8"?>
<p:tagLst xmlns:p="http://schemas.openxmlformats.org/presentationml/2006/main">
  <p:tag name="AS_UNIQUEID" val="6352"/>
</p:tagLst>
</file>

<file path=ppt/tags/tag291.xml><?xml version="1.0" encoding="utf-8"?>
<p:tagLst xmlns:p="http://schemas.openxmlformats.org/presentationml/2006/main">
  <p:tag name="AS_UNIQUEID" val="6353"/>
</p:tagLst>
</file>

<file path=ppt/tags/tag292.xml><?xml version="1.0" encoding="utf-8"?>
<p:tagLst xmlns:p="http://schemas.openxmlformats.org/presentationml/2006/main">
  <p:tag name="AS_UNIQUEID" val="6354"/>
</p:tagLst>
</file>

<file path=ppt/tags/tag293.xml><?xml version="1.0" encoding="utf-8"?>
<p:tagLst xmlns:p="http://schemas.openxmlformats.org/presentationml/2006/main">
  <p:tag name="AS_UNIQUEID" val="6355"/>
</p:tagLst>
</file>

<file path=ppt/tags/tag294.xml><?xml version="1.0" encoding="utf-8"?>
<p:tagLst xmlns:p="http://schemas.openxmlformats.org/presentationml/2006/main">
  <p:tag name="AS_UNIQUEID" val="6356"/>
</p:tagLst>
</file>

<file path=ppt/tags/tag295.xml><?xml version="1.0" encoding="utf-8"?>
<p:tagLst xmlns:p="http://schemas.openxmlformats.org/presentationml/2006/main">
  <p:tag name="AS_UNIQUEID" val="6357"/>
</p:tagLst>
</file>

<file path=ppt/tags/tag296.xml><?xml version="1.0" encoding="utf-8"?>
<p:tagLst xmlns:p="http://schemas.openxmlformats.org/presentationml/2006/main">
  <p:tag name="AS_UNIQUEID" val="6358"/>
</p:tagLst>
</file>

<file path=ppt/tags/tag297.xml><?xml version="1.0" encoding="utf-8"?>
<p:tagLst xmlns:p="http://schemas.openxmlformats.org/presentationml/2006/main">
  <p:tag name="AS_UNIQUEID" val="6359"/>
</p:tagLst>
</file>

<file path=ppt/tags/tag298.xml><?xml version="1.0" encoding="utf-8"?>
<p:tagLst xmlns:p="http://schemas.openxmlformats.org/presentationml/2006/main">
  <p:tag name="AS_UNIQUEID" val="6360"/>
</p:tagLst>
</file>

<file path=ppt/tags/tag299.xml><?xml version="1.0" encoding="utf-8"?>
<p:tagLst xmlns:p="http://schemas.openxmlformats.org/presentationml/2006/main">
  <p:tag name="AS_UNIQUEID" val="6361"/>
</p:tagLst>
</file>

<file path=ppt/tags/tag3.xml><?xml version="1.0" encoding="utf-8"?>
<p:tagLst xmlns:p="http://schemas.openxmlformats.org/presentationml/2006/main">
  <p:tag name="AS_UNIQUEID" val="6152"/>
</p:tagLst>
</file>

<file path=ppt/tags/tag30.xml><?xml version="1.0" encoding="utf-8"?>
<p:tagLst xmlns:p="http://schemas.openxmlformats.org/presentationml/2006/main">
  <p:tag name="AS_UNIQUEID" val="6179"/>
</p:tagLst>
</file>

<file path=ppt/tags/tag300.xml><?xml version="1.0" encoding="utf-8"?>
<p:tagLst xmlns:p="http://schemas.openxmlformats.org/presentationml/2006/main">
  <p:tag name="AS_UNIQUEID" val="6362"/>
</p:tagLst>
</file>

<file path=ppt/tags/tag301.xml><?xml version="1.0" encoding="utf-8"?>
<p:tagLst xmlns:p="http://schemas.openxmlformats.org/presentationml/2006/main">
  <p:tag name="AS_UNIQUEID" val="6363"/>
</p:tagLst>
</file>

<file path=ppt/tags/tag302.xml><?xml version="1.0" encoding="utf-8"?>
<p:tagLst xmlns:p="http://schemas.openxmlformats.org/presentationml/2006/main">
  <p:tag name="AS_UNIQUEID" val="6364"/>
</p:tagLst>
</file>

<file path=ppt/tags/tag303.xml><?xml version="1.0" encoding="utf-8"?>
<p:tagLst xmlns:p="http://schemas.openxmlformats.org/presentationml/2006/main">
  <p:tag name="AS_UNIQUEID" val="6365"/>
</p:tagLst>
</file>

<file path=ppt/tags/tag304.xml><?xml version="1.0" encoding="utf-8"?>
<p:tagLst xmlns:p="http://schemas.openxmlformats.org/presentationml/2006/main">
  <p:tag name="AS_UNIQUEID" val="6366"/>
</p:tagLst>
</file>

<file path=ppt/tags/tag305.xml><?xml version="1.0" encoding="utf-8"?>
<p:tagLst xmlns:p="http://schemas.openxmlformats.org/presentationml/2006/main">
  <p:tag name="AS_UNIQUEID" val="6148"/>
</p:tagLst>
</file>

<file path=ppt/tags/tag306.xml><?xml version="1.0" encoding="utf-8"?>
<p:tagLst xmlns:p="http://schemas.openxmlformats.org/presentationml/2006/main">
  <p:tag name="AS_UNIQUEID" val="6149"/>
</p:tagLst>
</file>

<file path=ppt/tags/tag307.xml><?xml version="1.0" encoding="utf-8"?>
<p:tagLst xmlns:p="http://schemas.openxmlformats.org/presentationml/2006/main">
  <p:tag name="AS_UNIQUEID" val="6367"/>
</p:tagLst>
</file>

<file path=ppt/tags/tag308.xml><?xml version="1.0" encoding="utf-8"?>
<p:tagLst xmlns:p="http://schemas.openxmlformats.org/presentationml/2006/main">
  <p:tag name="AS_UNIQUEID" val="998"/>
</p:tagLst>
</file>

<file path=ppt/tags/tag309.xml><?xml version="1.0" encoding="utf-8"?>
<p:tagLst xmlns:p="http://schemas.openxmlformats.org/presentationml/2006/main">
  <p:tag name="AS_UNIQUEID" val="999"/>
</p:tagLst>
</file>

<file path=ppt/tags/tag31.xml><?xml version="1.0" encoding="utf-8"?>
<p:tagLst xmlns:p="http://schemas.openxmlformats.org/presentationml/2006/main">
  <p:tag name="AS_UNIQUEID" val="6180"/>
</p:tagLst>
</file>

<file path=ppt/tags/tag310.xml><?xml version="1.0" encoding="utf-8"?>
<p:tagLst xmlns:p="http://schemas.openxmlformats.org/presentationml/2006/main">
  <p:tag name="AS_UNIQUEID" val="1000"/>
</p:tagLst>
</file>

<file path=ppt/tags/tag311.xml><?xml version="1.0" encoding="utf-8"?>
<p:tagLst xmlns:p="http://schemas.openxmlformats.org/presentationml/2006/main">
  <p:tag name="AS_UNIQUEID" val="1001"/>
</p:tagLst>
</file>

<file path=ppt/tags/tag312.xml><?xml version="1.0" encoding="utf-8"?>
<p:tagLst xmlns:p="http://schemas.openxmlformats.org/presentationml/2006/main">
  <p:tag name="AS_UNIQUEID" val="1002"/>
</p:tagLst>
</file>

<file path=ppt/tags/tag313.xml><?xml version="1.0" encoding="utf-8"?>
<p:tagLst xmlns:p="http://schemas.openxmlformats.org/presentationml/2006/main">
  <p:tag name="AS_UNIQUEID" val="1003"/>
</p:tagLst>
</file>

<file path=ppt/tags/tag314.xml><?xml version="1.0" encoding="utf-8"?>
<p:tagLst xmlns:p="http://schemas.openxmlformats.org/presentationml/2006/main">
  <p:tag name="AS_UNIQUEID" val="1004"/>
</p:tagLst>
</file>

<file path=ppt/tags/tag315.xml><?xml version="1.0" encoding="utf-8"?>
<p:tagLst xmlns:p="http://schemas.openxmlformats.org/presentationml/2006/main">
  <p:tag name="AS_UNIQUEID" val="1005"/>
</p:tagLst>
</file>

<file path=ppt/tags/tag316.xml><?xml version="1.0" encoding="utf-8"?>
<p:tagLst xmlns:p="http://schemas.openxmlformats.org/presentationml/2006/main">
  <p:tag name="AS_UNIQUEID" val="1006"/>
</p:tagLst>
</file>

<file path=ppt/tags/tag317.xml><?xml version="1.0" encoding="utf-8"?>
<p:tagLst xmlns:p="http://schemas.openxmlformats.org/presentationml/2006/main">
  <p:tag name="AS_UNIQUEID" val="1007"/>
</p:tagLst>
</file>

<file path=ppt/tags/tag318.xml><?xml version="1.0" encoding="utf-8"?>
<p:tagLst xmlns:p="http://schemas.openxmlformats.org/presentationml/2006/main">
  <p:tag name="AS_UNIQUEID" val="1008"/>
</p:tagLst>
</file>

<file path=ppt/tags/tag319.xml><?xml version="1.0" encoding="utf-8"?>
<p:tagLst xmlns:p="http://schemas.openxmlformats.org/presentationml/2006/main">
  <p:tag name="AS_UNIQUEID" val="1009"/>
</p:tagLst>
</file>

<file path=ppt/tags/tag32.xml><?xml version="1.0" encoding="utf-8"?>
<p:tagLst xmlns:p="http://schemas.openxmlformats.org/presentationml/2006/main">
  <p:tag name="AS_UNIQUEID" val="6181"/>
</p:tagLst>
</file>

<file path=ppt/tags/tag320.xml><?xml version="1.0" encoding="utf-8"?>
<p:tagLst xmlns:p="http://schemas.openxmlformats.org/presentationml/2006/main">
  <p:tag name="AS_UNIQUEID" val="1010"/>
</p:tagLst>
</file>

<file path=ppt/tags/tag321.xml><?xml version="1.0" encoding="utf-8"?>
<p:tagLst xmlns:p="http://schemas.openxmlformats.org/presentationml/2006/main">
  <p:tag name="AS_UNIQUEID" val="1011"/>
</p:tagLst>
</file>

<file path=ppt/tags/tag322.xml><?xml version="1.0" encoding="utf-8"?>
<p:tagLst xmlns:p="http://schemas.openxmlformats.org/presentationml/2006/main">
  <p:tag name="AS_UNIQUEID" val="1012"/>
</p:tagLst>
</file>

<file path=ppt/tags/tag323.xml><?xml version="1.0" encoding="utf-8"?>
<p:tagLst xmlns:p="http://schemas.openxmlformats.org/presentationml/2006/main">
  <p:tag name="AS_UNIQUEID" val="1013"/>
</p:tagLst>
</file>

<file path=ppt/tags/tag324.xml><?xml version="1.0" encoding="utf-8"?>
<p:tagLst xmlns:p="http://schemas.openxmlformats.org/presentationml/2006/main">
  <p:tag name="AS_UNIQUEID" val="1014"/>
</p:tagLst>
</file>

<file path=ppt/tags/tag325.xml><?xml version="1.0" encoding="utf-8"?>
<p:tagLst xmlns:p="http://schemas.openxmlformats.org/presentationml/2006/main">
  <p:tag name="AS_UNIQUEID" val="1015"/>
</p:tagLst>
</file>

<file path=ppt/tags/tag326.xml><?xml version="1.0" encoding="utf-8"?>
<p:tagLst xmlns:p="http://schemas.openxmlformats.org/presentationml/2006/main">
  <p:tag name="AS_UNIQUEID" val="1016"/>
</p:tagLst>
</file>

<file path=ppt/tags/tag327.xml><?xml version="1.0" encoding="utf-8"?>
<p:tagLst xmlns:p="http://schemas.openxmlformats.org/presentationml/2006/main">
  <p:tag name="AS_UNIQUEID" val="1017"/>
</p:tagLst>
</file>

<file path=ppt/tags/tag328.xml><?xml version="1.0" encoding="utf-8"?>
<p:tagLst xmlns:p="http://schemas.openxmlformats.org/presentationml/2006/main">
  <p:tag name="AS_UNIQUEID" val="1018"/>
</p:tagLst>
</file>

<file path=ppt/tags/tag329.xml><?xml version="1.0" encoding="utf-8"?>
<p:tagLst xmlns:p="http://schemas.openxmlformats.org/presentationml/2006/main">
  <p:tag name="AS_UNIQUEID" val="1019"/>
</p:tagLst>
</file>

<file path=ppt/tags/tag33.xml><?xml version="1.0" encoding="utf-8"?>
<p:tagLst xmlns:p="http://schemas.openxmlformats.org/presentationml/2006/main">
  <p:tag name="AS_UNIQUEID" val="6182"/>
</p:tagLst>
</file>

<file path=ppt/tags/tag330.xml><?xml version="1.0" encoding="utf-8"?>
<p:tagLst xmlns:p="http://schemas.openxmlformats.org/presentationml/2006/main">
  <p:tag name="AS_UNIQUEID" val="1020"/>
</p:tagLst>
</file>

<file path=ppt/tags/tag331.xml><?xml version="1.0" encoding="utf-8"?>
<p:tagLst xmlns:p="http://schemas.openxmlformats.org/presentationml/2006/main">
  <p:tag name="AS_UNIQUEID" val="1021"/>
</p:tagLst>
</file>

<file path=ppt/tags/tag332.xml><?xml version="1.0" encoding="utf-8"?>
<p:tagLst xmlns:p="http://schemas.openxmlformats.org/presentationml/2006/main">
  <p:tag name="AS_UNIQUEID" val="1022"/>
</p:tagLst>
</file>

<file path=ppt/tags/tag333.xml><?xml version="1.0" encoding="utf-8"?>
<p:tagLst xmlns:p="http://schemas.openxmlformats.org/presentationml/2006/main">
  <p:tag name="AS_UNIQUEID" val="1023"/>
</p:tagLst>
</file>

<file path=ppt/tags/tag334.xml><?xml version="1.0" encoding="utf-8"?>
<p:tagLst xmlns:p="http://schemas.openxmlformats.org/presentationml/2006/main">
  <p:tag name="AS_UNIQUEID" val="1024"/>
</p:tagLst>
</file>

<file path=ppt/tags/tag335.xml><?xml version="1.0" encoding="utf-8"?>
<p:tagLst xmlns:p="http://schemas.openxmlformats.org/presentationml/2006/main">
  <p:tag name="AS_UNIQUEID" val="1025"/>
</p:tagLst>
</file>

<file path=ppt/tags/tag336.xml><?xml version="1.0" encoding="utf-8"?>
<p:tagLst xmlns:p="http://schemas.openxmlformats.org/presentationml/2006/main">
  <p:tag name="AS_UNIQUEID" val="1026"/>
</p:tagLst>
</file>

<file path=ppt/tags/tag337.xml><?xml version="1.0" encoding="utf-8"?>
<p:tagLst xmlns:p="http://schemas.openxmlformats.org/presentationml/2006/main">
  <p:tag name="AS_UNIQUEID" val="1027"/>
</p:tagLst>
</file>

<file path=ppt/tags/tag338.xml><?xml version="1.0" encoding="utf-8"?>
<p:tagLst xmlns:p="http://schemas.openxmlformats.org/presentationml/2006/main">
  <p:tag name="AS_UNIQUEID" val="1028"/>
</p:tagLst>
</file>

<file path=ppt/tags/tag339.xml><?xml version="1.0" encoding="utf-8"?>
<p:tagLst xmlns:p="http://schemas.openxmlformats.org/presentationml/2006/main">
  <p:tag name="AS_UNIQUEID" val="1029"/>
</p:tagLst>
</file>

<file path=ppt/tags/tag34.xml><?xml version="1.0" encoding="utf-8"?>
<p:tagLst xmlns:p="http://schemas.openxmlformats.org/presentationml/2006/main">
  <p:tag name="AS_UNIQUEID" val="6183"/>
</p:tagLst>
</file>

<file path=ppt/tags/tag340.xml><?xml version="1.0" encoding="utf-8"?>
<p:tagLst xmlns:p="http://schemas.openxmlformats.org/presentationml/2006/main">
  <p:tag name="AS_UNIQUEID" val="1030"/>
</p:tagLst>
</file>

<file path=ppt/tags/tag341.xml><?xml version="1.0" encoding="utf-8"?>
<p:tagLst xmlns:p="http://schemas.openxmlformats.org/presentationml/2006/main">
  <p:tag name="AS_UNIQUEID" val="1031"/>
</p:tagLst>
</file>

<file path=ppt/tags/tag342.xml><?xml version="1.0" encoding="utf-8"?>
<p:tagLst xmlns:p="http://schemas.openxmlformats.org/presentationml/2006/main">
  <p:tag name="AS_UNIQUEID" val="1032"/>
</p:tagLst>
</file>

<file path=ppt/tags/tag343.xml><?xml version="1.0" encoding="utf-8"?>
<p:tagLst xmlns:p="http://schemas.openxmlformats.org/presentationml/2006/main">
  <p:tag name="AS_UNIQUEID" val="1033"/>
</p:tagLst>
</file>

<file path=ppt/tags/tag344.xml><?xml version="1.0" encoding="utf-8"?>
<p:tagLst xmlns:p="http://schemas.openxmlformats.org/presentationml/2006/main">
  <p:tag name="AS_UNIQUEID" val="1034"/>
</p:tagLst>
</file>

<file path=ppt/tags/tag345.xml><?xml version="1.0" encoding="utf-8"?>
<p:tagLst xmlns:p="http://schemas.openxmlformats.org/presentationml/2006/main">
  <p:tag name="AS_UNIQUEID" val="1035"/>
</p:tagLst>
</file>

<file path=ppt/tags/tag346.xml><?xml version="1.0" encoding="utf-8"?>
<p:tagLst xmlns:p="http://schemas.openxmlformats.org/presentationml/2006/main">
  <p:tag name="AS_UNIQUEID" val="1036"/>
</p:tagLst>
</file>

<file path=ppt/tags/tag347.xml><?xml version="1.0" encoding="utf-8"?>
<p:tagLst xmlns:p="http://schemas.openxmlformats.org/presentationml/2006/main">
  <p:tag name="AS_UNIQUEID" val="1037"/>
</p:tagLst>
</file>

<file path=ppt/tags/tag348.xml><?xml version="1.0" encoding="utf-8"?>
<p:tagLst xmlns:p="http://schemas.openxmlformats.org/presentationml/2006/main">
  <p:tag name="AS_UNIQUEID" val="1038"/>
</p:tagLst>
</file>

<file path=ppt/tags/tag349.xml><?xml version="1.0" encoding="utf-8"?>
<p:tagLst xmlns:p="http://schemas.openxmlformats.org/presentationml/2006/main">
  <p:tag name="AS_UNIQUEID" val="1039"/>
</p:tagLst>
</file>

<file path=ppt/tags/tag35.xml><?xml version="1.0" encoding="utf-8"?>
<p:tagLst xmlns:p="http://schemas.openxmlformats.org/presentationml/2006/main">
  <p:tag name="AS_UNIQUEID" val="6184"/>
</p:tagLst>
</file>

<file path=ppt/tags/tag350.xml><?xml version="1.0" encoding="utf-8"?>
<p:tagLst xmlns:p="http://schemas.openxmlformats.org/presentationml/2006/main">
  <p:tag name="AS_UNIQUEID" val="1040"/>
</p:tagLst>
</file>

<file path=ppt/tags/tag351.xml><?xml version="1.0" encoding="utf-8"?>
<p:tagLst xmlns:p="http://schemas.openxmlformats.org/presentationml/2006/main">
  <p:tag name="AS_UNIQUEID" val="1054"/>
</p:tagLst>
</file>

<file path=ppt/tags/tag352.xml><?xml version="1.0" encoding="utf-8"?>
<p:tagLst xmlns:p="http://schemas.openxmlformats.org/presentationml/2006/main">
  <p:tag name="AS_UNIQUEID" val="1055"/>
</p:tagLst>
</file>

<file path=ppt/tags/tag353.xml><?xml version="1.0" encoding="utf-8"?>
<p:tagLst xmlns:p="http://schemas.openxmlformats.org/presentationml/2006/main">
  <p:tag name="AS_UNIQUEID" val="1056"/>
</p:tagLst>
</file>

<file path=ppt/tags/tag354.xml><?xml version="1.0" encoding="utf-8"?>
<p:tagLst xmlns:p="http://schemas.openxmlformats.org/presentationml/2006/main">
  <p:tag name="AS_UNIQUEID" val="1057"/>
</p:tagLst>
</file>

<file path=ppt/tags/tag355.xml><?xml version="1.0" encoding="utf-8"?>
<p:tagLst xmlns:p="http://schemas.openxmlformats.org/presentationml/2006/main">
  <p:tag name="AS_UNIQUEID" val="1058"/>
</p:tagLst>
</file>

<file path=ppt/tags/tag356.xml><?xml version="1.0" encoding="utf-8"?>
<p:tagLst xmlns:p="http://schemas.openxmlformats.org/presentationml/2006/main">
  <p:tag name="AS_UNIQUEID" val="1059"/>
</p:tagLst>
</file>

<file path=ppt/tags/tag357.xml><?xml version="1.0" encoding="utf-8"?>
<p:tagLst xmlns:p="http://schemas.openxmlformats.org/presentationml/2006/main">
  <p:tag name="AS_UNIQUEID" val="1061"/>
</p:tagLst>
</file>

<file path=ppt/tags/tag358.xml><?xml version="1.0" encoding="utf-8"?>
<p:tagLst xmlns:p="http://schemas.openxmlformats.org/presentationml/2006/main">
  <p:tag name="AS_UNIQUEID" val="1062"/>
</p:tagLst>
</file>

<file path=ppt/tags/tag359.xml><?xml version="1.0" encoding="utf-8"?>
<p:tagLst xmlns:p="http://schemas.openxmlformats.org/presentationml/2006/main">
  <p:tag name="AS_UNIQUEID" val="1063"/>
</p:tagLst>
</file>

<file path=ppt/tags/tag36.xml><?xml version="1.0" encoding="utf-8"?>
<p:tagLst xmlns:p="http://schemas.openxmlformats.org/presentationml/2006/main">
  <p:tag name="AS_UNIQUEID" val="6185"/>
</p:tagLst>
</file>

<file path=ppt/tags/tag360.xml><?xml version="1.0" encoding="utf-8"?>
<p:tagLst xmlns:p="http://schemas.openxmlformats.org/presentationml/2006/main">
  <p:tag name="AS_UNIQUEID" val="1064"/>
</p:tagLst>
</file>

<file path=ppt/tags/tag361.xml><?xml version="1.0" encoding="utf-8"?>
<p:tagLst xmlns:p="http://schemas.openxmlformats.org/presentationml/2006/main">
  <p:tag name="AS_UNIQUEID" val="1065"/>
</p:tagLst>
</file>

<file path=ppt/tags/tag362.xml><?xml version="1.0" encoding="utf-8"?>
<p:tagLst xmlns:p="http://schemas.openxmlformats.org/presentationml/2006/main">
  <p:tag name="AS_UNIQUEID" val="1066"/>
</p:tagLst>
</file>

<file path=ppt/tags/tag363.xml><?xml version="1.0" encoding="utf-8"?>
<p:tagLst xmlns:p="http://schemas.openxmlformats.org/presentationml/2006/main">
  <p:tag name="AS_UNIQUEID" val="1067"/>
</p:tagLst>
</file>

<file path=ppt/tags/tag364.xml><?xml version="1.0" encoding="utf-8"?>
<p:tagLst xmlns:p="http://schemas.openxmlformats.org/presentationml/2006/main">
  <p:tag name="AS_UNIQUEID" val="1068"/>
</p:tagLst>
</file>

<file path=ppt/tags/tag365.xml><?xml version="1.0" encoding="utf-8"?>
<p:tagLst xmlns:p="http://schemas.openxmlformats.org/presentationml/2006/main">
  <p:tag name="AS_UNIQUEID" val="1069"/>
</p:tagLst>
</file>

<file path=ppt/tags/tag366.xml><?xml version="1.0" encoding="utf-8"?>
<p:tagLst xmlns:p="http://schemas.openxmlformats.org/presentationml/2006/main">
  <p:tag name="AS_UNIQUEID" val="1070"/>
</p:tagLst>
</file>

<file path=ppt/tags/tag367.xml><?xml version="1.0" encoding="utf-8"?>
<p:tagLst xmlns:p="http://schemas.openxmlformats.org/presentationml/2006/main">
  <p:tag name="AS_UNIQUEID" val="1071"/>
</p:tagLst>
</file>

<file path=ppt/tags/tag368.xml><?xml version="1.0" encoding="utf-8"?>
<p:tagLst xmlns:p="http://schemas.openxmlformats.org/presentationml/2006/main">
  <p:tag name="AS_UNIQUEID" val="1060"/>
</p:tagLst>
</file>

<file path=ppt/tags/tag369.xml><?xml version="1.0" encoding="utf-8"?>
<p:tagLst xmlns:p="http://schemas.openxmlformats.org/presentationml/2006/main">
  <p:tag name="AS_UNIQUEID" val="6368"/>
</p:tagLst>
</file>

<file path=ppt/tags/tag37.xml><?xml version="1.0" encoding="utf-8"?>
<p:tagLst xmlns:p="http://schemas.openxmlformats.org/presentationml/2006/main">
  <p:tag name="AS_UNIQUEID" val="6186"/>
</p:tagLst>
</file>

<file path=ppt/tags/tag370.xml><?xml version="1.0" encoding="utf-8"?>
<p:tagLst xmlns:p="http://schemas.openxmlformats.org/presentationml/2006/main">
  <p:tag name="AS_UNIQUEID" val="6369"/>
</p:tagLst>
</file>

<file path=ppt/tags/tag371.xml><?xml version="1.0" encoding="utf-8"?>
<p:tagLst xmlns:p="http://schemas.openxmlformats.org/presentationml/2006/main">
  <p:tag name="AS_UNIQUEID" val="6370"/>
</p:tagLst>
</file>

<file path=ppt/tags/tag372.xml><?xml version="1.0" encoding="utf-8"?>
<p:tagLst xmlns:p="http://schemas.openxmlformats.org/presentationml/2006/main">
  <p:tag name="AS_UNIQUEID" val="6371"/>
</p:tagLst>
</file>

<file path=ppt/tags/tag373.xml><?xml version="1.0" encoding="utf-8"?>
<p:tagLst xmlns:p="http://schemas.openxmlformats.org/presentationml/2006/main">
  <p:tag name="AS_UNIQUEID" val="6372"/>
</p:tagLst>
</file>

<file path=ppt/tags/tag374.xml><?xml version="1.0" encoding="utf-8"?>
<p:tagLst xmlns:p="http://schemas.openxmlformats.org/presentationml/2006/main">
  <p:tag name="AS_UNIQUEID" val="6373"/>
</p:tagLst>
</file>

<file path=ppt/tags/tag375.xml><?xml version="1.0" encoding="utf-8"?>
<p:tagLst xmlns:p="http://schemas.openxmlformats.org/presentationml/2006/main">
  <p:tag name="AS_UNIQUEID" val="6374"/>
</p:tagLst>
</file>

<file path=ppt/tags/tag376.xml><?xml version="1.0" encoding="utf-8"?>
<p:tagLst xmlns:p="http://schemas.openxmlformats.org/presentationml/2006/main">
  <p:tag name="AS_UNIQUEID" val="6375"/>
</p:tagLst>
</file>

<file path=ppt/tags/tag377.xml><?xml version="1.0" encoding="utf-8"?>
<p:tagLst xmlns:p="http://schemas.openxmlformats.org/presentationml/2006/main">
  <p:tag name="AS_UNIQUEID" val="6376"/>
</p:tagLst>
</file>

<file path=ppt/tags/tag378.xml><?xml version="1.0" encoding="utf-8"?>
<p:tagLst xmlns:p="http://schemas.openxmlformats.org/presentationml/2006/main">
  <p:tag name="AS_UNIQUEID" val="6377"/>
</p:tagLst>
</file>

<file path=ppt/tags/tag379.xml><?xml version="1.0" encoding="utf-8"?>
<p:tagLst xmlns:p="http://schemas.openxmlformats.org/presentationml/2006/main">
  <p:tag name="AS_UNIQUEID" val="1078"/>
</p:tagLst>
</file>

<file path=ppt/tags/tag38.xml><?xml version="1.0" encoding="utf-8"?>
<p:tagLst xmlns:p="http://schemas.openxmlformats.org/presentationml/2006/main">
  <p:tag name="AS_UNIQUEID" val="6187"/>
</p:tagLst>
</file>

<file path=ppt/tags/tag380.xml><?xml version="1.0" encoding="utf-8"?>
<p:tagLst xmlns:p="http://schemas.openxmlformats.org/presentationml/2006/main">
  <p:tag name="AS_UNIQUEID" val="6378"/>
</p:tagLst>
</file>

<file path=ppt/tags/tag381.xml><?xml version="1.0" encoding="utf-8"?>
<p:tagLst xmlns:p="http://schemas.openxmlformats.org/presentationml/2006/main">
  <p:tag name="AS_UNIQUEID" val="6379"/>
</p:tagLst>
</file>

<file path=ppt/tags/tag382.xml><?xml version="1.0" encoding="utf-8"?>
<p:tagLst xmlns:p="http://schemas.openxmlformats.org/presentationml/2006/main">
  <p:tag name="AS_UNIQUEID" val="6380"/>
</p:tagLst>
</file>

<file path=ppt/tags/tag383.xml><?xml version="1.0" encoding="utf-8"?>
<p:tagLst xmlns:p="http://schemas.openxmlformats.org/presentationml/2006/main">
  <p:tag name="AS_UNIQUEID" val="6381"/>
</p:tagLst>
</file>

<file path=ppt/tags/tag384.xml><?xml version="1.0" encoding="utf-8"?>
<p:tagLst xmlns:p="http://schemas.openxmlformats.org/presentationml/2006/main">
  <p:tag name="AS_UNIQUEID" val="6382"/>
</p:tagLst>
</file>

<file path=ppt/tags/tag385.xml><?xml version="1.0" encoding="utf-8"?>
<p:tagLst xmlns:p="http://schemas.openxmlformats.org/presentationml/2006/main">
  <p:tag name="AS_UNIQUEID" val="6383"/>
</p:tagLst>
</file>

<file path=ppt/tags/tag386.xml><?xml version="1.0" encoding="utf-8"?>
<p:tagLst xmlns:p="http://schemas.openxmlformats.org/presentationml/2006/main">
  <p:tag name="AS_UNIQUEID" val="6384"/>
</p:tagLst>
</file>

<file path=ppt/tags/tag387.xml><?xml version="1.0" encoding="utf-8"?>
<p:tagLst xmlns:p="http://schemas.openxmlformats.org/presentationml/2006/main">
  <p:tag name="AS_UNIQUEID" val="6385"/>
</p:tagLst>
</file>

<file path=ppt/tags/tag388.xml><?xml version="1.0" encoding="utf-8"?>
<p:tagLst xmlns:p="http://schemas.openxmlformats.org/presentationml/2006/main">
  <p:tag name="AS_UNIQUEID" val="6386"/>
</p:tagLst>
</file>

<file path=ppt/tags/tag389.xml><?xml version="1.0" encoding="utf-8"?>
<p:tagLst xmlns:p="http://schemas.openxmlformats.org/presentationml/2006/main">
  <p:tag name="KSO_WM_BEAUTIFY_FLAG" val="#wm#"/>
  <p:tag name="KSO_WM_TEMPLATE_CATEGORY" val="custom"/>
  <p:tag name="KSO_WM_TEMPLATE_INDEX" val="20205081"/>
</p:tagLst>
</file>

<file path=ppt/tags/tag39.xml><?xml version="1.0" encoding="utf-8"?>
<p:tagLst xmlns:p="http://schemas.openxmlformats.org/presentationml/2006/main">
  <p:tag name="AS_UNIQUEID" val="6188"/>
</p:tagLst>
</file>

<file path=ppt/tags/tag390.xml><?xml version="1.0" encoding="utf-8"?>
<p:tagLst xmlns:p="http://schemas.openxmlformats.org/presentationml/2006/main">
  <p:tag name="AS_UNIQUEID" val="6387"/>
</p:tagLst>
</file>

<file path=ppt/tags/tag391.xml><?xml version="1.0" encoding="utf-8"?>
<p:tagLst xmlns:p="http://schemas.openxmlformats.org/presentationml/2006/main">
  <p:tag name="AS_UNIQUEID" val="427"/>
</p:tagLst>
</file>

<file path=ppt/tags/tag392.xml><?xml version="1.0" encoding="utf-8"?>
<p:tagLst xmlns:p="http://schemas.openxmlformats.org/presentationml/2006/main">
  <p:tag name="AS_UNIQUEID" val="2682"/>
</p:tagLst>
</file>

<file path=ppt/tags/tag393.xml><?xml version="1.0" encoding="utf-8"?>
<p:tagLst xmlns:p="http://schemas.openxmlformats.org/presentationml/2006/main">
  <p:tag name="AS_UNIQUEID" val="2683"/>
</p:tagLst>
</file>

<file path=ppt/tags/tag394.xml><?xml version="1.0" encoding="utf-8"?>
<p:tagLst xmlns:p="http://schemas.openxmlformats.org/presentationml/2006/main">
  <p:tag name="AS_UNIQUEID" val="2684"/>
</p:tagLst>
</file>

<file path=ppt/tags/tag395.xml><?xml version="1.0" encoding="utf-8"?>
<p:tagLst xmlns:p="http://schemas.openxmlformats.org/presentationml/2006/main">
  <p:tag name="AS_UNIQUEID" val="2685"/>
</p:tagLst>
</file>

<file path=ppt/tags/tag396.xml><?xml version="1.0" encoding="utf-8"?>
<p:tagLst xmlns:p="http://schemas.openxmlformats.org/presentationml/2006/main">
  <p:tag name="AS_UNIQUEID" val="2686"/>
</p:tagLst>
</file>

<file path=ppt/tags/tag397.xml><?xml version="1.0" encoding="utf-8"?>
<p:tagLst xmlns:p="http://schemas.openxmlformats.org/presentationml/2006/main">
  <p:tag name="AS_UNIQUEID" val="2687"/>
</p:tagLst>
</file>

<file path=ppt/tags/tag398.xml><?xml version="1.0" encoding="utf-8"?>
<p:tagLst xmlns:p="http://schemas.openxmlformats.org/presentationml/2006/main">
  <p:tag name="AS_UNIQUEID" val="2688"/>
</p:tagLst>
</file>

<file path=ppt/tags/tag399.xml><?xml version="1.0" encoding="utf-8"?>
<p:tagLst xmlns:p="http://schemas.openxmlformats.org/presentationml/2006/main">
  <p:tag name="AS_UNIQUEID" val="2689"/>
</p:tagLst>
</file>

<file path=ppt/tags/tag4.xml><?xml version="1.0" encoding="utf-8"?>
<p:tagLst xmlns:p="http://schemas.openxmlformats.org/presentationml/2006/main">
  <p:tag name="AS_UNIQUEID" val="6153"/>
</p:tagLst>
</file>

<file path=ppt/tags/tag40.xml><?xml version="1.0" encoding="utf-8"?>
<p:tagLst xmlns:p="http://schemas.openxmlformats.org/presentationml/2006/main">
  <p:tag name="AS_UNIQUEID" val="6189"/>
</p:tagLst>
</file>

<file path=ppt/tags/tag400.xml><?xml version="1.0" encoding="utf-8"?>
<p:tagLst xmlns:p="http://schemas.openxmlformats.org/presentationml/2006/main">
  <p:tag name="AS_UNIQUEID" val="2690"/>
</p:tagLst>
</file>

<file path=ppt/tags/tag401.xml><?xml version="1.0" encoding="utf-8"?>
<p:tagLst xmlns:p="http://schemas.openxmlformats.org/presentationml/2006/main">
  <p:tag name="AS_UNIQUEID" val="2691"/>
</p:tagLst>
</file>

<file path=ppt/tags/tag402.xml><?xml version="1.0" encoding="utf-8"?>
<p:tagLst xmlns:p="http://schemas.openxmlformats.org/presentationml/2006/main">
  <p:tag name="AS_UNIQUEID" val="2692"/>
</p:tagLst>
</file>

<file path=ppt/tags/tag403.xml><?xml version="1.0" encoding="utf-8"?>
<p:tagLst xmlns:p="http://schemas.openxmlformats.org/presentationml/2006/main">
  <p:tag name="AS_UNIQUEID" val="2693"/>
</p:tagLst>
</file>

<file path=ppt/tags/tag404.xml><?xml version="1.0" encoding="utf-8"?>
<p:tagLst xmlns:p="http://schemas.openxmlformats.org/presentationml/2006/main">
  <p:tag name="AS_UNIQUEID" val="2694"/>
</p:tagLst>
</file>

<file path=ppt/tags/tag405.xml><?xml version="1.0" encoding="utf-8"?>
<p:tagLst xmlns:p="http://schemas.openxmlformats.org/presentationml/2006/main">
  <p:tag name="AS_UNIQUEID" val="2695"/>
</p:tagLst>
</file>

<file path=ppt/tags/tag406.xml><?xml version="1.0" encoding="utf-8"?>
<p:tagLst xmlns:p="http://schemas.openxmlformats.org/presentationml/2006/main">
  <p:tag name="AS_UNIQUEID" val="2696"/>
</p:tagLst>
</file>

<file path=ppt/tags/tag407.xml><?xml version="1.0" encoding="utf-8"?>
<p:tagLst xmlns:p="http://schemas.openxmlformats.org/presentationml/2006/main">
  <p:tag name="AS_UNIQUEID" val="2697"/>
</p:tagLst>
</file>

<file path=ppt/tags/tag408.xml><?xml version="1.0" encoding="utf-8"?>
<p:tagLst xmlns:p="http://schemas.openxmlformats.org/presentationml/2006/main">
  <p:tag name="AS_UNIQUEID" val="2698"/>
</p:tagLst>
</file>

<file path=ppt/tags/tag409.xml><?xml version="1.0" encoding="utf-8"?>
<p:tagLst xmlns:p="http://schemas.openxmlformats.org/presentationml/2006/main">
  <p:tag name="AS_UNIQUEID" val="2699"/>
</p:tagLst>
</file>

<file path=ppt/tags/tag41.xml><?xml version="1.0" encoding="utf-8"?>
<p:tagLst xmlns:p="http://schemas.openxmlformats.org/presentationml/2006/main">
  <p:tag name="AS_UNIQUEID" val="6190"/>
</p:tagLst>
</file>

<file path=ppt/tags/tag410.xml><?xml version="1.0" encoding="utf-8"?>
<p:tagLst xmlns:p="http://schemas.openxmlformats.org/presentationml/2006/main">
  <p:tag name="AS_UNIQUEID" val="2700"/>
</p:tagLst>
</file>

<file path=ppt/tags/tag411.xml><?xml version="1.0" encoding="utf-8"?>
<p:tagLst xmlns:p="http://schemas.openxmlformats.org/presentationml/2006/main">
  <p:tag name="AS_UNIQUEID" val="2701"/>
</p:tagLst>
</file>

<file path=ppt/tags/tag412.xml><?xml version="1.0" encoding="utf-8"?>
<p:tagLst xmlns:p="http://schemas.openxmlformats.org/presentationml/2006/main">
  <p:tag name="AS_UNIQUEID" val="2702"/>
</p:tagLst>
</file>

<file path=ppt/tags/tag413.xml><?xml version="1.0" encoding="utf-8"?>
<p:tagLst xmlns:p="http://schemas.openxmlformats.org/presentationml/2006/main">
  <p:tag name="AS_UNIQUEID" val="2703"/>
</p:tagLst>
</file>

<file path=ppt/tags/tag414.xml><?xml version="1.0" encoding="utf-8"?>
<p:tagLst xmlns:p="http://schemas.openxmlformats.org/presentationml/2006/main">
  <p:tag name="AS_UNIQUEID" val="2704"/>
</p:tagLst>
</file>

<file path=ppt/tags/tag415.xml><?xml version="1.0" encoding="utf-8"?>
<p:tagLst xmlns:p="http://schemas.openxmlformats.org/presentationml/2006/main">
  <p:tag name="AS_UNIQUEID" val="2705"/>
</p:tagLst>
</file>

<file path=ppt/tags/tag416.xml><?xml version="1.0" encoding="utf-8"?>
<p:tagLst xmlns:p="http://schemas.openxmlformats.org/presentationml/2006/main">
  <p:tag name="AS_UNIQUEID" val="2706"/>
</p:tagLst>
</file>

<file path=ppt/tags/tag417.xml><?xml version="1.0" encoding="utf-8"?>
<p:tagLst xmlns:p="http://schemas.openxmlformats.org/presentationml/2006/main">
  <p:tag name="AS_UNIQUEID" val="2707"/>
</p:tagLst>
</file>

<file path=ppt/tags/tag418.xml><?xml version="1.0" encoding="utf-8"?>
<p:tagLst xmlns:p="http://schemas.openxmlformats.org/presentationml/2006/main">
  <p:tag name="AS_UNIQUEID" val="2708"/>
</p:tagLst>
</file>

<file path=ppt/tags/tag419.xml><?xml version="1.0" encoding="utf-8"?>
<p:tagLst xmlns:p="http://schemas.openxmlformats.org/presentationml/2006/main">
  <p:tag name="AS_UNIQUEID" val="2709"/>
</p:tagLst>
</file>

<file path=ppt/tags/tag42.xml><?xml version="1.0" encoding="utf-8"?>
<p:tagLst xmlns:p="http://schemas.openxmlformats.org/presentationml/2006/main">
  <p:tag name="AS_UNIQUEID" val="6191"/>
</p:tagLst>
</file>

<file path=ppt/tags/tag420.xml><?xml version="1.0" encoding="utf-8"?>
<p:tagLst xmlns:p="http://schemas.openxmlformats.org/presentationml/2006/main">
  <p:tag name="AS_UNIQUEID" val="2710"/>
</p:tagLst>
</file>

<file path=ppt/tags/tag421.xml><?xml version="1.0" encoding="utf-8"?>
<p:tagLst xmlns:p="http://schemas.openxmlformats.org/presentationml/2006/main">
  <p:tag name="AS_UNIQUEID" val="2711"/>
</p:tagLst>
</file>

<file path=ppt/tags/tag422.xml><?xml version="1.0" encoding="utf-8"?>
<p:tagLst xmlns:p="http://schemas.openxmlformats.org/presentationml/2006/main">
  <p:tag name="AS_UNIQUEID" val="2712"/>
</p:tagLst>
</file>

<file path=ppt/tags/tag423.xml><?xml version="1.0" encoding="utf-8"?>
<p:tagLst xmlns:p="http://schemas.openxmlformats.org/presentationml/2006/main">
  <p:tag name="AS_UNIQUEID" val="2713"/>
</p:tagLst>
</file>

<file path=ppt/tags/tag424.xml><?xml version="1.0" encoding="utf-8"?>
<p:tagLst xmlns:p="http://schemas.openxmlformats.org/presentationml/2006/main">
  <p:tag name="AS_UNIQUEID" val="2714"/>
</p:tagLst>
</file>

<file path=ppt/tags/tag425.xml><?xml version="1.0" encoding="utf-8"?>
<p:tagLst xmlns:p="http://schemas.openxmlformats.org/presentationml/2006/main">
  <p:tag name="AS_UNIQUEID" val="2715"/>
</p:tagLst>
</file>

<file path=ppt/tags/tag426.xml><?xml version="1.0" encoding="utf-8"?>
<p:tagLst xmlns:p="http://schemas.openxmlformats.org/presentationml/2006/main">
  <p:tag name="AS_UNIQUEID" val="2716"/>
</p:tagLst>
</file>

<file path=ppt/tags/tag427.xml><?xml version="1.0" encoding="utf-8"?>
<p:tagLst xmlns:p="http://schemas.openxmlformats.org/presentationml/2006/main">
  <p:tag name="AS_UNIQUEID" val="2717"/>
</p:tagLst>
</file>

<file path=ppt/tags/tag428.xml><?xml version="1.0" encoding="utf-8"?>
<p:tagLst xmlns:p="http://schemas.openxmlformats.org/presentationml/2006/main">
  <p:tag name="AS_UNIQUEID" val="2718"/>
</p:tagLst>
</file>

<file path=ppt/tags/tag429.xml><?xml version="1.0" encoding="utf-8"?>
<p:tagLst xmlns:p="http://schemas.openxmlformats.org/presentationml/2006/main">
  <p:tag name="AS_UNIQUEID" val="2719"/>
</p:tagLst>
</file>

<file path=ppt/tags/tag43.xml><?xml version="1.0" encoding="utf-8"?>
<p:tagLst xmlns:p="http://schemas.openxmlformats.org/presentationml/2006/main">
  <p:tag name="AS_UNIQUEID" val="6192"/>
</p:tagLst>
</file>

<file path=ppt/tags/tag430.xml><?xml version="1.0" encoding="utf-8"?>
<p:tagLst xmlns:p="http://schemas.openxmlformats.org/presentationml/2006/main">
  <p:tag name="AS_UNIQUEID" val="2720"/>
</p:tagLst>
</file>

<file path=ppt/tags/tag431.xml><?xml version="1.0" encoding="utf-8"?>
<p:tagLst xmlns:p="http://schemas.openxmlformats.org/presentationml/2006/main">
  <p:tag name="AS_UNIQUEID" val="2721"/>
</p:tagLst>
</file>

<file path=ppt/tags/tag432.xml><?xml version="1.0" encoding="utf-8"?>
<p:tagLst xmlns:p="http://schemas.openxmlformats.org/presentationml/2006/main">
  <p:tag name="AS_UNIQUEID" val="2722"/>
</p:tagLst>
</file>

<file path=ppt/tags/tag433.xml><?xml version="1.0" encoding="utf-8"?>
<p:tagLst xmlns:p="http://schemas.openxmlformats.org/presentationml/2006/main">
  <p:tag name="AS_UNIQUEID" val="2723"/>
</p:tagLst>
</file>

<file path=ppt/tags/tag434.xml><?xml version="1.0" encoding="utf-8"?>
<p:tagLst xmlns:p="http://schemas.openxmlformats.org/presentationml/2006/main">
  <p:tag name="AS_UNIQUEID" val="2724"/>
</p:tagLst>
</file>

<file path=ppt/tags/tag435.xml><?xml version="1.0" encoding="utf-8"?>
<p:tagLst xmlns:p="http://schemas.openxmlformats.org/presentationml/2006/main">
  <p:tag name="AS_UNIQUEID" val="2725"/>
</p:tagLst>
</file>

<file path=ppt/tags/tag436.xml><?xml version="1.0" encoding="utf-8"?>
<p:tagLst xmlns:p="http://schemas.openxmlformats.org/presentationml/2006/main">
  <p:tag name="AS_UNIQUEID" val="2726"/>
</p:tagLst>
</file>

<file path=ppt/tags/tag437.xml><?xml version="1.0" encoding="utf-8"?>
<p:tagLst xmlns:p="http://schemas.openxmlformats.org/presentationml/2006/main">
  <p:tag name="AS_UNIQUEID" val="2727"/>
</p:tagLst>
</file>

<file path=ppt/tags/tag438.xml><?xml version="1.0" encoding="utf-8"?>
<p:tagLst xmlns:p="http://schemas.openxmlformats.org/presentationml/2006/main">
  <p:tag name="AS_UNIQUEID" val="2728"/>
</p:tagLst>
</file>

<file path=ppt/tags/tag439.xml><?xml version="1.0" encoding="utf-8"?>
<p:tagLst xmlns:p="http://schemas.openxmlformats.org/presentationml/2006/main">
  <p:tag name="AS_UNIQUEID" val="6388"/>
</p:tagLst>
</file>

<file path=ppt/tags/tag44.xml><?xml version="1.0" encoding="utf-8"?>
<p:tagLst xmlns:p="http://schemas.openxmlformats.org/presentationml/2006/main">
  <p:tag name="AS_UNIQUEID" val="6193"/>
</p:tagLst>
</file>

<file path=ppt/tags/tag440.xml><?xml version="1.0" encoding="utf-8"?>
<p:tagLst xmlns:p="http://schemas.openxmlformats.org/presentationml/2006/main">
  <p:tag name="AS_UNIQUEID" val="6389"/>
</p:tagLst>
</file>

<file path=ppt/tags/tag441.xml><?xml version="1.0" encoding="utf-8"?>
<p:tagLst xmlns:p="http://schemas.openxmlformats.org/presentationml/2006/main">
  <p:tag name="AS_UNIQUEID" val="6390"/>
</p:tagLst>
</file>

<file path=ppt/tags/tag442.xml><?xml version="1.0" encoding="utf-8"?>
<p:tagLst xmlns:p="http://schemas.openxmlformats.org/presentationml/2006/main">
  <p:tag name="AS_UNIQUEID" val="6391"/>
</p:tagLst>
</file>

<file path=ppt/tags/tag443.xml><?xml version="1.0" encoding="utf-8"?>
<p:tagLst xmlns:p="http://schemas.openxmlformats.org/presentationml/2006/main">
  <p:tag name="AS_UNIQUEID" val="6392"/>
</p:tagLst>
</file>

<file path=ppt/tags/tag444.xml><?xml version="1.0" encoding="utf-8"?>
<p:tagLst xmlns:p="http://schemas.openxmlformats.org/presentationml/2006/main">
  <p:tag name="AS_UNIQUEID" val="6393"/>
</p:tagLst>
</file>

<file path=ppt/tags/tag445.xml><?xml version="1.0" encoding="utf-8"?>
<p:tagLst xmlns:p="http://schemas.openxmlformats.org/presentationml/2006/main">
  <p:tag name="AS_UNIQUEID" val="2737"/>
</p:tagLst>
</file>

<file path=ppt/tags/tag446.xml><?xml version="1.0" encoding="utf-8"?>
<p:tagLst xmlns:p="http://schemas.openxmlformats.org/presentationml/2006/main">
  <p:tag name="AS_UNIQUEID" val="2738"/>
</p:tagLst>
</file>

<file path=ppt/tags/tag447.xml><?xml version="1.0" encoding="utf-8"?>
<p:tagLst xmlns:p="http://schemas.openxmlformats.org/presentationml/2006/main">
  <p:tag name="AS_UNIQUEID" val="2730"/>
</p:tagLst>
</file>

<file path=ppt/tags/tag448.xml><?xml version="1.0" encoding="utf-8"?>
<p:tagLst xmlns:p="http://schemas.openxmlformats.org/presentationml/2006/main">
  <p:tag name="AS_UNIQUEID" val="2731"/>
</p:tagLst>
</file>

<file path=ppt/tags/tag449.xml><?xml version="1.0" encoding="utf-8"?>
<p:tagLst xmlns:p="http://schemas.openxmlformats.org/presentationml/2006/main">
  <p:tag name="AS_UNIQUEID" val="2732"/>
</p:tagLst>
</file>

<file path=ppt/tags/tag45.xml><?xml version="1.0" encoding="utf-8"?>
<p:tagLst xmlns:p="http://schemas.openxmlformats.org/presentationml/2006/main">
  <p:tag name="AS_UNIQUEID" val="6194"/>
</p:tagLst>
</file>

<file path=ppt/tags/tag450.xml><?xml version="1.0" encoding="utf-8"?>
<p:tagLst xmlns:p="http://schemas.openxmlformats.org/presentationml/2006/main">
  <p:tag name="AS_UNIQUEID" val="2733"/>
</p:tagLst>
</file>

<file path=ppt/tags/tag451.xml><?xml version="1.0" encoding="utf-8"?>
<p:tagLst xmlns:p="http://schemas.openxmlformats.org/presentationml/2006/main">
  <p:tag name="AS_UNIQUEID" val="2734"/>
</p:tagLst>
</file>

<file path=ppt/tags/tag452.xml><?xml version="1.0" encoding="utf-8"?>
<p:tagLst xmlns:p="http://schemas.openxmlformats.org/presentationml/2006/main">
  <p:tag name="AS_UNIQUEID" val="2735"/>
</p:tagLst>
</file>

<file path=ppt/tags/tag453.xml><?xml version="1.0" encoding="utf-8"?>
<p:tagLst xmlns:p="http://schemas.openxmlformats.org/presentationml/2006/main">
  <p:tag name="AS_UNIQUEID" val="395"/>
</p:tagLst>
</file>

<file path=ppt/tags/tag454.xml><?xml version="1.0" encoding="utf-8"?>
<p:tagLst xmlns:p="http://schemas.openxmlformats.org/presentationml/2006/main">
  <p:tag name="AS_UNIQUEID" val="427"/>
</p:tagLst>
</file>

<file path=ppt/tags/tag455.xml><?xml version="1.0" encoding="utf-8"?>
<p:tagLst xmlns:p="http://schemas.openxmlformats.org/presentationml/2006/main">
  <p:tag name="AS_UNIQUEID" val="2739"/>
</p:tagLst>
</file>

<file path=ppt/tags/tag456.xml><?xml version="1.0" encoding="utf-8"?>
<p:tagLst xmlns:p="http://schemas.openxmlformats.org/presentationml/2006/main">
  <p:tag name="AS_UNIQUEID" val="2740"/>
</p:tagLst>
</file>

<file path=ppt/tags/tag457.xml><?xml version="1.0" encoding="utf-8"?>
<p:tagLst xmlns:p="http://schemas.openxmlformats.org/presentationml/2006/main">
  <p:tag name="AS_UNIQUEID" val="2741"/>
</p:tagLst>
</file>

<file path=ppt/tags/tag458.xml><?xml version="1.0" encoding="utf-8"?>
<p:tagLst xmlns:p="http://schemas.openxmlformats.org/presentationml/2006/main">
  <p:tag name="AS_UNIQUEID" val="2742"/>
</p:tagLst>
</file>

<file path=ppt/tags/tag459.xml><?xml version="1.0" encoding="utf-8"?>
<p:tagLst xmlns:p="http://schemas.openxmlformats.org/presentationml/2006/main">
  <p:tag name="AS_UNIQUEID" val="2743"/>
</p:tagLst>
</file>

<file path=ppt/tags/tag46.xml><?xml version="1.0" encoding="utf-8"?>
<p:tagLst xmlns:p="http://schemas.openxmlformats.org/presentationml/2006/main">
  <p:tag name="AS_UNIQUEID" val="6195"/>
</p:tagLst>
</file>

<file path=ppt/tags/tag460.xml><?xml version="1.0" encoding="utf-8"?>
<p:tagLst xmlns:p="http://schemas.openxmlformats.org/presentationml/2006/main">
  <p:tag name="AS_UNIQUEID" val="2744"/>
</p:tagLst>
</file>

<file path=ppt/tags/tag461.xml><?xml version="1.0" encoding="utf-8"?>
<p:tagLst xmlns:p="http://schemas.openxmlformats.org/presentationml/2006/main">
  <p:tag name="AS_UNIQUEID" val="2746"/>
</p:tagLst>
</file>

<file path=ppt/tags/tag462.xml><?xml version="1.0" encoding="utf-8"?>
<p:tagLst xmlns:p="http://schemas.openxmlformats.org/presentationml/2006/main">
  <p:tag name="AS_UNIQUEID" val="2747"/>
</p:tagLst>
</file>

<file path=ppt/tags/tag463.xml><?xml version="1.0" encoding="utf-8"?>
<p:tagLst xmlns:p="http://schemas.openxmlformats.org/presentationml/2006/main">
  <p:tag name="AS_UNIQUEID" val="2748"/>
</p:tagLst>
</file>

<file path=ppt/tags/tag464.xml><?xml version="1.0" encoding="utf-8"?>
<p:tagLst xmlns:p="http://schemas.openxmlformats.org/presentationml/2006/main">
  <p:tag name="AS_UNIQUEID" val="2749"/>
</p:tagLst>
</file>

<file path=ppt/tags/tag465.xml><?xml version="1.0" encoding="utf-8"?>
<p:tagLst xmlns:p="http://schemas.openxmlformats.org/presentationml/2006/main">
  <p:tag name="AS_UNIQUEID" val="2750"/>
</p:tagLst>
</file>

<file path=ppt/tags/tag466.xml><?xml version="1.0" encoding="utf-8"?>
<p:tagLst xmlns:p="http://schemas.openxmlformats.org/presentationml/2006/main">
  <p:tag name="AS_UNIQUEID" val="2751"/>
</p:tagLst>
</file>

<file path=ppt/tags/tag467.xml><?xml version="1.0" encoding="utf-8"?>
<p:tagLst xmlns:p="http://schemas.openxmlformats.org/presentationml/2006/main">
  <p:tag name="AS_UNIQUEID" val="221"/>
</p:tagLst>
</file>

<file path=ppt/tags/tag468.xml><?xml version="1.0" encoding="utf-8"?>
<p:tagLst xmlns:p="http://schemas.openxmlformats.org/presentationml/2006/main">
  <p:tag name="AS_UNIQUEID" val="6394"/>
</p:tagLst>
</file>

<file path=ppt/tags/tag469.xml><?xml version="1.0" encoding="utf-8"?>
<p:tagLst xmlns:p="http://schemas.openxmlformats.org/presentationml/2006/main">
  <p:tag name="AS_UNIQUEID" val="6395"/>
</p:tagLst>
</file>

<file path=ppt/tags/tag47.xml><?xml version="1.0" encoding="utf-8"?>
<p:tagLst xmlns:p="http://schemas.openxmlformats.org/presentationml/2006/main">
  <p:tag name="AS_UNIQUEID" val="6196"/>
</p:tagLst>
</file>

<file path=ppt/tags/tag470.xml><?xml version="1.0" encoding="utf-8"?>
<p:tagLst xmlns:p="http://schemas.openxmlformats.org/presentationml/2006/main">
  <p:tag name="AS_UNIQUEID" val="6396"/>
</p:tagLst>
</file>

<file path=ppt/tags/tag471.xml><?xml version="1.0" encoding="utf-8"?>
<p:tagLst xmlns:p="http://schemas.openxmlformats.org/presentationml/2006/main">
  <p:tag name="AS_UNIQUEID" val="6397"/>
</p:tagLst>
</file>

<file path=ppt/tags/tag472.xml><?xml version="1.0" encoding="utf-8"?>
<p:tagLst xmlns:p="http://schemas.openxmlformats.org/presentationml/2006/main">
  <p:tag name="AS_UNIQUEID" val="6398"/>
</p:tagLst>
</file>

<file path=ppt/tags/tag473.xml><?xml version="1.0" encoding="utf-8"?>
<p:tagLst xmlns:p="http://schemas.openxmlformats.org/presentationml/2006/main">
  <p:tag name="AS_UNIQUEID" val="6399"/>
</p:tagLst>
</file>

<file path=ppt/tags/tag474.xml><?xml version="1.0" encoding="utf-8"?>
<p:tagLst xmlns:p="http://schemas.openxmlformats.org/presentationml/2006/main">
  <p:tag name="AS_UNIQUEID" val="427"/>
</p:tagLst>
</file>

<file path=ppt/tags/tag475.xml><?xml version="1.0" encoding="utf-8"?>
<p:tagLst xmlns:p="http://schemas.openxmlformats.org/presentationml/2006/main">
  <p:tag name="AS_UNIQUEID" val="2753"/>
</p:tagLst>
</file>

<file path=ppt/tags/tag476.xml><?xml version="1.0" encoding="utf-8"?>
<p:tagLst xmlns:p="http://schemas.openxmlformats.org/presentationml/2006/main">
  <p:tag name="AS_UNIQUEID" val="2754"/>
</p:tagLst>
</file>

<file path=ppt/tags/tag477.xml><?xml version="1.0" encoding="utf-8"?>
<p:tagLst xmlns:p="http://schemas.openxmlformats.org/presentationml/2006/main">
  <p:tag name="AS_UNIQUEID" val="2755"/>
</p:tagLst>
</file>

<file path=ppt/tags/tag478.xml><?xml version="1.0" encoding="utf-8"?>
<p:tagLst xmlns:p="http://schemas.openxmlformats.org/presentationml/2006/main">
  <p:tag name="AS_UNIQUEID" val="2756"/>
</p:tagLst>
</file>

<file path=ppt/tags/tag479.xml><?xml version="1.0" encoding="utf-8"?>
<p:tagLst xmlns:p="http://schemas.openxmlformats.org/presentationml/2006/main">
  <p:tag name="AS_UNIQUEID" val="2757"/>
</p:tagLst>
</file>

<file path=ppt/tags/tag48.xml><?xml version="1.0" encoding="utf-8"?>
<p:tagLst xmlns:p="http://schemas.openxmlformats.org/presentationml/2006/main">
  <p:tag name="AS_UNIQUEID" val="6197"/>
</p:tagLst>
</file>

<file path=ppt/tags/tag480.xml><?xml version="1.0" encoding="utf-8"?>
<p:tagLst xmlns:p="http://schemas.openxmlformats.org/presentationml/2006/main">
  <p:tag name="AS_UNIQUEID" val="2758"/>
</p:tagLst>
</file>

<file path=ppt/tags/tag481.xml><?xml version="1.0" encoding="utf-8"?>
<p:tagLst xmlns:p="http://schemas.openxmlformats.org/presentationml/2006/main">
  <p:tag name="AS_UNIQUEID" val="2759"/>
</p:tagLst>
</file>

<file path=ppt/tags/tag482.xml><?xml version="1.0" encoding="utf-8"?>
<p:tagLst xmlns:p="http://schemas.openxmlformats.org/presentationml/2006/main">
  <p:tag name="AS_UNIQUEID" val="2760"/>
</p:tagLst>
</file>

<file path=ppt/tags/tag483.xml><?xml version="1.0" encoding="utf-8"?>
<p:tagLst xmlns:p="http://schemas.openxmlformats.org/presentationml/2006/main">
  <p:tag name="AS_UNIQUEID" val="2761"/>
</p:tagLst>
</file>

<file path=ppt/tags/tag484.xml><?xml version="1.0" encoding="utf-8"?>
<p:tagLst xmlns:p="http://schemas.openxmlformats.org/presentationml/2006/main">
  <p:tag name="AS_UNIQUEID" val="2762"/>
</p:tagLst>
</file>

<file path=ppt/tags/tag485.xml><?xml version="1.0" encoding="utf-8"?>
<p:tagLst xmlns:p="http://schemas.openxmlformats.org/presentationml/2006/main">
  <p:tag name="AS_UNIQUEID" val="2763"/>
</p:tagLst>
</file>

<file path=ppt/tags/tag486.xml><?xml version="1.0" encoding="utf-8"?>
<p:tagLst xmlns:p="http://schemas.openxmlformats.org/presentationml/2006/main">
  <p:tag name="AS_UNIQUEID" val="2764"/>
</p:tagLst>
</file>

<file path=ppt/tags/tag487.xml><?xml version="1.0" encoding="utf-8"?>
<p:tagLst xmlns:p="http://schemas.openxmlformats.org/presentationml/2006/main">
  <p:tag name="AS_UNIQUEID" val="2765"/>
</p:tagLst>
</file>

<file path=ppt/tags/tag488.xml><?xml version="1.0" encoding="utf-8"?>
<p:tagLst xmlns:p="http://schemas.openxmlformats.org/presentationml/2006/main">
  <p:tag name="AS_UNIQUEID" val="2766"/>
</p:tagLst>
</file>

<file path=ppt/tags/tag489.xml><?xml version="1.0" encoding="utf-8"?>
<p:tagLst xmlns:p="http://schemas.openxmlformats.org/presentationml/2006/main">
  <p:tag name="AS_UNIQUEID" val="2767"/>
</p:tagLst>
</file>

<file path=ppt/tags/tag49.xml><?xml version="1.0" encoding="utf-8"?>
<p:tagLst xmlns:p="http://schemas.openxmlformats.org/presentationml/2006/main">
  <p:tag name="AS_UNIQUEID" val="6198"/>
</p:tagLst>
</file>

<file path=ppt/tags/tag490.xml><?xml version="1.0" encoding="utf-8"?>
<p:tagLst xmlns:p="http://schemas.openxmlformats.org/presentationml/2006/main">
  <p:tag name="AS_UNIQUEID" val="2768"/>
</p:tagLst>
</file>

<file path=ppt/tags/tag491.xml><?xml version="1.0" encoding="utf-8"?>
<p:tagLst xmlns:p="http://schemas.openxmlformats.org/presentationml/2006/main">
  <p:tag name="AS_UNIQUEID" val="2769"/>
</p:tagLst>
</file>

<file path=ppt/tags/tag492.xml><?xml version="1.0" encoding="utf-8"?>
<p:tagLst xmlns:p="http://schemas.openxmlformats.org/presentationml/2006/main">
  <p:tag name="AS_UNIQUEID" val="2770"/>
</p:tagLst>
</file>

<file path=ppt/tags/tag493.xml><?xml version="1.0" encoding="utf-8"?>
<p:tagLst xmlns:p="http://schemas.openxmlformats.org/presentationml/2006/main">
  <p:tag name="AS_UNIQUEID" val="2771"/>
</p:tagLst>
</file>

<file path=ppt/tags/tag494.xml><?xml version="1.0" encoding="utf-8"?>
<p:tagLst xmlns:p="http://schemas.openxmlformats.org/presentationml/2006/main">
  <p:tag name="AS_UNIQUEID" val="2772"/>
</p:tagLst>
</file>

<file path=ppt/tags/tag495.xml><?xml version="1.0" encoding="utf-8"?>
<p:tagLst xmlns:p="http://schemas.openxmlformats.org/presentationml/2006/main">
  <p:tag name="AS_UNIQUEID" val="2773"/>
</p:tagLst>
</file>

<file path=ppt/tags/tag496.xml><?xml version="1.0" encoding="utf-8"?>
<p:tagLst xmlns:p="http://schemas.openxmlformats.org/presentationml/2006/main">
  <p:tag name="AS_UNIQUEID" val="2774"/>
</p:tagLst>
</file>

<file path=ppt/tags/tag497.xml><?xml version="1.0" encoding="utf-8"?>
<p:tagLst xmlns:p="http://schemas.openxmlformats.org/presentationml/2006/main">
  <p:tag name="AS_UNIQUEID" val="2775"/>
</p:tagLst>
</file>

<file path=ppt/tags/tag498.xml><?xml version="1.0" encoding="utf-8"?>
<p:tagLst xmlns:p="http://schemas.openxmlformats.org/presentationml/2006/main">
  <p:tag name="AS_UNIQUEID" val="2776"/>
</p:tagLst>
</file>

<file path=ppt/tags/tag499.xml><?xml version="1.0" encoding="utf-8"?>
<p:tagLst xmlns:p="http://schemas.openxmlformats.org/presentationml/2006/main">
  <p:tag name="AS_UNIQUEID" val="2777"/>
</p:tagLst>
</file>

<file path=ppt/tags/tag5.xml><?xml version="1.0" encoding="utf-8"?>
<p:tagLst xmlns:p="http://schemas.openxmlformats.org/presentationml/2006/main">
  <p:tag name="AS_UNIQUEID" val="6154"/>
</p:tagLst>
</file>

<file path=ppt/tags/tag50.xml><?xml version="1.0" encoding="utf-8"?>
<p:tagLst xmlns:p="http://schemas.openxmlformats.org/presentationml/2006/main">
  <p:tag name="AS_UNIQUEID" val="6199"/>
</p:tagLst>
</file>

<file path=ppt/tags/tag500.xml><?xml version="1.0" encoding="utf-8"?>
<p:tagLst xmlns:p="http://schemas.openxmlformats.org/presentationml/2006/main">
  <p:tag name="AS_UNIQUEID" val="2778"/>
</p:tagLst>
</file>

<file path=ppt/tags/tag501.xml><?xml version="1.0" encoding="utf-8"?>
<p:tagLst xmlns:p="http://schemas.openxmlformats.org/presentationml/2006/main">
  <p:tag name="AS_UNIQUEID" val="2779"/>
</p:tagLst>
</file>

<file path=ppt/tags/tag502.xml><?xml version="1.0" encoding="utf-8"?>
<p:tagLst xmlns:p="http://schemas.openxmlformats.org/presentationml/2006/main">
  <p:tag name="AS_UNIQUEID" val="2780"/>
</p:tagLst>
</file>

<file path=ppt/tags/tag503.xml><?xml version="1.0" encoding="utf-8"?>
<p:tagLst xmlns:p="http://schemas.openxmlformats.org/presentationml/2006/main">
  <p:tag name="AS_UNIQUEID" val="2781"/>
</p:tagLst>
</file>

<file path=ppt/tags/tag504.xml><?xml version="1.0" encoding="utf-8"?>
<p:tagLst xmlns:p="http://schemas.openxmlformats.org/presentationml/2006/main">
  <p:tag name="AS_UNIQUEID" val="2782"/>
</p:tagLst>
</file>

<file path=ppt/tags/tag505.xml><?xml version="1.0" encoding="utf-8"?>
<p:tagLst xmlns:p="http://schemas.openxmlformats.org/presentationml/2006/main">
  <p:tag name="AS_UNIQUEID" val="2783"/>
</p:tagLst>
</file>

<file path=ppt/tags/tag506.xml><?xml version="1.0" encoding="utf-8"?>
<p:tagLst xmlns:p="http://schemas.openxmlformats.org/presentationml/2006/main">
  <p:tag name="AS_UNIQUEID" val="2784"/>
</p:tagLst>
</file>

<file path=ppt/tags/tag507.xml><?xml version="1.0" encoding="utf-8"?>
<p:tagLst xmlns:p="http://schemas.openxmlformats.org/presentationml/2006/main">
  <p:tag name="AS_UNIQUEID" val="2785"/>
</p:tagLst>
</file>

<file path=ppt/tags/tag508.xml><?xml version="1.0" encoding="utf-8"?>
<p:tagLst xmlns:p="http://schemas.openxmlformats.org/presentationml/2006/main">
  <p:tag name="AS_UNIQUEID" val="2786"/>
</p:tagLst>
</file>

<file path=ppt/tags/tag509.xml><?xml version="1.0" encoding="utf-8"?>
<p:tagLst xmlns:p="http://schemas.openxmlformats.org/presentationml/2006/main">
  <p:tag name="AS_UNIQUEID" val="2787"/>
</p:tagLst>
</file>

<file path=ppt/tags/tag51.xml><?xml version="1.0" encoding="utf-8"?>
<p:tagLst xmlns:p="http://schemas.openxmlformats.org/presentationml/2006/main">
  <p:tag name="AS_UNIQUEID" val="6200"/>
</p:tagLst>
</file>

<file path=ppt/tags/tag510.xml><?xml version="1.0" encoding="utf-8"?>
<p:tagLst xmlns:p="http://schemas.openxmlformats.org/presentationml/2006/main">
  <p:tag name="AS_UNIQUEID" val="2788"/>
</p:tagLst>
</file>

<file path=ppt/tags/tag511.xml><?xml version="1.0" encoding="utf-8"?>
<p:tagLst xmlns:p="http://schemas.openxmlformats.org/presentationml/2006/main">
  <p:tag name="AS_UNIQUEID" val="2789"/>
</p:tagLst>
</file>

<file path=ppt/tags/tag512.xml><?xml version="1.0" encoding="utf-8"?>
<p:tagLst xmlns:p="http://schemas.openxmlformats.org/presentationml/2006/main">
  <p:tag name="AS_UNIQUEID" val="2790"/>
</p:tagLst>
</file>

<file path=ppt/tags/tag513.xml><?xml version="1.0" encoding="utf-8"?>
<p:tagLst xmlns:p="http://schemas.openxmlformats.org/presentationml/2006/main">
  <p:tag name="AS_UNIQUEID" val="2791"/>
</p:tagLst>
</file>

<file path=ppt/tags/tag514.xml><?xml version="1.0" encoding="utf-8"?>
<p:tagLst xmlns:p="http://schemas.openxmlformats.org/presentationml/2006/main">
  <p:tag name="AS_UNIQUEID" val="2792"/>
</p:tagLst>
</file>

<file path=ppt/tags/tag515.xml><?xml version="1.0" encoding="utf-8"?>
<p:tagLst xmlns:p="http://schemas.openxmlformats.org/presentationml/2006/main">
  <p:tag name="AS_UNIQUEID" val="2793"/>
</p:tagLst>
</file>

<file path=ppt/tags/tag516.xml><?xml version="1.0" encoding="utf-8"?>
<p:tagLst xmlns:p="http://schemas.openxmlformats.org/presentationml/2006/main">
  <p:tag name="AS_UNIQUEID" val="2794"/>
</p:tagLst>
</file>

<file path=ppt/tags/tag517.xml><?xml version="1.0" encoding="utf-8"?>
<p:tagLst xmlns:p="http://schemas.openxmlformats.org/presentationml/2006/main">
  <p:tag name="AS_UNIQUEID" val="2795"/>
</p:tagLst>
</file>

<file path=ppt/tags/tag518.xml><?xml version="1.0" encoding="utf-8"?>
<p:tagLst xmlns:p="http://schemas.openxmlformats.org/presentationml/2006/main">
  <p:tag name="AS_UNIQUEID" val="2796"/>
</p:tagLst>
</file>

<file path=ppt/tags/tag519.xml><?xml version="1.0" encoding="utf-8"?>
<p:tagLst xmlns:p="http://schemas.openxmlformats.org/presentationml/2006/main">
  <p:tag name="AS_UNIQUEID" val="2797"/>
</p:tagLst>
</file>

<file path=ppt/tags/tag52.xml><?xml version="1.0" encoding="utf-8"?>
<p:tagLst xmlns:p="http://schemas.openxmlformats.org/presentationml/2006/main">
  <p:tag name="AS_UNIQUEID" val="6201"/>
</p:tagLst>
</file>

<file path=ppt/tags/tag520.xml><?xml version="1.0" encoding="utf-8"?>
<p:tagLst xmlns:p="http://schemas.openxmlformats.org/presentationml/2006/main">
  <p:tag name="AS_UNIQUEID" val="2798"/>
</p:tagLst>
</file>

<file path=ppt/tags/tag521.xml><?xml version="1.0" encoding="utf-8"?>
<p:tagLst xmlns:p="http://schemas.openxmlformats.org/presentationml/2006/main">
  <p:tag name="AS_UNIQUEID" val="2799"/>
</p:tagLst>
</file>

<file path=ppt/tags/tag522.xml><?xml version="1.0" encoding="utf-8"?>
<p:tagLst xmlns:p="http://schemas.openxmlformats.org/presentationml/2006/main">
  <p:tag name="AS_UNIQUEID" val="2800"/>
</p:tagLst>
</file>

<file path=ppt/tags/tag523.xml><?xml version="1.0" encoding="utf-8"?>
<p:tagLst xmlns:p="http://schemas.openxmlformats.org/presentationml/2006/main">
  <p:tag name="AS_UNIQUEID" val="2801"/>
</p:tagLst>
</file>

<file path=ppt/tags/tag524.xml><?xml version="1.0" encoding="utf-8"?>
<p:tagLst xmlns:p="http://schemas.openxmlformats.org/presentationml/2006/main">
  <p:tag name="AS_UNIQUEID" val="2802"/>
</p:tagLst>
</file>

<file path=ppt/tags/tag525.xml><?xml version="1.0" encoding="utf-8"?>
<p:tagLst xmlns:p="http://schemas.openxmlformats.org/presentationml/2006/main">
  <p:tag name="AS_UNIQUEID" val="2803"/>
</p:tagLst>
</file>

<file path=ppt/tags/tag526.xml><?xml version="1.0" encoding="utf-8"?>
<p:tagLst xmlns:p="http://schemas.openxmlformats.org/presentationml/2006/main">
  <p:tag name="AS_UNIQUEID" val="2804"/>
</p:tagLst>
</file>

<file path=ppt/tags/tag527.xml><?xml version="1.0" encoding="utf-8"?>
<p:tagLst xmlns:p="http://schemas.openxmlformats.org/presentationml/2006/main">
  <p:tag name="AS_UNIQUEID" val="2805"/>
</p:tagLst>
</file>

<file path=ppt/tags/tag528.xml><?xml version="1.0" encoding="utf-8"?>
<p:tagLst xmlns:p="http://schemas.openxmlformats.org/presentationml/2006/main">
  <p:tag name="AS_UNIQUEID" val="6400"/>
</p:tagLst>
</file>

<file path=ppt/tags/tag529.xml><?xml version="1.0" encoding="utf-8"?>
<p:tagLst xmlns:p="http://schemas.openxmlformats.org/presentationml/2006/main">
  <p:tag name="AS_UNIQUEID" val="6401"/>
</p:tagLst>
</file>

<file path=ppt/tags/tag53.xml><?xml version="1.0" encoding="utf-8"?>
<p:tagLst xmlns:p="http://schemas.openxmlformats.org/presentationml/2006/main">
  <p:tag name="AS_UNIQUEID" val="6202"/>
</p:tagLst>
</file>

<file path=ppt/tags/tag530.xml><?xml version="1.0" encoding="utf-8"?>
<p:tagLst xmlns:p="http://schemas.openxmlformats.org/presentationml/2006/main">
  <p:tag name="AS_UNIQUEID" val="6402"/>
</p:tagLst>
</file>

<file path=ppt/tags/tag531.xml><?xml version="1.0" encoding="utf-8"?>
<p:tagLst xmlns:p="http://schemas.openxmlformats.org/presentationml/2006/main">
  <p:tag name="AS_UNIQUEID" val="6403"/>
</p:tagLst>
</file>

<file path=ppt/tags/tag532.xml><?xml version="1.0" encoding="utf-8"?>
<p:tagLst xmlns:p="http://schemas.openxmlformats.org/presentationml/2006/main">
  <p:tag name="AS_UNIQUEID" val="6404"/>
</p:tagLst>
</file>

<file path=ppt/tags/tag533.xml><?xml version="1.0" encoding="utf-8"?>
<p:tagLst xmlns:p="http://schemas.openxmlformats.org/presentationml/2006/main">
  <p:tag name="AS_UNIQUEID" val="6405"/>
</p:tagLst>
</file>

<file path=ppt/tags/tag534.xml><?xml version="1.0" encoding="utf-8"?>
<p:tagLst xmlns:p="http://schemas.openxmlformats.org/presentationml/2006/main">
  <p:tag name="AS_UNIQUEID" val="6406"/>
</p:tagLst>
</file>

<file path=ppt/tags/tag535.xml><?xml version="1.0" encoding="utf-8"?>
<p:tagLst xmlns:p="http://schemas.openxmlformats.org/presentationml/2006/main">
  <p:tag name="AS_UNIQUEID" val="6407"/>
</p:tagLst>
</file>

<file path=ppt/tags/tag536.xml><?xml version="1.0" encoding="utf-8"?>
<p:tagLst xmlns:p="http://schemas.openxmlformats.org/presentationml/2006/main">
  <p:tag name="AS_UNIQUEID" val="6408"/>
</p:tagLst>
</file>

<file path=ppt/tags/tag537.xml><?xml version="1.0" encoding="utf-8"?>
<p:tagLst xmlns:p="http://schemas.openxmlformats.org/presentationml/2006/main">
  <p:tag name="AS_UNIQUEID" val="6409"/>
</p:tagLst>
</file>

<file path=ppt/tags/tag538.xml><?xml version="1.0" encoding="utf-8"?>
<p:tagLst xmlns:p="http://schemas.openxmlformats.org/presentationml/2006/main">
  <p:tag name="AS_UNIQUEID" val="6410"/>
</p:tagLst>
</file>

<file path=ppt/tags/tag539.xml><?xml version="1.0" encoding="utf-8"?>
<p:tagLst xmlns:p="http://schemas.openxmlformats.org/presentationml/2006/main">
  <p:tag name="AS_UNIQUEID" val="6411"/>
</p:tagLst>
</file>

<file path=ppt/tags/tag54.xml><?xml version="1.0" encoding="utf-8"?>
<p:tagLst xmlns:p="http://schemas.openxmlformats.org/presentationml/2006/main">
  <p:tag name="AS_UNIQUEID" val="6203"/>
</p:tagLst>
</file>

<file path=ppt/tags/tag540.xml><?xml version="1.0" encoding="utf-8"?>
<p:tagLst xmlns:p="http://schemas.openxmlformats.org/presentationml/2006/main">
  <p:tag name="AS_UNIQUEID" val="6412"/>
</p:tagLst>
</file>

<file path=ppt/tags/tag541.xml><?xml version="1.0" encoding="utf-8"?>
<p:tagLst xmlns:p="http://schemas.openxmlformats.org/presentationml/2006/main">
  <p:tag name="AS_UNIQUEID" val="6413"/>
</p:tagLst>
</file>

<file path=ppt/tags/tag542.xml><?xml version="1.0" encoding="utf-8"?>
<p:tagLst xmlns:p="http://schemas.openxmlformats.org/presentationml/2006/main">
  <p:tag name="AS_UNIQUEID" val="6414"/>
</p:tagLst>
</file>

<file path=ppt/tags/tag543.xml><?xml version="1.0" encoding="utf-8"?>
<p:tagLst xmlns:p="http://schemas.openxmlformats.org/presentationml/2006/main">
  <p:tag name="AS_UNIQUEID" val="6415"/>
</p:tagLst>
</file>

<file path=ppt/tags/tag544.xml><?xml version="1.0" encoding="utf-8"?>
<p:tagLst xmlns:p="http://schemas.openxmlformats.org/presentationml/2006/main">
  <p:tag name="AS_UNIQUEID" val="6416"/>
</p:tagLst>
</file>

<file path=ppt/tags/tag545.xml><?xml version="1.0" encoding="utf-8"?>
<p:tagLst xmlns:p="http://schemas.openxmlformats.org/presentationml/2006/main">
  <p:tag name="AS_UNIQUEID" val="6417"/>
</p:tagLst>
</file>

<file path=ppt/tags/tag546.xml><?xml version="1.0" encoding="utf-8"?>
<p:tagLst xmlns:p="http://schemas.openxmlformats.org/presentationml/2006/main">
  <p:tag name="AS_UNIQUEID" val="6418"/>
</p:tagLst>
</file>

<file path=ppt/tags/tag547.xml><?xml version="1.0" encoding="utf-8"?>
<p:tagLst xmlns:p="http://schemas.openxmlformats.org/presentationml/2006/main">
  <p:tag name="AS_UNIQUEID" val="6419"/>
</p:tagLst>
</file>

<file path=ppt/tags/tag548.xml><?xml version="1.0" encoding="utf-8"?>
<p:tagLst xmlns:p="http://schemas.openxmlformats.org/presentationml/2006/main">
  <p:tag name="AS_UNIQUEID" val="427"/>
</p:tagLst>
</file>

<file path=ppt/tags/tag549.xml><?xml version="1.0" encoding="utf-8"?>
<p:tagLst xmlns:p="http://schemas.openxmlformats.org/presentationml/2006/main">
  <p:tag name="AS_UNIQUEID" val="2807"/>
</p:tagLst>
</file>

<file path=ppt/tags/tag55.xml><?xml version="1.0" encoding="utf-8"?>
<p:tagLst xmlns:p="http://schemas.openxmlformats.org/presentationml/2006/main">
  <p:tag name="AS_UNIQUEID" val="6204"/>
</p:tagLst>
</file>

<file path=ppt/tags/tag550.xml><?xml version="1.0" encoding="utf-8"?>
<p:tagLst xmlns:p="http://schemas.openxmlformats.org/presentationml/2006/main">
  <p:tag name="AS_UNIQUEID" val="2808"/>
</p:tagLst>
</file>

<file path=ppt/tags/tag551.xml><?xml version="1.0" encoding="utf-8"?>
<p:tagLst xmlns:p="http://schemas.openxmlformats.org/presentationml/2006/main">
  <p:tag name="AS_UNIQUEID" val="2809"/>
</p:tagLst>
</file>

<file path=ppt/tags/tag552.xml><?xml version="1.0" encoding="utf-8"?>
<p:tagLst xmlns:p="http://schemas.openxmlformats.org/presentationml/2006/main">
  <p:tag name="AS_UNIQUEID" val="2810"/>
</p:tagLst>
</file>

<file path=ppt/tags/tag553.xml><?xml version="1.0" encoding="utf-8"?>
<p:tagLst xmlns:p="http://schemas.openxmlformats.org/presentationml/2006/main">
  <p:tag name="AS_UNIQUEID" val="2811"/>
</p:tagLst>
</file>

<file path=ppt/tags/tag554.xml><?xml version="1.0" encoding="utf-8"?>
<p:tagLst xmlns:p="http://schemas.openxmlformats.org/presentationml/2006/main">
  <p:tag name="AS_UNIQUEID" val="2812"/>
</p:tagLst>
</file>

<file path=ppt/tags/tag555.xml><?xml version="1.0" encoding="utf-8"?>
<p:tagLst xmlns:p="http://schemas.openxmlformats.org/presentationml/2006/main">
  <p:tag name="AS_UNIQUEID" val="2813"/>
</p:tagLst>
</file>

<file path=ppt/tags/tag556.xml><?xml version="1.0" encoding="utf-8"?>
<p:tagLst xmlns:p="http://schemas.openxmlformats.org/presentationml/2006/main">
  <p:tag name="AS_UNIQUEID" val="2814"/>
</p:tagLst>
</file>

<file path=ppt/tags/tag557.xml><?xml version="1.0" encoding="utf-8"?>
<p:tagLst xmlns:p="http://schemas.openxmlformats.org/presentationml/2006/main">
  <p:tag name="AS_UNIQUEID" val="2815"/>
</p:tagLst>
</file>

<file path=ppt/tags/tag558.xml><?xml version="1.0" encoding="utf-8"?>
<p:tagLst xmlns:p="http://schemas.openxmlformats.org/presentationml/2006/main">
  <p:tag name="AS_UNIQUEID" val="2816"/>
</p:tagLst>
</file>

<file path=ppt/tags/tag559.xml><?xml version="1.0" encoding="utf-8"?>
<p:tagLst xmlns:p="http://schemas.openxmlformats.org/presentationml/2006/main">
  <p:tag name="AS_UNIQUEID" val="2817"/>
</p:tagLst>
</file>

<file path=ppt/tags/tag56.xml><?xml version="1.0" encoding="utf-8"?>
<p:tagLst xmlns:p="http://schemas.openxmlformats.org/presentationml/2006/main">
  <p:tag name="AS_UNIQUEID" val="6205"/>
</p:tagLst>
</file>

<file path=ppt/tags/tag560.xml><?xml version="1.0" encoding="utf-8"?>
<p:tagLst xmlns:p="http://schemas.openxmlformats.org/presentationml/2006/main">
  <p:tag name="AS_UNIQUEID" val="2818"/>
</p:tagLst>
</file>

<file path=ppt/tags/tag561.xml><?xml version="1.0" encoding="utf-8"?>
<p:tagLst xmlns:p="http://schemas.openxmlformats.org/presentationml/2006/main">
  <p:tag name="AS_UNIQUEID" val="2819"/>
</p:tagLst>
</file>

<file path=ppt/tags/tag562.xml><?xml version="1.0" encoding="utf-8"?>
<p:tagLst xmlns:p="http://schemas.openxmlformats.org/presentationml/2006/main">
  <p:tag name="AS_UNIQUEID" val="2820"/>
</p:tagLst>
</file>

<file path=ppt/tags/tag563.xml><?xml version="1.0" encoding="utf-8"?>
<p:tagLst xmlns:p="http://schemas.openxmlformats.org/presentationml/2006/main">
  <p:tag name="AS_UNIQUEID" val="2821"/>
</p:tagLst>
</file>

<file path=ppt/tags/tag564.xml><?xml version="1.0" encoding="utf-8"?>
<p:tagLst xmlns:p="http://schemas.openxmlformats.org/presentationml/2006/main">
  <p:tag name="AS_UNIQUEID" val="2822"/>
</p:tagLst>
</file>

<file path=ppt/tags/tag565.xml><?xml version="1.0" encoding="utf-8"?>
<p:tagLst xmlns:p="http://schemas.openxmlformats.org/presentationml/2006/main">
  <p:tag name="AS_UNIQUEID" val="2823"/>
</p:tagLst>
</file>

<file path=ppt/tags/tag566.xml><?xml version="1.0" encoding="utf-8"?>
<p:tagLst xmlns:p="http://schemas.openxmlformats.org/presentationml/2006/main">
  <p:tag name="AS_UNIQUEID" val="2824"/>
</p:tagLst>
</file>

<file path=ppt/tags/tag567.xml><?xml version="1.0" encoding="utf-8"?>
<p:tagLst xmlns:p="http://schemas.openxmlformats.org/presentationml/2006/main">
  <p:tag name="AS_UNIQUEID" val="2825"/>
</p:tagLst>
</file>

<file path=ppt/tags/tag568.xml><?xml version="1.0" encoding="utf-8"?>
<p:tagLst xmlns:p="http://schemas.openxmlformats.org/presentationml/2006/main">
  <p:tag name="AS_UNIQUEID" val="2826"/>
</p:tagLst>
</file>

<file path=ppt/tags/tag569.xml><?xml version="1.0" encoding="utf-8"?>
<p:tagLst xmlns:p="http://schemas.openxmlformats.org/presentationml/2006/main">
  <p:tag name="AS_UNIQUEID" val="2827"/>
</p:tagLst>
</file>

<file path=ppt/tags/tag57.xml><?xml version="1.0" encoding="utf-8"?>
<p:tagLst xmlns:p="http://schemas.openxmlformats.org/presentationml/2006/main">
  <p:tag name="AS_UNIQUEID" val="6206"/>
</p:tagLst>
</file>

<file path=ppt/tags/tag570.xml><?xml version="1.0" encoding="utf-8"?>
<p:tagLst xmlns:p="http://schemas.openxmlformats.org/presentationml/2006/main">
  <p:tag name="AS_UNIQUEID" val="2828"/>
</p:tagLst>
</file>

<file path=ppt/tags/tag571.xml><?xml version="1.0" encoding="utf-8"?>
<p:tagLst xmlns:p="http://schemas.openxmlformats.org/presentationml/2006/main">
  <p:tag name="AS_UNIQUEID" val="2829"/>
</p:tagLst>
</file>

<file path=ppt/tags/tag572.xml><?xml version="1.0" encoding="utf-8"?>
<p:tagLst xmlns:p="http://schemas.openxmlformats.org/presentationml/2006/main">
  <p:tag name="AS_UNIQUEID" val="2830"/>
</p:tagLst>
</file>

<file path=ppt/tags/tag573.xml><?xml version="1.0" encoding="utf-8"?>
<p:tagLst xmlns:p="http://schemas.openxmlformats.org/presentationml/2006/main">
  <p:tag name="AS_UNIQUEID" val="2831"/>
</p:tagLst>
</file>

<file path=ppt/tags/tag574.xml><?xml version="1.0" encoding="utf-8"?>
<p:tagLst xmlns:p="http://schemas.openxmlformats.org/presentationml/2006/main">
  <p:tag name="AS_UNIQUEID" val="2832"/>
</p:tagLst>
</file>

<file path=ppt/tags/tag575.xml><?xml version="1.0" encoding="utf-8"?>
<p:tagLst xmlns:p="http://schemas.openxmlformats.org/presentationml/2006/main">
  <p:tag name="AS_UNIQUEID" val="2833"/>
</p:tagLst>
</file>

<file path=ppt/tags/tag576.xml><?xml version="1.0" encoding="utf-8"?>
<p:tagLst xmlns:p="http://schemas.openxmlformats.org/presentationml/2006/main">
  <p:tag name="AS_UNIQUEID" val="2834"/>
</p:tagLst>
</file>

<file path=ppt/tags/tag577.xml><?xml version="1.0" encoding="utf-8"?>
<p:tagLst xmlns:p="http://schemas.openxmlformats.org/presentationml/2006/main">
  <p:tag name="AS_UNIQUEID" val="2835"/>
</p:tagLst>
</file>

<file path=ppt/tags/tag578.xml><?xml version="1.0" encoding="utf-8"?>
<p:tagLst xmlns:p="http://schemas.openxmlformats.org/presentationml/2006/main">
  <p:tag name="AS_UNIQUEID" val="2836"/>
</p:tagLst>
</file>

<file path=ppt/tags/tag579.xml><?xml version="1.0" encoding="utf-8"?>
<p:tagLst xmlns:p="http://schemas.openxmlformats.org/presentationml/2006/main">
  <p:tag name="AS_UNIQUEID" val="2837"/>
</p:tagLst>
</file>

<file path=ppt/tags/tag58.xml><?xml version="1.0" encoding="utf-8"?>
<p:tagLst xmlns:p="http://schemas.openxmlformats.org/presentationml/2006/main">
  <p:tag name="AS_UNIQUEID" val="6207"/>
</p:tagLst>
</file>

<file path=ppt/tags/tag580.xml><?xml version="1.0" encoding="utf-8"?>
<p:tagLst xmlns:p="http://schemas.openxmlformats.org/presentationml/2006/main">
  <p:tag name="AS_UNIQUEID" val="2838"/>
</p:tagLst>
</file>

<file path=ppt/tags/tag581.xml><?xml version="1.0" encoding="utf-8"?>
<p:tagLst xmlns:p="http://schemas.openxmlformats.org/presentationml/2006/main">
  <p:tag name="AS_UNIQUEID" val="2839"/>
</p:tagLst>
</file>

<file path=ppt/tags/tag582.xml><?xml version="1.0" encoding="utf-8"?>
<p:tagLst xmlns:p="http://schemas.openxmlformats.org/presentationml/2006/main">
  <p:tag name="AS_UNIQUEID" val="2840"/>
</p:tagLst>
</file>

<file path=ppt/tags/tag583.xml><?xml version="1.0" encoding="utf-8"?>
<p:tagLst xmlns:p="http://schemas.openxmlformats.org/presentationml/2006/main">
  <p:tag name="AS_UNIQUEID" val="2841"/>
</p:tagLst>
</file>

<file path=ppt/tags/tag584.xml><?xml version="1.0" encoding="utf-8"?>
<p:tagLst xmlns:p="http://schemas.openxmlformats.org/presentationml/2006/main">
  <p:tag name="AS_UNIQUEID" val="2842"/>
</p:tagLst>
</file>

<file path=ppt/tags/tag585.xml><?xml version="1.0" encoding="utf-8"?>
<p:tagLst xmlns:p="http://schemas.openxmlformats.org/presentationml/2006/main">
  <p:tag name="AS_UNIQUEID" val="2843"/>
</p:tagLst>
</file>

<file path=ppt/tags/tag586.xml><?xml version="1.0" encoding="utf-8"?>
<p:tagLst xmlns:p="http://schemas.openxmlformats.org/presentationml/2006/main">
  <p:tag name="AS_UNIQUEID" val="2844"/>
</p:tagLst>
</file>

<file path=ppt/tags/tag587.xml><?xml version="1.0" encoding="utf-8"?>
<p:tagLst xmlns:p="http://schemas.openxmlformats.org/presentationml/2006/main">
  <p:tag name="AS_UNIQUEID" val="2845"/>
</p:tagLst>
</file>

<file path=ppt/tags/tag588.xml><?xml version="1.0" encoding="utf-8"?>
<p:tagLst xmlns:p="http://schemas.openxmlformats.org/presentationml/2006/main">
  <p:tag name="AS_UNIQUEID" val="2846"/>
</p:tagLst>
</file>

<file path=ppt/tags/tag589.xml><?xml version="1.0" encoding="utf-8"?>
<p:tagLst xmlns:p="http://schemas.openxmlformats.org/presentationml/2006/main">
  <p:tag name="AS_UNIQUEID" val="2876"/>
</p:tagLst>
</file>

<file path=ppt/tags/tag59.xml><?xml version="1.0" encoding="utf-8"?>
<p:tagLst xmlns:p="http://schemas.openxmlformats.org/presentationml/2006/main">
  <p:tag name="AS_UNIQUEID" val="6208"/>
</p:tagLst>
</file>

<file path=ppt/tags/tag590.xml><?xml version="1.0" encoding="utf-8"?>
<p:tagLst xmlns:p="http://schemas.openxmlformats.org/presentationml/2006/main">
  <p:tag name="AS_UNIQUEID" val="2877"/>
</p:tagLst>
</file>

<file path=ppt/tags/tag591.xml><?xml version="1.0" encoding="utf-8"?>
<p:tagLst xmlns:p="http://schemas.openxmlformats.org/presentationml/2006/main">
  <p:tag name="AS_UNIQUEID" val="2878"/>
</p:tagLst>
</file>

<file path=ppt/tags/tag592.xml><?xml version="1.0" encoding="utf-8"?>
<p:tagLst xmlns:p="http://schemas.openxmlformats.org/presentationml/2006/main">
  <p:tag name="AS_UNIQUEID" val="2879"/>
</p:tagLst>
</file>

<file path=ppt/tags/tag593.xml><?xml version="1.0" encoding="utf-8"?>
<p:tagLst xmlns:p="http://schemas.openxmlformats.org/presentationml/2006/main">
  <p:tag name="AS_UNIQUEID" val="2880"/>
</p:tagLst>
</file>

<file path=ppt/tags/tag594.xml><?xml version="1.0" encoding="utf-8"?>
<p:tagLst xmlns:p="http://schemas.openxmlformats.org/presentationml/2006/main">
  <p:tag name="AS_UNIQUEID" val="2881"/>
</p:tagLst>
</file>

<file path=ppt/tags/tag595.xml><?xml version="1.0" encoding="utf-8"?>
<p:tagLst xmlns:p="http://schemas.openxmlformats.org/presentationml/2006/main">
  <p:tag name="AS_UNIQUEID" val="2882"/>
</p:tagLst>
</file>

<file path=ppt/tags/tag596.xml><?xml version="1.0" encoding="utf-8"?>
<p:tagLst xmlns:p="http://schemas.openxmlformats.org/presentationml/2006/main">
  <p:tag name="AS_UNIQUEID" val="2883"/>
</p:tagLst>
</file>

<file path=ppt/tags/tag597.xml><?xml version="1.0" encoding="utf-8"?>
<p:tagLst xmlns:p="http://schemas.openxmlformats.org/presentationml/2006/main">
  <p:tag name="AS_UNIQUEID" val="2884"/>
</p:tagLst>
</file>

<file path=ppt/tags/tag598.xml><?xml version="1.0" encoding="utf-8"?>
<p:tagLst xmlns:p="http://schemas.openxmlformats.org/presentationml/2006/main">
  <p:tag name="AS_UNIQUEID" val="2885"/>
</p:tagLst>
</file>

<file path=ppt/tags/tag599.xml><?xml version="1.0" encoding="utf-8"?>
<p:tagLst xmlns:p="http://schemas.openxmlformats.org/presentationml/2006/main">
  <p:tag name="AS_UNIQUEID" val="2886"/>
</p:tagLst>
</file>

<file path=ppt/tags/tag6.xml><?xml version="1.0" encoding="utf-8"?>
<p:tagLst xmlns:p="http://schemas.openxmlformats.org/presentationml/2006/main">
  <p:tag name="AS_UNIQUEID" val="6155"/>
</p:tagLst>
</file>

<file path=ppt/tags/tag60.xml><?xml version="1.0" encoding="utf-8"?>
<p:tagLst xmlns:p="http://schemas.openxmlformats.org/presentationml/2006/main">
  <p:tag name="AS_UNIQUEID" val="6209"/>
</p:tagLst>
</file>

<file path=ppt/tags/tag600.xml><?xml version="1.0" encoding="utf-8"?>
<p:tagLst xmlns:p="http://schemas.openxmlformats.org/presentationml/2006/main">
  <p:tag name="AS_UNIQUEID" val="2887"/>
</p:tagLst>
</file>

<file path=ppt/tags/tag601.xml><?xml version="1.0" encoding="utf-8"?>
<p:tagLst xmlns:p="http://schemas.openxmlformats.org/presentationml/2006/main">
  <p:tag name="AS_UNIQUEID" val="2888"/>
</p:tagLst>
</file>

<file path=ppt/tags/tag602.xml><?xml version="1.0" encoding="utf-8"?>
<p:tagLst xmlns:p="http://schemas.openxmlformats.org/presentationml/2006/main">
  <p:tag name="AS_UNIQUEID" val="2889"/>
</p:tagLst>
</file>

<file path=ppt/tags/tag603.xml><?xml version="1.0" encoding="utf-8"?>
<p:tagLst xmlns:p="http://schemas.openxmlformats.org/presentationml/2006/main">
  <p:tag name="AS_UNIQUEID" val="2890"/>
</p:tagLst>
</file>

<file path=ppt/tags/tag604.xml><?xml version="1.0" encoding="utf-8"?>
<p:tagLst xmlns:p="http://schemas.openxmlformats.org/presentationml/2006/main">
  <p:tag name="AS_UNIQUEID" val="2891"/>
</p:tagLst>
</file>

<file path=ppt/tags/tag605.xml><?xml version="1.0" encoding="utf-8"?>
<p:tagLst xmlns:p="http://schemas.openxmlformats.org/presentationml/2006/main">
  <p:tag name="AS_UNIQUEID" val="2892"/>
</p:tagLst>
</file>

<file path=ppt/tags/tag606.xml><?xml version="1.0" encoding="utf-8"?>
<p:tagLst xmlns:p="http://schemas.openxmlformats.org/presentationml/2006/main">
  <p:tag name="AS_UNIQUEID" val="2893"/>
</p:tagLst>
</file>

<file path=ppt/tags/tag607.xml><?xml version="1.0" encoding="utf-8"?>
<p:tagLst xmlns:p="http://schemas.openxmlformats.org/presentationml/2006/main">
  <p:tag name="AS_UNIQUEID" val="2894"/>
</p:tagLst>
</file>

<file path=ppt/tags/tag608.xml><?xml version="1.0" encoding="utf-8"?>
<p:tagLst xmlns:p="http://schemas.openxmlformats.org/presentationml/2006/main">
  <p:tag name="AS_UNIQUEID" val="2895"/>
</p:tagLst>
</file>

<file path=ppt/tags/tag609.xml><?xml version="1.0" encoding="utf-8"?>
<p:tagLst xmlns:p="http://schemas.openxmlformats.org/presentationml/2006/main">
  <p:tag name="AS_UNIQUEID" val="2896"/>
</p:tagLst>
</file>

<file path=ppt/tags/tag61.xml><?xml version="1.0" encoding="utf-8"?>
<p:tagLst xmlns:p="http://schemas.openxmlformats.org/presentationml/2006/main">
  <p:tag name="AS_UNIQUEID" val="6210"/>
</p:tagLst>
</file>

<file path=ppt/tags/tag610.xml><?xml version="1.0" encoding="utf-8"?>
<p:tagLst xmlns:p="http://schemas.openxmlformats.org/presentationml/2006/main">
  <p:tag name="AS_UNIQUEID" val="2897"/>
</p:tagLst>
</file>

<file path=ppt/tags/tag611.xml><?xml version="1.0" encoding="utf-8"?>
<p:tagLst xmlns:p="http://schemas.openxmlformats.org/presentationml/2006/main">
  <p:tag name="AS_UNIQUEID" val="2898"/>
</p:tagLst>
</file>

<file path=ppt/tags/tag612.xml><?xml version="1.0" encoding="utf-8"?>
<p:tagLst xmlns:p="http://schemas.openxmlformats.org/presentationml/2006/main">
  <p:tag name="AS_UNIQUEID" val="2899"/>
</p:tagLst>
</file>

<file path=ppt/tags/tag613.xml><?xml version="1.0" encoding="utf-8"?>
<p:tagLst xmlns:p="http://schemas.openxmlformats.org/presentationml/2006/main">
  <p:tag name="AS_UNIQUEID" val="2900"/>
</p:tagLst>
</file>

<file path=ppt/tags/tag614.xml><?xml version="1.0" encoding="utf-8"?>
<p:tagLst xmlns:p="http://schemas.openxmlformats.org/presentationml/2006/main">
  <p:tag name="AS_UNIQUEID" val="2901"/>
</p:tagLst>
</file>

<file path=ppt/tags/tag615.xml><?xml version="1.0" encoding="utf-8"?>
<p:tagLst xmlns:p="http://schemas.openxmlformats.org/presentationml/2006/main">
  <p:tag name="AS_UNIQUEID" val="2902"/>
</p:tagLst>
</file>

<file path=ppt/tags/tag616.xml><?xml version="1.0" encoding="utf-8"?>
<p:tagLst xmlns:p="http://schemas.openxmlformats.org/presentationml/2006/main">
  <p:tag name="AS_UNIQUEID" val="2903"/>
</p:tagLst>
</file>

<file path=ppt/tags/tag617.xml><?xml version="1.0" encoding="utf-8"?>
<p:tagLst xmlns:p="http://schemas.openxmlformats.org/presentationml/2006/main">
  <p:tag name="AS_UNIQUEID" val="2904"/>
</p:tagLst>
</file>

<file path=ppt/tags/tag618.xml><?xml version="1.0" encoding="utf-8"?>
<p:tagLst xmlns:p="http://schemas.openxmlformats.org/presentationml/2006/main">
  <p:tag name="AS_UNIQUEID" val="2905"/>
</p:tagLst>
</file>

<file path=ppt/tags/tag619.xml><?xml version="1.0" encoding="utf-8"?>
<p:tagLst xmlns:p="http://schemas.openxmlformats.org/presentationml/2006/main">
  <p:tag name="AS_UNIQUEID" val="2906"/>
</p:tagLst>
</file>

<file path=ppt/tags/tag62.xml><?xml version="1.0" encoding="utf-8"?>
<p:tagLst xmlns:p="http://schemas.openxmlformats.org/presentationml/2006/main">
  <p:tag name="AS_UNIQUEID" val="6211"/>
</p:tagLst>
</file>

<file path=ppt/tags/tag620.xml><?xml version="1.0" encoding="utf-8"?>
<p:tagLst xmlns:p="http://schemas.openxmlformats.org/presentationml/2006/main">
  <p:tag name="AS_UNIQUEID" val="2907"/>
</p:tagLst>
</file>

<file path=ppt/tags/tag621.xml><?xml version="1.0" encoding="utf-8"?>
<p:tagLst xmlns:p="http://schemas.openxmlformats.org/presentationml/2006/main">
  <p:tag name="AS_UNIQUEID" val="2908"/>
</p:tagLst>
</file>

<file path=ppt/tags/tag622.xml><?xml version="1.0" encoding="utf-8"?>
<p:tagLst xmlns:p="http://schemas.openxmlformats.org/presentationml/2006/main">
  <p:tag name="AS_UNIQUEID" val="2909"/>
</p:tagLst>
</file>

<file path=ppt/tags/tag623.xml><?xml version="1.0" encoding="utf-8"?>
<p:tagLst xmlns:p="http://schemas.openxmlformats.org/presentationml/2006/main">
  <p:tag name="AS_UNIQUEID" val="2910"/>
</p:tagLst>
</file>

<file path=ppt/tags/tag624.xml><?xml version="1.0" encoding="utf-8"?>
<p:tagLst xmlns:p="http://schemas.openxmlformats.org/presentationml/2006/main">
  <p:tag name="AS_UNIQUEID" val="2911"/>
</p:tagLst>
</file>

<file path=ppt/tags/tag625.xml><?xml version="1.0" encoding="utf-8"?>
<p:tagLst xmlns:p="http://schemas.openxmlformats.org/presentationml/2006/main">
  <p:tag name="AS_UNIQUEID" val="2912"/>
</p:tagLst>
</file>

<file path=ppt/tags/tag626.xml><?xml version="1.0" encoding="utf-8"?>
<p:tagLst xmlns:p="http://schemas.openxmlformats.org/presentationml/2006/main">
  <p:tag name="AS_UNIQUEID" val="2913"/>
</p:tagLst>
</file>

<file path=ppt/tags/tag627.xml><?xml version="1.0" encoding="utf-8"?>
<p:tagLst xmlns:p="http://schemas.openxmlformats.org/presentationml/2006/main">
  <p:tag name="AS_UNIQUEID" val="2915"/>
</p:tagLst>
</file>

<file path=ppt/tags/tag628.xml><?xml version="1.0" encoding="utf-8"?>
<p:tagLst xmlns:p="http://schemas.openxmlformats.org/presentationml/2006/main">
  <p:tag name="AS_UNIQUEID" val="2915"/>
</p:tagLst>
</file>

<file path=ppt/tags/tag629.xml><?xml version="1.0" encoding="utf-8"?>
<p:tagLst xmlns:p="http://schemas.openxmlformats.org/presentationml/2006/main">
  <p:tag name="AS_UNIQUEID" val="2917"/>
</p:tagLst>
</file>

<file path=ppt/tags/tag63.xml><?xml version="1.0" encoding="utf-8"?>
<p:tagLst xmlns:p="http://schemas.openxmlformats.org/presentationml/2006/main">
  <p:tag name="AS_UNIQUEID" val="6212"/>
</p:tagLst>
</file>

<file path=ppt/tags/tag630.xml><?xml version="1.0" encoding="utf-8"?>
<p:tagLst xmlns:p="http://schemas.openxmlformats.org/presentationml/2006/main">
  <p:tag name="AS_UNIQUEID" val="2917"/>
</p:tagLst>
</file>

<file path=ppt/tags/tag631.xml><?xml version="1.0" encoding="utf-8"?>
<p:tagLst xmlns:p="http://schemas.openxmlformats.org/presentationml/2006/main">
  <p:tag name="AS_UNIQUEID" val="2923"/>
</p:tagLst>
</file>

<file path=ppt/tags/tag632.xml><?xml version="1.0" encoding="utf-8"?>
<p:tagLst xmlns:p="http://schemas.openxmlformats.org/presentationml/2006/main">
  <p:tag name="AS_UNIQUEID" val="2923"/>
</p:tagLst>
</file>

<file path=ppt/tags/tag633.xml><?xml version="1.0" encoding="utf-8"?>
<p:tagLst xmlns:p="http://schemas.openxmlformats.org/presentationml/2006/main">
  <p:tag name="AS_UNIQUEID" val="2925"/>
</p:tagLst>
</file>

<file path=ppt/tags/tag634.xml><?xml version="1.0" encoding="utf-8"?>
<p:tagLst xmlns:p="http://schemas.openxmlformats.org/presentationml/2006/main">
  <p:tag name="AS_UNIQUEID" val="2925"/>
</p:tagLst>
</file>

<file path=ppt/tags/tag635.xml><?xml version="1.0" encoding="utf-8"?>
<p:tagLst xmlns:p="http://schemas.openxmlformats.org/presentationml/2006/main">
  <p:tag name="AS_UNIQUEID" val="6420"/>
</p:tagLst>
</file>

<file path=ppt/tags/tag636.xml><?xml version="1.0" encoding="utf-8"?>
<p:tagLst xmlns:p="http://schemas.openxmlformats.org/presentationml/2006/main">
  <p:tag name="AS_UNIQUEID" val="6421"/>
</p:tagLst>
</file>

<file path=ppt/tags/tag637.xml><?xml version="1.0" encoding="utf-8"?>
<p:tagLst xmlns:p="http://schemas.openxmlformats.org/presentationml/2006/main">
  <p:tag name="AS_UNIQUEID" val="6422"/>
</p:tagLst>
</file>

<file path=ppt/tags/tag638.xml><?xml version="1.0" encoding="utf-8"?>
<p:tagLst xmlns:p="http://schemas.openxmlformats.org/presentationml/2006/main">
  <p:tag name="AS_UNIQUEID" val="6423"/>
</p:tagLst>
</file>

<file path=ppt/tags/tag639.xml><?xml version="1.0" encoding="utf-8"?>
<p:tagLst xmlns:p="http://schemas.openxmlformats.org/presentationml/2006/main">
  <p:tag name="AS_UNIQUEID" val="6424"/>
</p:tagLst>
</file>

<file path=ppt/tags/tag64.xml><?xml version="1.0" encoding="utf-8"?>
<p:tagLst xmlns:p="http://schemas.openxmlformats.org/presentationml/2006/main">
  <p:tag name="AS_UNIQUEID" val="6213"/>
</p:tagLst>
</file>

<file path=ppt/tags/tag640.xml><?xml version="1.0" encoding="utf-8"?>
<p:tagLst xmlns:p="http://schemas.openxmlformats.org/presentationml/2006/main">
  <p:tag name="AS_UNIQUEID" val="6425"/>
</p:tagLst>
</file>

<file path=ppt/tags/tag641.xml><?xml version="1.0" encoding="utf-8"?>
<p:tagLst xmlns:p="http://schemas.openxmlformats.org/presentationml/2006/main">
  <p:tag name="AS_UNIQUEID" val="427"/>
</p:tagLst>
</file>

<file path=ppt/tags/tag642.xml><?xml version="1.0" encoding="utf-8"?>
<p:tagLst xmlns:p="http://schemas.openxmlformats.org/presentationml/2006/main">
  <p:tag name="AS_UNIQUEID" val="1193"/>
</p:tagLst>
</file>

<file path=ppt/tags/tag643.xml><?xml version="1.0" encoding="utf-8"?>
<p:tagLst xmlns:p="http://schemas.openxmlformats.org/presentationml/2006/main">
  <p:tag name="AS_UNIQUEID" val="1196"/>
</p:tagLst>
</file>

<file path=ppt/tags/tag644.xml><?xml version="1.0" encoding="utf-8"?>
<p:tagLst xmlns:p="http://schemas.openxmlformats.org/presentationml/2006/main">
  <p:tag name="AS_UNIQUEID" val="1197"/>
</p:tagLst>
</file>

<file path=ppt/tags/tag645.xml><?xml version="1.0" encoding="utf-8"?>
<p:tagLst xmlns:p="http://schemas.openxmlformats.org/presentationml/2006/main">
  <p:tag name="AS_UNIQUEID" val="1198"/>
</p:tagLst>
</file>

<file path=ppt/tags/tag646.xml><?xml version="1.0" encoding="utf-8"?>
<p:tagLst xmlns:p="http://schemas.openxmlformats.org/presentationml/2006/main">
  <p:tag name="AS_UNIQUEID" val="1199"/>
</p:tagLst>
</file>

<file path=ppt/tags/tag647.xml><?xml version="1.0" encoding="utf-8"?>
<p:tagLst xmlns:p="http://schemas.openxmlformats.org/presentationml/2006/main">
  <p:tag name="AS_UNIQUEID" val="1200"/>
</p:tagLst>
</file>

<file path=ppt/tags/tag648.xml><?xml version="1.0" encoding="utf-8"?>
<p:tagLst xmlns:p="http://schemas.openxmlformats.org/presentationml/2006/main">
  <p:tag name="AS_UNIQUEID" val="1201"/>
</p:tagLst>
</file>

<file path=ppt/tags/tag649.xml><?xml version="1.0" encoding="utf-8"?>
<p:tagLst xmlns:p="http://schemas.openxmlformats.org/presentationml/2006/main">
  <p:tag name="AS_UNIQUEID" val="1202"/>
</p:tagLst>
</file>

<file path=ppt/tags/tag65.xml><?xml version="1.0" encoding="utf-8"?>
<p:tagLst xmlns:p="http://schemas.openxmlformats.org/presentationml/2006/main">
  <p:tag name="AS_UNIQUEID" val="6214"/>
</p:tagLst>
</file>

<file path=ppt/tags/tag650.xml><?xml version="1.0" encoding="utf-8"?>
<p:tagLst xmlns:p="http://schemas.openxmlformats.org/presentationml/2006/main">
  <p:tag name="AS_UNIQUEID" val="1203"/>
</p:tagLst>
</file>

<file path=ppt/tags/tag651.xml><?xml version="1.0" encoding="utf-8"?>
<p:tagLst xmlns:p="http://schemas.openxmlformats.org/presentationml/2006/main">
  <p:tag name="AS_UNIQUEID" val="1204"/>
</p:tagLst>
</file>

<file path=ppt/tags/tag652.xml><?xml version="1.0" encoding="utf-8"?>
<p:tagLst xmlns:p="http://schemas.openxmlformats.org/presentationml/2006/main">
  <p:tag name="AS_UNIQUEID" val="1205"/>
</p:tagLst>
</file>

<file path=ppt/tags/tag653.xml><?xml version="1.0" encoding="utf-8"?>
<p:tagLst xmlns:p="http://schemas.openxmlformats.org/presentationml/2006/main">
  <p:tag name="AS_UNIQUEID" val="1206"/>
</p:tagLst>
</file>

<file path=ppt/tags/tag654.xml><?xml version="1.0" encoding="utf-8"?>
<p:tagLst xmlns:p="http://schemas.openxmlformats.org/presentationml/2006/main">
  <p:tag name="AS_UNIQUEID" val="1207"/>
</p:tagLst>
</file>

<file path=ppt/tags/tag655.xml><?xml version="1.0" encoding="utf-8"?>
<p:tagLst xmlns:p="http://schemas.openxmlformats.org/presentationml/2006/main">
  <p:tag name="AS_UNIQUEID" val="1208"/>
</p:tagLst>
</file>

<file path=ppt/tags/tag656.xml><?xml version="1.0" encoding="utf-8"?>
<p:tagLst xmlns:p="http://schemas.openxmlformats.org/presentationml/2006/main">
  <p:tag name="AS_UNIQUEID" val="1209"/>
</p:tagLst>
</file>

<file path=ppt/tags/tag657.xml><?xml version="1.0" encoding="utf-8"?>
<p:tagLst xmlns:p="http://schemas.openxmlformats.org/presentationml/2006/main">
  <p:tag name="AS_UNIQUEID" val="1210"/>
</p:tagLst>
</file>

<file path=ppt/tags/tag658.xml><?xml version="1.0" encoding="utf-8"?>
<p:tagLst xmlns:p="http://schemas.openxmlformats.org/presentationml/2006/main">
  <p:tag name="AS_UNIQUEID" val="1211"/>
</p:tagLst>
</file>

<file path=ppt/tags/tag659.xml><?xml version="1.0" encoding="utf-8"?>
<p:tagLst xmlns:p="http://schemas.openxmlformats.org/presentationml/2006/main">
  <p:tag name="AS_UNIQUEID" val="1212"/>
</p:tagLst>
</file>

<file path=ppt/tags/tag66.xml><?xml version="1.0" encoding="utf-8"?>
<p:tagLst xmlns:p="http://schemas.openxmlformats.org/presentationml/2006/main">
  <p:tag name="AS_UNIQUEID" val="6215"/>
</p:tagLst>
</file>

<file path=ppt/tags/tag660.xml><?xml version="1.0" encoding="utf-8"?>
<p:tagLst xmlns:p="http://schemas.openxmlformats.org/presentationml/2006/main">
  <p:tag name="AS_UNIQUEID" val="1213"/>
</p:tagLst>
</file>

<file path=ppt/tags/tag661.xml><?xml version="1.0" encoding="utf-8"?>
<p:tagLst xmlns:p="http://schemas.openxmlformats.org/presentationml/2006/main">
  <p:tag name="AS_UNIQUEID" val="1214"/>
</p:tagLst>
</file>

<file path=ppt/tags/tag662.xml><?xml version="1.0" encoding="utf-8"?>
<p:tagLst xmlns:p="http://schemas.openxmlformats.org/presentationml/2006/main">
  <p:tag name="AS_UNIQUEID" val="1215"/>
</p:tagLst>
</file>

<file path=ppt/tags/tag663.xml><?xml version="1.0" encoding="utf-8"?>
<p:tagLst xmlns:p="http://schemas.openxmlformats.org/presentationml/2006/main">
  <p:tag name="AS_UNIQUEID" val="1216"/>
</p:tagLst>
</file>

<file path=ppt/tags/tag664.xml><?xml version="1.0" encoding="utf-8"?>
<p:tagLst xmlns:p="http://schemas.openxmlformats.org/presentationml/2006/main">
  <p:tag name="AS_UNIQUEID" val="1217"/>
</p:tagLst>
</file>

<file path=ppt/tags/tag665.xml><?xml version="1.0" encoding="utf-8"?>
<p:tagLst xmlns:p="http://schemas.openxmlformats.org/presentationml/2006/main">
  <p:tag name="AS_UNIQUEID" val="1218"/>
</p:tagLst>
</file>

<file path=ppt/tags/tag666.xml><?xml version="1.0" encoding="utf-8"?>
<p:tagLst xmlns:p="http://schemas.openxmlformats.org/presentationml/2006/main">
  <p:tag name="AS_UNIQUEID" val="1219"/>
</p:tagLst>
</file>

<file path=ppt/tags/tag667.xml><?xml version="1.0" encoding="utf-8"?>
<p:tagLst xmlns:p="http://schemas.openxmlformats.org/presentationml/2006/main">
  <p:tag name="AS_UNIQUEID" val="1220"/>
</p:tagLst>
</file>

<file path=ppt/tags/tag668.xml><?xml version="1.0" encoding="utf-8"?>
<p:tagLst xmlns:p="http://schemas.openxmlformats.org/presentationml/2006/main">
  <p:tag name="AS_UNIQUEID" val="1221"/>
</p:tagLst>
</file>

<file path=ppt/tags/tag669.xml><?xml version="1.0" encoding="utf-8"?>
<p:tagLst xmlns:p="http://schemas.openxmlformats.org/presentationml/2006/main">
  <p:tag name="AS_UNIQUEID" val="1222"/>
</p:tagLst>
</file>

<file path=ppt/tags/tag67.xml><?xml version="1.0" encoding="utf-8"?>
<p:tagLst xmlns:p="http://schemas.openxmlformats.org/presentationml/2006/main">
  <p:tag name="AS_UNIQUEID" val="6216"/>
</p:tagLst>
</file>

<file path=ppt/tags/tag670.xml><?xml version="1.0" encoding="utf-8"?>
<p:tagLst xmlns:p="http://schemas.openxmlformats.org/presentationml/2006/main">
  <p:tag name="AS_UNIQUEID" val="1223"/>
</p:tagLst>
</file>

<file path=ppt/tags/tag671.xml><?xml version="1.0" encoding="utf-8"?>
<p:tagLst xmlns:p="http://schemas.openxmlformats.org/presentationml/2006/main">
  <p:tag name="AS_UNIQUEID" val="1224"/>
</p:tagLst>
</file>

<file path=ppt/tags/tag672.xml><?xml version="1.0" encoding="utf-8"?>
<p:tagLst xmlns:p="http://schemas.openxmlformats.org/presentationml/2006/main">
  <p:tag name="AS_UNIQUEID" val="1225"/>
</p:tagLst>
</file>

<file path=ppt/tags/tag673.xml><?xml version="1.0" encoding="utf-8"?>
<p:tagLst xmlns:p="http://schemas.openxmlformats.org/presentationml/2006/main">
  <p:tag name="AS_UNIQUEID" val="1226"/>
</p:tagLst>
</file>

<file path=ppt/tags/tag674.xml><?xml version="1.0" encoding="utf-8"?>
<p:tagLst xmlns:p="http://schemas.openxmlformats.org/presentationml/2006/main">
  <p:tag name="AS_UNIQUEID" val="1227"/>
</p:tagLst>
</file>

<file path=ppt/tags/tag675.xml><?xml version="1.0" encoding="utf-8"?>
<p:tagLst xmlns:p="http://schemas.openxmlformats.org/presentationml/2006/main">
  <p:tag name="AS_UNIQUEID" val="1228"/>
</p:tagLst>
</file>

<file path=ppt/tags/tag676.xml><?xml version="1.0" encoding="utf-8"?>
<p:tagLst xmlns:p="http://schemas.openxmlformats.org/presentationml/2006/main">
  <p:tag name="AS_UNIQUEID" val="1229"/>
</p:tagLst>
</file>

<file path=ppt/tags/tag677.xml><?xml version="1.0" encoding="utf-8"?>
<p:tagLst xmlns:p="http://schemas.openxmlformats.org/presentationml/2006/main">
  <p:tag name="AS_UNIQUEID" val="1230"/>
</p:tagLst>
</file>

<file path=ppt/tags/tag678.xml><?xml version="1.0" encoding="utf-8"?>
<p:tagLst xmlns:p="http://schemas.openxmlformats.org/presentationml/2006/main">
  <p:tag name="AS_UNIQUEID" val="1231"/>
</p:tagLst>
</file>

<file path=ppt/tags/tag679.xml><?xml version="1.0" encoding="utf-8"?>
<p:tagLst xmlns:p="http://schemas.openxmlformats.org/presentationml/2006/main">
  <p:tag name="AS_UNIQUEID" val="1232"/>
</p:tagLst>
</file>

<file path=ppt/tags/tag68.xml><?xml version="1.0" encoding="utf-8"?>
<p:tagLst xmlns:p="http://schemas.openxmlformats.org/presentationml/2006/main">
  <p:tag name="AS_UNIQUEID" val="6217"/>
</p:tagLst>
</file>

<file path=ppt/tags/tag680.xml><?xml version="1.0" encoding="utf-8"?>
<p:tagLst xmlns:p="http://schemas.openxmlformats.org/presentationml/2006/main">
  <p:tag name="AS_UNIQUEID" val="1233"/>
</p:tagLst>
</file>

<file path=ppt/tags/tag681.xml><?xml version="1.0" encoding="utf-8"?>
<p:tagLst xmlns:p="http://schemas.openxmlformats.org/presentationml/2006/main">
  <p:tag name="AS_UNIQUEID" val="1234"/>
</p:tagLst>
</file>

<file path=ppt/tags/tag682.xml><?xml version="1.0" encoding="utf-8"?>
<p:tagLst xmlns:p="http://schemas.openxmlformats.org/presentationml/2006/main">
  <p:tag name="AS_UNIQUEID" val="1235"/>
</p:tagLst>
</file>

<file path=ppt/tags/tag683.xml><?xml version="1.0" encoding="utf-8"?>
<p:tagLst xmlns:p="http://schemas.openxmlformats.org/presentationml/2006/main">
  <p:tag name="AS_UNIQUEID" val="1236"/>
</p:tagLst>
</file>

<file path=ppt/tags/tag684.xml><?xml version="1.0" encoding="utf-8"?>
<p:tagLst xmlns:p="http://schemas.openxmlformats.org/presentationml/2006/main">
  <p:tag name="AS_UNIQUEID" val="1237"/>
</p:tagLst>
</file>

<file path=ppt/tags/tag685.xml><?xml version="1.0" encoding="utf-8"?>
<p:tagLst xmlns:p="http://schemas.openxmlformats.org/presentationml/2006/main">
  <p:tag name="AS_UNIQUEID" val="1238"/>
</p:tagLst>
</file>

<file path=ppt/tags/tag686.xml><?xml version="1.0" encoding="utf-8"?>
<p:tagLst xmlns:p="http://schemas.openxmlformats.org/presentationml/2006/main">
  <p:tag name="AS_UNIQUEID" val="1239"/>
</p:tagLst>
</file>

<file path=ppt/tags/tag687.xml><?xml version="1.0" encoding="utf-8"?>
<p:tagLst xmlns:p="http://schemas.openxmlformats.org/presentationml/2006/main">
  <p:tag name="AS_UNIQUEID" val="1240"/>
</p:tagLst>
</file>

<file path=ppt/tags/tag688.xml><?xml version="1.0" encoding="utf-8"?>
<p:tagLst xmlns:p="http://schemas.openxmlformats.org/presentationml/2006/main">
  <p:tag name="AS_UNIQUEID" val="1241"/>
</p:tagLst>
</file>

<file path=ppt/tags/tag689.xml><?xml version="1.0" encoding="utf-8"?>
<p:tagLst xmlns:p="http://schemas.openxmlformats.org/presentationml/2006/main">
  <p:tag name="AS_UNIQUEID" val="1242"/>
</p:tagLst>
</file>

<file path=ppt/tags/tag69.xml><?xml version="1.0" encoding="utf-8"?>
<p:tagLst xmlns:p="http://schemas.openxmlformats.org/presentationml/2006/main">
  <p:tag name="AS_UNIQUEID" val="6218"/>
</p:tagLst>
</file>

<file path=ppt/tags/tag690.xml><?xml version="1.0" encoding="utf-8"?>
<p:tagLst xmlns:p="http://schemas.openxmlformats.org/presentationml/2006/main">
  <p:tag name="AS_UNIQUEID" val="1243"/>
</p:tagLst>
</file>

<file path=ppt/tags/tag691.xml><?xml version="1.0" encoding="utf-8"?>
<p:tagLst xmlns:p="http://schemas.openxmlformats.org/presentationml/2006/main">
  <p:tag name="AS_UNIQUEID" val="1244"/>
</p:tagLst>
</file>

<file path=ppt/tags/tag692.xml><?xml version="1.0" encoding="utf-8"?>
<p:tagLst xmlns:p="http://schemas.openxmlformats.org/presentationml/2006/main">
  <p:tag name="AS_UNIQUEID" val="1245"/>
</p:tagLst>
</file>

<file path=ppt/tags/tag693.xml><?xml version="1.0" encoding="utf-8"?>
<p:tagLst xmlns:p="http://schemas.openxmlformats.org/presentationml/2006/main">
  <p:tag name="AS_UNIQUEID" val="1246"/>
</p:tagLst>
</file>

<file path=ppt/tags/tag694.xml><?xml version="1.0" encoding="utf-8"?>
<p:tagLst xmlns:p="http://schemas.openxmlformats.org/presentationml/2006/main">
  <p:tag name="AS_UNIQUEID" val="1247"/>
</p:tagLst>
</file>

<file path=ppt/tags/tag695.xml><?xml version="1.0" encoding="utf-8"?>
<p:tagLst xmlns:p="http://schemas.openxmlformats.org/presentationml/2006/main">
  <p:tag name="AS_UNIQUEID" val="1248"/>
</p:tagLst>
</file>

<file path=ppt/tags/tag696.xml><?xml version="1.0" encoding="utf-8"?>
<p:tagLst xmlns:p="http://schemas.openxmlformats.org/presentationml/2006/main">
  <p:tag name="AS_UNIQUEID" val="1249"/>
</p:tagLst>
</file>

<file path=ppt/tags/tag697.xml><?xml version="1.0" encoding="utf-8"?>
<p:tagLst xmlns:p="http://schemas.openxmlformats.org/presentationml/2006/main">
  <p:tag name="AS_UNIQUEID" val="1250"/>
</p:tagLst>
</file>

<file path=ppt/tags/tag698.xml><?xml version="1.0" encoding="utf-8"?>
<p:tagLst xmlns:p="http://schemas.openxmlformats.org/presentationml/2006/main">
  <p:tag name="AS_UNIQUEID" val="1251"/>
</p:tagLst>
</file>

<file path=ppt/tags/tag699.xml><?xml version="1.0" encoding="utf-8"?>
<p:tagLst xmlns:p="http://schemas.openxmlformats.org/presentationml/2006/main">
  <p:tag name="AS_UNIQUEID" val="1252"/>
</p:tagLst>
</file>

<file path=ppt/tags/tag7.xml><?xml version="1.0" encoding="utf-8"?>
<p:tagLst xmlns:p="http://schemas.openxmlformats.org/presentationml/2006/main">
  <p:tag name="AS_UNIQUEID" val="6156"/>
</p:tagLst>
</file>

<file path=ppt/tags/tag70.xml><?xml version="1.0" encoding="utf-8"?>
<p:tagLst xmlns:p="http://schemas.openxmlformats.org/presentationml/2006/main">
  <p:tag name="AS_UNIQUEID" val="6219"/>
</p:tagLst>
</file>

<file path=ppt/tags/tag700.xml><?xml version="1.0" encoding="utf-8"?>
<p:tagLst xmlns:p="http://schemas.openxmlformats.org/presentationml/2006/main">
  <p:tag name="AS_UNIQUEID" val="1253"/>
</p:tagLst>
</file>

<file path=ppt/tags/tag701.xml><?xml version="1.0" encoding="utf-8"?>
<p:tagLst xmlns:p="http://schemas.openxmlformats.org/presentationml/2006/main">
  <p:tag name="AS_UNIQUEID" val="1254"/>
</p:tagLst>
</file>

<file path=ppt/tags/tag702.xml><?xml version="1.0" encoding="utf-8"?>
<p:tagLst xmlns:p="http://schemas.openxmlformats.org/presentationml/2006/main">
  <p:tag name="AS_UNIQUEID" val="1255"/>
</p:tagLst>
</file>

<file path=ppt/tags/tag703.xml><?xml version="1.0" encoding="utf-8"?>
<p:tagLst xmlns:p="http://schemas.openxmlformats.org/presentationml/2006/main">
  <p:tag name="AS_UNIQUEID" val="1256"/>
</p:tagLst>
</file>

<file path=ppt/tags/tag704.xml><?xml version="1.0" encoding="utf-8"?>
<p:tagLst xmlns:p="http://schemas.openxmlformats.org/presentationml/2006/main">
  <p:tag name="AS_UNIQUEID" val="1257"/>
</p:tagLst>
</file>

<file path=ppt/tags/tag705.xml><?xml version="1.0" encoding="utf-8"?>
<p:tagLst xmlns:p="http://schemas.openxmlformats.org/presentationml/2006/main">
  <p:tag name="AS_UNIQUEID" val="1258"/>
</p:tagLst>
</file>

<file path=ppt/tags/tag706.xml><?xml version="1.0" encoding="utf-8"?>
<p:tagLst xmlns:p="http://schemas.openxmlformats.org/presentationml/2006/main">
  <p:tag name="AS_UNIQUEID" val="1259"/>
</p:tagLst>
</file>

<file path=ppt/tags/tag707.xml><?xml version="1.0" encoding="utf-8"?>
<p:tagLst xmlns:p="http://schemas.openxmlformats.org/presentationml/2006/main">
  <p:tag name="AS_UNIQUEID" val="1260"/>
</p:tagLst>
</file>

<file path=ppt/tags/tag708.xml><?xml version="1.0" encoding="utf-8"?>
<p:tagLst xmlns:p="http://schemas.openxmlformats.org/presentationml/2006/main">
  <p:tag name="AS_UNIQUEID" val="1261"/>
</p:tagLst>
</file>

<file path=ppt/tags/tag709.xml><?xml version="1.0" encoding="utf-8"?>
<p:tagLst xmlns:p="http://schemas.openxmlformats.org/presentationml/2006/main">
  <p:tag name="AS_UNIQUEID" val="1262"/>
</p:tagLst>
</file>

<file path=ppt/tags/tag71.xml><?xml version="1.0" encoding="utf-8"?>
<p:tagLst xmlns:p="http://schemas.openxmlformats.org/presentationml/2006/main">
  <p:tag name="AS_UNIQUEID" val="6220"/>
</p:tagLst>
</file>

<file path=ppt/tags/tag710.xml><?xml version="1.0" encoding="utf-8"?>
<p:tagLst xmlns:p="http://schemas.openxmlformats.org/presentationml/2006/main">
  <p:tag name="AS_UNIQUEID" val="1263"/>
</p:tagLst>
</file>

<file path=ppt/tags/tag711.xml><?xml version="1.0" encoding="utf-8"?>
<p:tagLst xmlns:p="http://schemas.openxmlformats.org/presentationml/2006/main">
  <p:tag name="AS_UNIQUEID" val="1264"/>
</p:tagLst>
</file>

<file path=ppt/tags/tag712.xml><?xml version="1.0" encoding="utf-8"?>
<p:tagLst xmlns:p="http://schemas.openxmlformats.org/presentationml/2006/main">
  <p:tag name="AS_UNIQUEID" val="1265"/>
</p:tagLst>
</file>

<file path=ppt/tags/tag713.xml><?xml version="1.0" encoding="utf-8"?>
<p:tagLst xmlns:p="http://schemas.openxmlformats.org/presentationml/2006/main">
  <p:tag name="AS_UNIQUEID" val="1266"/>
</p:tagLst>
</file>

<file path=ppt/tags/tag714.xml><?xml version="1.0" encoding="utf-8"?>
<p:tagLst xmlns:p="http://schemas.openxmlformats.org/presentationml/2006/main">
  <p:tag name="AS_UNIQUEID" val="1267"/>
</p:tagLst>
</file>

<file path=ppt/tags/tag715.xml><?xml version="1.0" encoding="utf-8"?>
<p:tagLst xmlns:p="http://schemas.openxmlformats.org/presentationml/2006/main">
  <p:tag name="AS_UNIQUEID" val="1268"/>
</p:tagLst>
</file>

<file path=ppt/tags/tag716.xml><?xml version="1.0" encoding="utf-8"?>
<p:tagLst xmlns:p="http://schemas.openxmlformats.org/presentationml/2006/main">
  <p:tag name="AS_UNIQUEID" val="1269"/>
</p:tagLst>
</file>

<file path=ppt/tags/tag717.xml><?xml version="1.0" encoding="utf-8"?>
<p:tagLst xmlns:p="http://schemas.openxmlformats.org/presentationml/2006/main">
  <p:tag name="AS_UNIQUEID" val="1270"/>
</p:tagLst>
</file>

<file path=ppt/tags/tag718.xml><?xml version="1.0" encoding="utf-8"?>
<p:tagLst xmlns:p="http://schemas.openxmlformats.org/presentationml/2006/main">
  <p:tag name="AS_UNIQUEID" val="1271"/>
</p:tagLst>
</file>

<file path=ppt/tags/tag719.xml><?xml version="1.0" encoding="utf-8"?>
<p:tagLst xmlns:p="http://schemas.openxmlformats.org/presentationml/2006/main">
  <p:tag name="AS_UNIQUEID" val="1272"/>
</p:tagLst>
</file>

<file path=ppt/tags/tag72.xml><?xml version="1.0" encoding="utf-8"?>
<p:tagLst xmlns:p="http://schemas.openxmlformats.org/presentationml/2006/main">
  <p:tag name="AS_UNIQUEID" val="6221"/>
</p:tagLst>
</file>

<file path=ppt/tags/tag720.xml><?xml version="1.0" encoding="utf-8"?>
<p:tagLst xmlns:p="http://schemas.openxmlformats.org/presentationml/2006/main">
  <p:tag name="AS_UNIQUEID" val="1273"/>
</p:tagLst>
</file>

<file path=ppt/tags/tag721.xml><?xml version="1.0" encoding="utf-8"?>
<p:tagLst xmlns:p="http://schemas.openxmlformats.org/presentationml/2006/main">
  <p:tag name="AS_UNIQUEID" val="1274"/>
</p:tagLst>
</file>

<file path=ppt/tags/tag722.xml><?xml version="1.0" encoding="utf-8"?>
<p:tagLst xmlns:p="http://schemas.openxmlformats.org/presentationml/2006/main">
  <p:tag name="AS_UNIQUEID" val="1275"/>
</p:tagLst>
</file>

<file path=ppt/tags/tag723.xml><?xml version="1.0" encoding="utf-8"?>
<p:tagLst xmlns:p="http://schemas.openxmlformats.org/presentationml/2006/main">
  <p:tag name="AS_UNIQUEID" val="1276"/>
</p:tagLst>
</file>

<file path=ppt/tags/tag724.xml><?xml version="1.0" encoding="utf-8"?>
<p:tagLst xmlns:p="http://schemas.openxmlformats.org/presentationml/2006/main">
  <p:tag name="AS_UNIQUEID" val="1277"/>
</p:tagLst>
</file>

<file path=ppt/tags/tag725.xml><?xml version="1.0" encoding="utf-8"?>
<p:tagLst xmlns:p="http://schemas.openxmlformats.org/presentationml/2006/main">
  <p:tag name="AS_UNIQUEID" val="1278"/>
</p:tagLst>
</file>

<file path=ppt/tags/tag726.xml><?xml version="1.0" encoding="utf-8"?>
<p:tagLst xmlns:p="http://schemas.openxmlformats.org/presentationml/2006/main">
  <p:tag name="AS_UNIQUEID" val="1279"/>
</p:tagLst>
</file>

<file path=ppt/tags/tag727.xml><?xml version="1.0" encoding="utf-8"?>
<p:tagLst xmlns:p="http://schemas.openxmlformats.org/presentationml/2006/main">
  <p:tag name="AS_UNIQUEID" val="1280"/>
</p:tagLst>
</file>

<file path=ppt/tags/tag728.xml><?xml version="1.0" encoding="utf-8"?>
<p:tagLst xmlns:p="http://schemas.openxmlformats.org/presentationml/2006/main">
  <p:tag name="AS_UNIQUEID" val="1281"/>
</p:tagLst>
</file>

<file path=ppt/tags/tag729.xml><?xml version="1.0" encoding="utf-8"?>
<p:tagLst xmlns:p="http://schemas.openxmlformats.org/presentationml/2006/main">
  <p:tag name="AS_UNIQUEID" val="1282"/>
</p:tagLst>
</file>

<file path=ppt/tags/tag73.xml><?xml version="1.0" encoding="utf-8"?>
<p:tagLst xmlns:p="http://schemas.openxmlformats.org/presentationml/2006/main">
  <p:tag name="AS_UNIQUEID" val="6222"/>
</p:tagLst>
</file>

<file path=ppt/tags/tag730.xml><?xml version="1.0" encoding="utf-8"?>
<p:tagLst xmlns:p="http://schemas.openxmlformats.org/presentationml/2006/main">
  <p:tag name="AS_UNIQUEID" val="1286"/>
</p:tagLst>
</file>

<file path=ppt/tags/tag731.xml><?xml version="1.0" encoding="utf-8"?>
<p:tagLst xmlns:p="http://schemas.openxmlformats.org/presentationml/2006/main">
  <p:tag name="AS_UNIQUEID" val="1287"/>
</p:tagLst>
</file>

<file path=ppt/tags/tag732.xml><?xml version="1.0" encoding="utf-8"?>
<p:tagLst xmlns:p="http://schemas.openxmlformats.org/presentationml/2006/main">
  <p:tag name="AS_UNIQUEID" val="1288"/>
</p:tagLst>
</file>

<file path=ppt/tags/tag733.xml><?xml version="1.0" encoding="utf-8"?>
<p:tagLst xmlns:p="http://schemas.openxmlformats.org/presentationml/2006/main">
  <p:tag name="AS_UNIQUEID" val="1289"/>
</p:tagLst>
</file>

<file path=ppt/tags/tag734.xml><?xml version="1.0" encoding="utf-8"?>
<p:tagLst xmlns:p="http://schemas.openxmlformats.org/presentationml/2006/main">
  <p:tag name="AS_UNIQUEID" val="2928"/>
</p:tagLst>
</file>

<file path=ppt/tags/tag735.xml><?xml version="1.0" encoding="utf-8"?>
<p:tagLst xmlns:p="http://schemas.openxmlformats.org/presentationml/2006/main">
  <p:tag name="AS_UNIQUEID" val="2929"/>
</p:tagLst>
</file>

<file path=ppt/tags/tag736.xml><?xml version="1.0" encoding="utf-8"?>
<p:tagLst xmlns:p="http://schemas.openxmlformats.org/presentationml/2006/main">
  <p:tag name="AS_UNIQUEID" val="2929"/>
</p:tagLst>
</file>

<file path=ppt/tags/tag737.xml><?xml version="1.0" encoding="utf-8"?>
<p:tagLst xmlns:p="http://schemas.openxmlformats.org/presentationml/2006/main">
  <p:tag name="AS_UNIQUEID" val="2931"/>
</p:tagLst>
</file>

<file path=ppt/tags/tag738.xml><?xml version="1.0" encoding="utf-8"?>
<p:tagLst xmlns:p="http://schemas.openxmlformats.org/presentationml/2006/main">
  <p:tag name="AS_UNIQUEID" val="2932"/>
</p:tagLst>
</file>

<file path=ppt/tags/tag739.xml><?xml version="1.0" encoding="utf-8"?>
<p:tagLst xmlns:p="http://schemas.openxmlformats.org/presentationml/2006/main">
  <p:tag name="AS_UNIQUEID" val="2932"/>
</p:tagLst>
</file>

<file path=ppt/tags/tag74.xml><?xml version="1.0" encoding="utf-8"?>
<p:tagLst xmlns:p="http://schemas.openxmlformats.org/presentationml/2006/main">
  <p:tag name="AS_UNIQUEID" val="1222"/>
</p:tagLst>
</file>

<file path=ppt/tags/tag740.xml><?xml version="1.0" encoding="utf-8"?>
<p:tagLst xmlns:p="http://schemas.openxmlformats.org/presentationml/2006/main">
  <p:tag name="AS_UNIQUEID" val="6426"/>
</p:tagLst>
</file>

<file path=ppt/tags/tag741.xml><?xml version="1.0" encoding="utf-8"?>
<p:tagLst xmlns:p="http://schemas.openxmlformats.org/presentationml/2006/main">
  <p:tag name="AS_UNIQUEID" val="6427"/>
</p:tagLst>
</file>

<file path=ppt/tags/tag742.xml><?xml version="1.0" encoding="utf-8"?>
<p:tagLst xmlns:p="http://schemas.openxmlformats.org/presentationml/2006/main">
  <p:tag name="AS_UNIQUEID" val="6428"/>
</p:tagLst>
</file>

<file path=ppt/tags/tag743.xml><?xml version="1.0" encoding="utf-8"?>
<p:tagLst xmlns:p="http://schemas.openxmlformats.org/presentationml/2006/main">
  <p:tag name="AS_UNIQUEID" val="6429"/>
</p:tagLst>
</file>

<file path=ppt/tags/tag744.xml><?xml version="1.0" encoding="utf-8"?>
<p:tagLst xmlns:p="http://schemas.openxmlformats.org/presentationml/2006/main">
  <p:tag name="AS_UNIQUEID" val="6430"/>
</p:tagLst>
</file>

<file path=ppt/tags/tag745.xml><?xml version="1.0" encoding="utf-8"?>
<p:tagLst xmlns:p="http://schemas.openxmlformats.org/presentationml/2006/main">
  <p:tag name="AS_UNIQUEID" val="6431"/>
</p:tagLst>
</file>

<file path=ppt/tags/tag746.xml><?xml version="1.0" encoding="utf-8"?>
<p:tagLst xmlns:p="http://schemas.openxmlformats.org/presentationml/2006/main">
  <p:tag name="AS_UNIQUEID" val="6432"/>
</p:tagLst>
</file>

<file path=ppt/tags/tag747.xml><?xml version="1.0" encoding="utf-8"?>
<p:tagLst xmlns:p="http://schemas.openxmlformats.org/presentationml/2006/main">
  <p:tag name="AS_UNIQUEID" val="6433"/>
</p:tagLst>
</file>

<file path=ppt/tags/tag748.xml><?xml version="1.0" encoding="utf-8"?>
<p:tagLst xmlns:p="http://schemas.openxmlformats.org/presentationml/2006/main">
  <p:tag name="AS_UNIQUEID" val="6434"/>
</p:tagLst>
</file>

<file path=ppt/tags/tag749.xml><?xml version="1.0" encoding="utf-8"?>
<p:tagLst xmlns:p="http://schemas.openxmlformats.org/presentationml/2006/main">
  <p:tag name="AS_UNIQUEID" val="427"/>
</p:tagLst>
</file>

<file path=ppt/tags/tag75.xml><?xml version="1.0" encoding="utf-8"?>
<p:tagLst xmlns:p="http://schemas.openxmlformats.org/presentationml/2006/main">
  <p:tag name="AS_UNIQUEID" val="1223"/>
</p:tagLst>
</file>

<file path=ppt/tags/tag750.xml><?xml version="1.0" encoding="utf-8"?>
<p:tagLst xmlns:p="http://schemas.openxmlformats.org/presentationml/2006/main">
  <p:tag name="AS_UNIQUEID" val="6435"/>
</p:tagLst>
</file>

<file path=ppt/tags/tag751.xml><?xml version="1.0" encoding="utf-8"?>
<p:tagLst xmlns:p="http://schemas.openxmlformats.org/presentationml/2006/main">
  <p:tag name="AS_UNIQUEID" val="6436"/>
</p:tagLst>
</file>

<file path=ppt/tags/tag752.xml><?xml version="1.0" encoding="utf-8"?>
<p:tagLst xmlns:p="http://schemas.openxmlformats.org/presentationml/2006/main">
  <p:tag name="AS_UNIQUEID" val="6437"/>
</p:tagLst>
</file>

<file path=ppt/tags/tag753.xml><?xml version="1.0" encoding="utf-8"?>
<p:tagLst xmlns:p="http://schemas.openxmlformats.org/presentationml/2006/main">
  <p:tag name="AS_UNIQUEID" val="6438"/>
</p:tagLst>
</file>

<file path=ppt/tags/tag754.xml><?xml version="1.0" encoding="utf-8"?>
<p:tagLst xmlns:p="http://schemas.openxmlformats.org/presentationml/2006/main">
  <p:tag name="AS_UNIQUEID" val="6439"/>
</p:tagLst>
</file>

<file path=ppt/tags/tag755.xml><?xml version="1.0" encoding="utf-8"?>
<p:tagLst xmlns:p="http://schemas.openxmlformats.org/presentationml/2006/main">
  <p:tag name="AS_UNIQUEID" val="6440"/>
</p:tagLst>
</file>

<file path=ppt/tags/tag756.xml><?xml version="1.0" encoding="utf-8"?>
<p:tagLst xmlns:p="http://schemas.openxmlformats.org/presentationml/2006/main">
  <p:tag name="AS_UNIQUEID" val="6441"/>
</p:tagLst>
</file>

<file path=ppt/tags/tag757.xml><?xml version="1.0" encoding="utf-8"?>
<p:tagLst xmlns:p="http://schemas.openxmlformats.org/presentationml/2006/main">
  <p:tag name="AS_UNIQUEID" val="6442"/>
</p:tagLst>
</file>

<file path=ppt/tags/tag758.xml><?xml version="1.0" encoding="utf-8"?>
<p:tagLst xmlns:p="http://schemas.openxmlformats.org/presentationml/2006/main">
  <p:tag name="AS_UNIQUEID" val="6443"/>
</p:tagLst>
</file>

<file path=ppt/tags/tag759.xml><?xml version="1.0" encoding="utf-8"?>
<p:tagLst xmlns:p="http://schemas.openxmlformats.org/presentationml/2006/main">
  <p:tag name="AS_UNIQUEID" val="6444"/>
</p:tagLst>
</file>

<file path=ppt/tags/tag76.xml><?xml version="1.0" encoding="utf-8"?>
<p:tagLst xmlns:p="http://schemas.openxmlformats.org/presentationml/2006/main">
  <p:tag name="AS_UNIQUEID" val="1224"/>
</p:tagLst>
</file>

<file path=ppt/tags/tag760.xml><?xml version="1.0" encoding="utf-8"?>
<p:tagLst xmlns:p="http://schemas.openxmlformats.org/presentationml/2006/main">
  <p:tag name="AS_UNIQUEID" val="6445"/>
</p:tagLst>
</file>

<file path=ppt/tags/tag761.xml><?xml version="1.0" encoding="utf-8"?>
<p:tagLst xmlns:p="http://schemas.openxmlformats.org/presentationml/2006/main">
  <p:tag name="AS_UNIQUEID" val="6446"/>
</p:tagLst>
</file>

<file path=ppt/tags/tag762.xml><?xml version="1.0" encoding="utf-8"?>
<p:tagLst xmlns:p="http://schemas.openxmlformats.org/presentationml/2006/main">
  <p:tag name="AS_UNIQUEID" val="6447"/>
</p:tagLst>
</file>

<file path=ppt/tags/tag763.xml><?xml version="1.0" encoding="utf-8"?>
<p:tagLst xmlns:p="http://schemas.openxmlformats.org/presentationml/2006/main">
  <p:tag name="AS_UNIQUEID" val="6448"/>
</p:tagLst>
</file>

<file path=ppt/tags/tag764.xml><?xml version="1.0" encoding="utf-8"?>
<p:tagLst xmlns:p="http://schemas.openxmlformats.org/presentationml/2006/main">
  <p:tag name="AS_UNIQUEID" val="6449"/>
</p:tagLst>
</file>

<file path=ppt/tags/tag765.xml><?xml version="1.0" encoding="utf-8"?>
<p:tagLst xmlns:p="http://schemas.openxmlformats.org/presentationml/2006/main">
  <p:tag name="AS_UNIQUEID" val="6450"/>
</p:tagLst>
</file>

<file path=ppt/tags/tag766.xml><?xml version="1.0" encoding="utf-8"?>
<p:tagLst xmlns:p="http://schemas.openxmlformats.org/presentationml/2006/main">
  <p:tag name="AS_UNIQUEID" val="6451"/>
</p:tagLst>
</file>

<file path=ppt/tags/tag767.xml><?xml version="1.0" encoding="utf-8"?>
<p:tagLst xmlns:p="http://schemas.openxmlformats.org/presentationml/2006/main">
  <p:tag name="AS_UNIQUEID" val="6452"/>
</p:tagLst>
</file>

<file path=ppt/tags/tag768.xml><?xml version="1.0" encoding="utf-8"?>
<p:tagLst xmlns:p="http://schemas.openxmlformats.org/presentationml/2006/main">
  <p:tag name="AS_UNIQUEID" val="6453"/>
</p:tagLst>
</file>

<file path=ppt/tags/tag769.xml><?xml version="1.0" encoding="utf-8"?>
<p:tagLst xmlns:p="http://schemas.openxmlformats.org/presentationml/2006/main">
  <p:tag name="AS_UNIQUEID" val="6454"/>
</p:tagLst>
</file>

<file path=ppt/tags/tag77.xml><?xml version="1.0" encoding="utf-8"?>
<p:tagLst xmlns:p="http://schemas.openxmlformats.org/presentationml/2006/main">
  <p:tag name="AS_UNIQUEID" val="6223"/>
</p:tagLst>
</file>

<file path=ppt/tags/tag770.xml><?xml version="1.0" encoding="utf-8"?>
<p:tagLst xmlns:p="http://schemas.openxmlformats.org/presentationml/2006/main">
  <p:tag name="AS_UNIQUEID" val="6455"/>
</p:tagLst>
</file>

<file path=ppt/tags/tag771.xml><?xml version="1.0" encoding="utf-8"?>
<p:tagLst xmlns:p="http://schemas.openxmlformats.org/presentationml/2006/main">
  <p:tag name="AS_UNIQUEID" val="6456"/>
</p:tagLst>
</file>

<file path=ppt/tags/tag772.xml><?xml version="1.0" encoding="utf-8"?>
<p:tagLst xmlns:p="http://schemas.openxmlformats.org/presentationml/2006/main">
  <p:tag name="AS_UNIQUEID" val="6457"/>
</p:tagLst>
</file>

<file path=ppt/tags/tag773.xml><?xml version="1.0" encoding="utf-8"?>
<p:tagLst xmlns:p="http://schemas.openxmlformats.org/presentationml/2006/main">
  <p:tag name="AS_UNIQUEID" val="6458"/>
</p:tagLst>
</file>

<file path=ppt/tags/tag774.xml><?xml version="1.0" encoding="utf-8"?>
<p:tagLst xmlns:p="http://schemas.openxmlformats.org/presentationml/2006/main">
  <p:tag name="AS_UNIQUEID" val="6459"/>
</p:tagLst>
</file>

<file path=ppt/tags/tag775.xml><?xml version="1.0" encoding="utf-8"?>
<p:tagLst xmlns:p="http://schemas.openxmlformats.org/presentationml/2006/main">
  <p:tag name="AS_UNIQUEID" val="6460"/>
</p:tagLst>
</file>

<file path=ppt/tags/tag776.xml><?xml version="1.0" encoding="utf-8"?>
<p:tagLst xmlns:p="http://schemas.openxmlformats.org/presentationml/2006/main">
  <p:tag name="AS_UNIQUEID" val="6461"/>
</p:tagLst>
</file>

<file path=ppt/tags/tag777.xml><?xml version="1.0" encoding="utf-8"?>
<p:tagLst xmlns:p="http://schemas.openxmlformats.org/presentationml/2006/main">
  <p:tag name="AS_UNIQUEID" val="6462"/>
</p:tagLst>
</file>

<file path=ppt/tags/tag778.xml><?xml version="1.0" encoding="utf-8"?>
<p:tagLst xmlns:p="http://schemas.openxmlformats.org/presentationml/2006/main">
  <p:tag name="AS_UNIQUEID" val="6463"/>
</p:tagLst>
</file>

<file path=ppt/tags/tag779.xml><?xml version="1.0" encoding="utf-8"?>
<p:tagLst xmlns:p="http://schemas.openxmlformats.org/presentationml/2006/main">
  <p:tag name="AS_UNIQUEID" val="6464"/>
</p:tagLst>
</file>

<file path=ppt/tags/tag78.xml><?xml version="1.0" encoding="utf-8"?>
<p:tagLst xmlns:p="http://schemas.openxmlformats.org/presentationml/2006/main">
  <p:tag name="AS_UNIQUEID" val="6224"/>
</p:tagLst>
</file>

<file path=ppt/tags/tag780.xml><?xml version="1.0" encoding="utf-8"?>
<p:tagLst xmlns:p="http://schemas.openxmlformats.org/presentationml/2006/main">
  <p:tag name="AS_UNIQUEID" val="6465"/>
</p:tagLst>
</file>

<file path=ppt/tags/tag781.xml><?xml version="1.0" encoding="utf-8"?>
<p:tagLst xmlns:p="http://schemas.openxmlformats.org/presentationml/2006/main">
  <p:tag name="AS_UNIQUEID" val="6466"/>
</p:tagLst>
</file>

<file path=ppt/tags/tag782.xml><?xml version="1.0" encoding="utf-8"?>
<p:tagLst xmlns:p="http://schemas.openxmlformats.org/presentationml/2006/main">
  <p:tag name="AS_UNIQUEID" val="6467"/>
</p:tagLst>
</file>

<file path=ppt/tags/tag783.xml><?xml version="1.0" encoding="utf-8"?>
<p:tagLst xmlns:p="http://schemas.openxmlformats.org/presentationml/2006/main">
  <p:tag name="AS_UNIQUEID" val="6468"/>
</p:tagLst>
</file>

<file path=ppt/tags/tag784.xml><?xml version="1.0" encoding="utf-8"?>
<p:tagLst xmlns:p="http://schemas.openxmlformats.org/presentationml/2006/main">
  <p:tag name="AS_UNIQUEID" val="6469"/>
</p:tagLst>
</file>

<file path=ppt/tags/tag785.xml><?xml version="1.0" encoding="utf-8"?>
<p:tagLst xmlns:p="http://schemas.openxmlformats.org/presentationml/2006/main">
  <p:tag name="AS_UNIQUEID" val="6470"/>
</p:tagLst>
</file>

<file path=ppt/tags/tag786.xml><?xml version="1.0" encoding="utf-8"?>
<p:tagLst xmlns:p="http://schemas.openxmlformats.org/presentationml/2006/main">
  <p:tag name="AS_UNIQUEID" val="6471"/>
</p:tagLst>
</file>

<file path=ppt/tags/tag787.xml><?xml version="1.0" encoding="utf-8"?>
<p:tagLst xmlns:p="http://schemas.openxmlformats.org/presentationml/2006/main">
  <p:tag name="AS_UNIQUEID" val="6472"/>
</p:tagLst>
</file>

<file path=ppt/tags/tag788.xml><?xml version="1.0" encoding="utf-8"?>
<p:tagLst xmlns:p="http://schemas.openxmlformats.org/presentationml/2006/main">
  <p:tag name="AS_UNIQUEID" val="6473"/>
</p:tagLst>
</file>

<file path=ppt/tags/tag789.xml><?xml version="1.0" encoding="utf-8"?>
<p:tagLst xmlns:p="http://schemas.openxmlformats.org/presentationml/2006/main">
  <p:tag name="AS_UNIQUEID" val="6474"/>
</p:tagLst>
</file>

<file path=ppt/tags/tag79.xml><?xml version="1.0" encoding="utf-8"?>
<p:tagLst xmlns:p="http://schemas.openxmlformats.org/presentationml/2006/main">
  <p:tag name="AS_UNIQUEID" val="6225"/>
</p:tagLst>
</file>

<file path=ppt/tags/tag790.xml><?xml version="1.0" encoding="utf-8"?>
<p:tagLst xmlns:p="http://schemas.openxmlformats.org/presentationml/2006/main">
  <p:tag name="AS_UNIQUEID" val="6475"/>
</p:tagLst>
</file>

<file path=ppt/tags/tag791.xml><?xml version="1.0" encoding="utf-8"?>
<p:tagLst xmlns:p="http://schemas.openxmlformats.org/presentationml/2006/main">
  <p:tag name="AS_UNIQUEID" val="6476"/>
</p:tagLst>
</file>

<file path=ppt/tags/tag792.xml><?xml version="1.0" encoding="utf-8"?>
<p:tagLst xmlns:p="http://schemas.openxmlformats.org/presentationml/2006/main">
  <p:tag name="AS_UNIQUEID" val="6477"/>
</p:tagLst>
</file>

<file path=ppt/tags/tag793.xml><?xml version="1.0" encoding="utf-8"?>
<p:tagLst xmlns:p="http://schemas.openxmlformats.org/presentationml/2006/main">
  <p:tag name="AS_UNIQUEID" val="6478"/>
</p:tagLst>
</file>

<file path=ppt/tags/tag794.xml><?xml version="1.0" encoding="utf-8"?>
<p:tagLst xmlns:p="http://schemas.openxmlformats.org/presentationml/2006/main">
  <p:tag name="AS_UNIQUEID" val="6479"/>
</p:tagLst>
</file>

<file path=ppt/tags/tag795.xml><?xml version="1.0" encoding="utf-8"?>
<p:tagLst xmlns:p="http://schemas.openxmlformats.org/presentationml/2006/main">
  <p:tag name="KSO_WM_BEAUTIFY_FLAG" val="#wm#"/>
  <p:tag name="KSO_WM_SLIDE_ID" val="custom20202548_7"/>
  <p:tag name="KSO_WM_SLIDE_INDEX" val="7"/>
  <p:tag name="KSO_WM_SLIDE_ITEM_CNT" val="0"/>
  <p:tag name="KSO_WM_SLIDE_LAYOUT" val="a_f"/>
  <p:tag name="KSO_WM_SLIDE_LAYOUT_CNT" val="1_1"/>
  <p:tag name="KSO_WM_SLIDE_POSITION" val="100*98"/>
  <p:tag name="KSO_WM_SLIDE_SIZE" val="758*343"/>
  <p:tag name="KSO_WM_SLIDE_SUBTYPE" val="pureTxt"/>
  <p:tag name="KSO_WM_SLIDE_TYPE" val="text"/>
  <p:tag name="KSO_WM_TAG_VERSION" val="1.0"/>
  <p:tag name="KSO_WM_TEMPLATE_CATEGORY" val="custom"/>
  <p:tag name="KSO_WM_TEMPLATE_COLOR_TYPE" val="0"/>
  <p:tag name="KSO_WM_TEMPLATE_INDEX" val="20202548"/>
  <p:tag name="KSO_WM_TEMPLATE_MASTER_THUMB_INDEX" val="0"/>
  <p:tag name="KSO_WM_TEMPLATE_MASTER_TYPE" val="1"/>
  <p:tag name="KSO_WM_TEMPLATE_SUBCATEGORY" val="0"/>
  <p:tag name="KSO_WM_UNIT_SHOW_EDIT_AREA_INDICATION" val="0"/>
</p:tagLst>
</file>

<file path=ppt/tags/tag796.xml><?xml version="1.0" encoding="utf-8"?>
<p:tagLst xmlns:p="http://schemas.openxmlformats.org/presentationml/2006/main">
  <p:tag name="AS_UNIQUEID" val="6480"/>
</p:tagLst>
</file>

<file path=ppt/tags/tag797.xml><?xml version="1.0" encoding="utf-8"?>
<p:tagLst xmlns:p="http://schemas.openxmlformats.org/presentationml/2006/main">
  <p:tag name="AS_UNIQUEID" val="6481"/>
</p:tagLst>
</file>

<file path=ppt/tags/tag798.xml><?xml version="1.0" encoding="utf-8"?>
<p:tagLst xmlns:p="http://schemas.openxmlformats.org/presentationml/2006/main">
  <p:tag name="AS_UNIQUEID" val="6482"/>
</p:tagLst>
</file>

<file path=ppt/tags/tag799.xml><?xml version="1.0" encoding="utf-8"?>
<p:tagLst xmlns:p="http://schemas.openxmlformats.org/presentationml/2006/main">
  <p:tag name="AS_UNIQUEID" val="6483"/>
</p:tagLst>
</file>

<file path=ppt/tags/tag8.xml><?xml version="1.0" encoding="utf-8"?>
<p:tagLst xmlns:p="http://schemas.openxmlformats.org/presentationml/2006/main">
  <p:tag name="AS_UNIQUEID" val="6157"/>
</p:tagLst>
</file>

<file path=ppt/tags/tag80.xml><?xml version="1.0" encoding="utf-8"?>
<p:tagLst xmlns:p="http://schemas.openxmlformats.org/presentationml/2006/main">
  <p:tag name="AS_UNIQUEID" val="6226"/>
</p:tagLst>
</file>

<file path=ppt/tags/tag800.xml><?xml version="1.0" encoding="utf-8"?>
<p:tagLst xmlns:p="http://schemas.openxmlformats.org/presentationml/2006/main">
  <p:tag name="AS_UNIQUEID" val="6484"/>
</p:tagLst>
</file>

<file path=ppt/tags/tag801.xml><?xml version="1.0" encoding="utf-8"?>
<p:tagLst xmlns:p="http://schemas.openxmlformats.org/presentationml/2006/main">
  <p:tag name="AS_UNIQUEID" val="6485"/>
</p:tagLst>
</file>

<file path=ppt/tags/tag802.xml><?xml version="1.0" encoding="utf-8"?>
<p:tagLst xmlns:p="http://schemas.openxmlformats.org/presentationml/2006/main">
  <p:tag name="AS_UNIQUEID" val="6486"/>
</p:tagLst>
</file>

<file path=ppt/tags/tag803.xml><?xml version="1.0" encoding="utf-8"?>
<p:tagLst xmlns:p="http://schemas.openxmlformats.org/presentationml/2006/main">
  <p:tag name="AS_UNIQUEID" val="6487"/>
</p:tagLst>
</file>

<file path=ppt/tags/tag804.xml><?xml version="1.0" encoding="utf-8"?>
<p:tagLst xmlns:p="http://schemas.openxmlformats.org/presentationml/2006/main">
  <p:tag name="AS_UNIQUEID" val="6488"/>
</p:tagLst>
</file>

<file path=ppt/tags/tag805.xml><?xml version="1.0" encoding="utf-8"?>
<p:tagLst xmlns:p="http://schemas.openxmlformats.org/presentationml/2006/main">
  <p:tag name="AS_UNIQUEID" val="6489"/>
</p:tagLst>
</file>

<file path=ppt/tags/tag806.xml><?xml version="1.0" encoding="utf-8"?>
<p:tagLst xmlns:p="http://schemas.openxmlformats.org/presentationml/2006/main">
  <p:tag name="AS_UNIQUEID" val="6490"/>
</p:tagLst>
</file>

<file path=ppt/tags/tag807.xml><?xml version="1.0" encoding="utf-8"?>
<p:tagLst xmlns:p="http://schemas.openxmlformats.org/presentationml/2006/main">
  <p:tag name="AS_UNIQUEID" val="6491"/>
</p:tagLst>
</file>

<file path=ppt/tags/tag808.xml><?xml version="1.0" encoding="utf-8"?>
<p:tagLst xmlns:p="http://schemas.openxmlformats.org/presentationml/2006/main">
  <p:tag name="AS_UNIQUEID" val="6492"/>
</p:tagLst>
</file>

<file path=ppt/tags/tag809.xml><?xml version="1.0" encoding="utf-8"?>
<p:tagLst xmlns:p="http://schemas.openxmlformats.org/presentationml/2006/main">
  <p:tag name="AS_UNIQUEID" val="6493"/>
</p:tagLst>
</file>

<file path=ppt/tags/tag81.xml><?xml version="1.0" encoding="utf-8"?>
<p:tagLst xmlns:p="http://schemas.openxmlformats.org/presentationml/2006/main">
  <p:tag name="AS_UNIQUEID" val="6227"/>
</p:tagLst>
</file>

<file path=ppt/tags/tag810.xml><?xml version="1.0" encoding="utf-8"?>
<p:tagLst xmlns:p="http://schemas.openxmlformats.org/presentationml/2006/main">
  <p:tag name="AS_UNIQUEID" val="6494"/>
</p:tagLst>
</file>

<file path=ppt/tags/tag811.xml><?xml version="1.0" encoding="utf-8"?>
<p:tagLst xmlns:p="http://schemas.openxmlformats.org/presentationml/2006/main">
  <p:tag name="AS_UNIQUEID" val="6495"/>
</p:tagLst>
</file>

<file path=ppt/tags/tag812.xml><?xml version="1.0" encoding="utf-8"?>
<p:tagLst xmlns:p="http://schemas.openxmlformats.org/presentationml/2006/main">
  <p:tag name="AS_UNIQUEID" val="6496"/>
</p:tagLst>
</file>

<file path=ppt/tags/tag813.xml><?xml version="1.0" encoding="utf-8"?>
<p:tagLst xmlns:p="http://schemas.openxmlformats.org/presentationml/2006/main">
  <p:tag name="AS_UNIQUEID" val="6497"/>
</p:tagLst>
</file>

<file path=ppt/tags/tag814.xml><?xml version="1.0" encoding="utf-8"?>
<p:tagLst xmlns:p="http://schemas.openxmlformats.org/presentationml/2006/main">
  <p:tag name="AS_UNIQUEID" val="6498"/>
</p:tagLst>
</file>

<file path=ppt/tags/tag815.xml><?xml version="1.0" encoding="utf-8"?>
<p:tagLst xmlns:p="http://schemas.openxmlformats.org/presentationml/2006/main">
  <p:tag name="AS_UNIQUEID" val="427"/>
</p:tagLst>
</file>

<file path=ppt/tags/tag816.xml><?xml version="1.0" encoding="utf-8"?>
<p:tagLst xmlns:p="http://schemas.openxmlformats.org/presentationml/2006/main">
  <p:tag name="AS_UNIQUEID" val="6499"/>
</p:tagLst>
</file>

<file path=ppt/tags/tag817.xml><?xml version="1.0" encoding="utf-8"?>
<p:tagLst xmlns:p="http://schemas.openxmlformats.org/presentationml/2006/main">
  <p:tag name="AS_UNIQUEID" val="6500"/>
</p:tagLst>
</file>

<file path=ppt/tags/tag818.xml><?xml version="1.0" encoding="utf-8"?>
<p:tagLst xmlns:p="http://schemas.openxmlformats.org/presentationml/2006/main">
  <p:tag name="AS_UNIQUEID" val="6501"/>
</p:tagLst>
</file>

<file path=ppt/tags/tag819.xml><?xml version="1.0" encoding="utf-8"?>
<p:tagLst xmlns:p="http://schemas.openxmlformats.org/presentationml/2006/main">
  <p:tag name="AS_UNIQUEID" val="6502"/>
</p:tagLst>
</file>

<file path=ppt/tags/tag82.xml><?xml version="1.0" encoding="utf-8"?>
<p:tagLst xmlns:p="http://schemas.openxmlformats.org/presentationml/2006/main">
  <p:tag name="AS_UNIQUEID" val="6228"/>
</p:tagLst>
</file>

<file path=ppt/tags/tag820.xml><?xml version="1.0" encoding="utf-8"?>
<p:tagLst xmlns:p="http://schemas.openxmlformats.org/presentationml/2006/main">
  <p:tag name="AS_UNIQUEID" val="6503"/>
</p:tagLst>
</file>

<file path=ppt/tags/tag821.xml><?xml version="1.0" encoding="utf-8"?>
<p:tagLst xmlns:p="http://schemas.openxmlformats.org/presentationml/2006/main">
  <p:tag name="AS_UNIQUEID" val="6504"/>
</p:tagLst>
</file>

<file path=ppt/tags/tag822.xml><?xml version="1.0" encoding="utf-8"?>
<p:tagLst xmlns:p="http://schemas.openxmlformats.org/presentationml/2006/main">
  <p:tag name="AS_UNIQUEID" val="6505"/>
</p:tagLst>
</file>

<file path=ppt/tags/tag823.xml><?xml version="1.0" encoding="utf-8"?>
<p:tagLst xmlns:p="http://schemas.openxmlformats.org/presentationml/2006/main">
  <p:tag name="AS_UNIQUEID" val="6506"/>
</p:tagLst>
</file>

<file path=ppt/tags/tag824.xml><?xml version="1.0" encoding="utf-8"?>
<p:tagLst xmlns:p="http://schemas.openxmlformats.org/presentationml/2006/main">
  <p:tag name="AS_UNIQUEID" val="6507"/>
</p:tagLst>
</file>

<file path=ppt/tags/tag825.xml><?xml version="1.0" encoding="utf-8"?>
<p:tagLst xmlns:p="http://schemas.openxmlformats.org/presentationml/2006/main">
  <p:tag name="AS_UNIQUEID" val="6508"/>
</p:tagLst>
</file>

<file path=ppt/tags/tag826.xml><?xml version="1.0" encoding="utf-8"?>
<p:tagLst xmlns:p="http://schemas.openxmlformats.org/presentationml/2006/main">
  <p:tag name="AS_UNIQUEID" val="6509"/>
</p:tagLst>
</file>

<file path=ppt/tags/tag827.xml><?xml version="1.0" encoding="utf-8"?>
<p:tagLst xmlns:p="http://schemas.openxmlformats.org/presentationml/2006/main">
  <p:tag name="AS_UNIQUEID" val="6510"/>
</p:tagLst>
</file>

<file path=ppt/tags/tag828.xml><?xml version="1.0" encoding="utf-8"?>
<p:tagLst xmlns:p="http://schemas.openxmlformats.org/presentationml/2006/main">
  <p:tag name="AS_UNIQUEID" val="6511"/>
</p:tagLst>
</file>

<file path=ppt/tags/tag829.xml><?xml version="1.0" encoding="utf-8"?>
<p:tagLst xmlns:p="http://schemas.openxmlformats.org/presentationml/2006/main">
  <p:tag name="AS_UNIQUEID" val="6512"/>
</p:tagLst>
</file>

<file path=ppt/tags/tag83.xml><?xml version="1.0" encoding="utf-8"?>
<p:tagLst xmlns:p="http://schemas.openxmlformats.org/presentationml/2006/main">
  <p:tag name="AS_UNIQUEID" val="6229"/>
</p:tagLst>
</file>

<file path=ppt/tags/tag830.xml><?xml version="1.0" encoding="utf-8"?>
<p:tagLst xmlns:p="http://schemas.openxmlformats.org/presentationml/2006/main">
  <p:tag name="AS_UNIQUEID" val="6513"/>
</p:tagLst>
</file>

<file path=ppt/tags/tag831.xml><?xml version="1.0" encoding="utf-8"?>
<p:tagLst xmlns:p="http://schemas.openxmlformats.org/presentationml/2006/main">
  <p:tag name="AS_UNIQUEID" val="6514"/>
</p:tagLst>
</file>

<file path=ppt/tags/tag832.xml><?xml version="1.0" encoding="utf-8"?>
<p:tagLst xmlns:p="http://schemas.openxmlformats.org/presentationml/2006/main">
  <p:tag name="AS_UNIQUEID" val="6515"/>
</p:tagLst>
</file>

<file path=ppt/tags/tag833.xml><?xml version="1.0" encoding="utf-8"?>
<p:tagLst xmlns:p="http://schemas.openxmlformats.org/presentationml/2006/main">
  <p:tag name="AS_UNIQUEID" val="6516"/>
</p:tagLst>
</file>

<file path=ppt/tags/tag834.xml><?xml version="1.0" encoding="utf-8"?>
<p:tagLst xmlns:p="http://schemas.openxmlformats.org/presentationml/2006/main">
  <p:tag name="AS_UNIQUEID" val="6517"/>
</p:tagLst>
</file>

<file path=ppt/tags/tag835.xml><?xml version="1.0" encoding="utf-8"?>
<p:tagLst xmlns:p="http://schemas.openxmlformats.org/presentationml/2006/main">
  <p:tag name="AS_UNIQUEID" val="6518"/>
</p:tagLst>
</file>

<file path=ppt/tags/tag836.xml><?xml version="1.0" encoding="utf-8"?>
<p:tagLst xmlns:p="http://schemas.openxmlformats.org/presentationml/2006/main">
  <p:tag name="AS_UNIQUEID" val="6519"/>
</p:tagLst>
</file>

<file path=ppt/tags/tag837.xml><?xml version="1.0" encoding="utf-8"?>
<p:tagLst xmlns:p="http://schemas.openxmlformats.org/presentationml/2006/main">
  <p:tag name="AS_UNIQUEID" val="6520"/>
</p:tagLst>
</file>

<file path=ppt/tags/tag838.xml><?xml version="1.0" encoding="utf-8"?>
<p:tagLst xmlns:p="http://schemas.openxmlformats.org/presentationml/2006/main">
  <p:tag name="AS_UNIQUEID" val="6521"/>
</p:tagLst>
</file>

<file path=ppt/tags/tag839.xml><?xml version="1.0" encoding="utf-8"?>
<p:tagLst xmlns:p="http://schemas.openxmlformats.org/presentationml/2006/main">
  <p:tag name="AS_UNIQUEID" val="6522"/>
</p:tagLst>
</file>

<file path=ppt/tags/tag84.xml><?xml version="1.0" encoding="utf-8"?>
<p:tagLst xmlns:p="http://schemas.openxmlformats.org/presentationml/2006/main">
  <p:tag name="AS_UNIQUEID" val="6230"/>
</p:tagLst>
</file>

<file path=ppt/tags/tag840.xml><?xml version="1.0" encoding="utf-8"?>
<p:tagLst xmlns:p="http://schemas.openxmlformats.org/presentationml/2006/main">
  <p:tag name="AS_UNIQUEID" val="6523"/>
</p:tagLst>
</file>

<file path=ppt/tags/tag841.xml><?xml version="1.0" encoding="utf-8"?>
<p:tagLst xmlns:p="http://schemas.openxmlformats.org/presentationml/2006/main">
  <p:tag name="AS_UNIQUEID" val="6524"/>
</p:tagLst>
</file>

<file path=ppt/tags/tag842.xml><?xml version="1.0" encoding="utf-8"?>
<p:tagLst xmlns:p="http://schemas.openxmlformats.org/presentationml/2006/main">
  <p:tag name="AS_UNIQUEID" val="6525"/>
</p:tagLst>
</file>

<file path=ppt/tags/tag843.xml><?xml version="1.0" encoding="utf-8"?>
<p:tagLst xmlns:p="http://schemas.openxmlformats.org/presentationml/2006/main">
  <p:tag name="AS_UNIQUEID" val="6526"/>
</p:tagLst>
</file>

<file path=ppt/tags/tag844.xml><?xml version="1.0" encoding="utf-8"?>
<p:tagLst xmlns:p="http://schemas.openxmlformats.org/presentationml/2006/main">
  <p:tag name="AS_UNIQUEID" val="6527"/>
</p:tagLst>
</file>

<file path=ppt/tags/tag845.xml><?xml version="1.0" encoding="utf-8"?>
<p:tagLst xmlns:p="http://schemas.openxmlformats.org/presentationml/2006/main">
  <p:tag name="AS_UNIQUEID" val="6528"/>
</p:tagLst>
</file>

<file path=ppt/tags/tag846.xml><?xml version="1.0" encoding="utf-8"?>
<p:tagLst xmlns:p="http://schemas.openxmlformats.org/presentationml/2006/main">
  <p:tag name="AS_UNIQUEID" val="6529"/>
</p:tagLst>
</file>

<file path=ppt/tags/tag847.xml><?xml version="1.0" encoding="utf-8"?>
<p:tagLst xmlns:p="http://schemas.openxmlformats.org/presentationml/2006/main">
  <p:tag name="AS_UNIQUEID" val="6530"/>
</p:tagLst>
</file>

<file path=ppt/tags/tag848.xml><?xml version="1.0" encoding="utf-8"?>
<p:tagLst xmlns:p="http://schemas.openxmlformats.org/presentationml/2006/main">
  <p:tag name="AS_UNIQUEID" val="6531"/>
</p:tagLst>
</file>

<file path=ppt/tags/tag849.xml><?xml version="1.0" encoding="utf-8"?>
<p:tagLst xmlns:p="http://schemas.openxmlformats.org/presentationml/2006/main">
  <p:tag name="AS_UNIQUEID" val="6532"/>
</p:tagLst>
</file>

<file path=ppt/tags/tag85.xml><?xml version="1.0" encoding="utf-8"?>
<p:tagLst xmlns:p="http://schemas.openxmlformats.org/presentationml/2006/main">
  <p:tag name="AS_UNIQUEID" val="6231"/>
</p:tagLst>
</file>

<file path=ppt/tags/tag850.xml><?xml version="1.0" encoding="utf-8"?>
<p:tagLst xmlns:p="http://schemas.openxmlformats.org/presentationml/2006/main">
  <p:tag name="AS_UNIQUEID" val="6533"/>
</p:tagLst>
</file>

<file path=ppt/tags/tag851.xml><?xml version="1.0" encoding="utf-8"?>
<p:tagLst xmlns:p="http://schemas.openxmlformats.org/presentationml/2006/main">
  <p:tag name="AS_UNIQUEID" val="6534"/>
</p:tagLst>
</file>

<file path=ppt/tags/tag852.xml><?xml version="1.0" encoding="utf-8"?>
<p:tagLst xmlns:p="http://schemas.openxmlformats.org/presentationml/2006/main">
  <p:tag name="AS_UNIQUEID" val="6535"/>
</p:tagLst>
</file>

<file path=ppt/tags/tag853.xml><?xml version="1.0" encoding="utf-8"?>
<p:tagLst xmlns:p="http://schemas.openxmlformats.org/presentationml/2006/main">
  <p:tag name="AS_UNIQUEID" val="6536"/>
</p:tagLst>
</file>

<file path=ppt/tags/tag854.xml><?xml version="1.0" encoding="utf-8"?>
<p:tagLst xmlns:p="http://schemas.openxmlformats.org/presentationml/2006/main">
  <p:tag name="AS_UNIQUEID" val="6537"/>
</p:tagLst>
</file>

<file path=ppt/tags/tag855.xml><?xml version="1.0" encoding="utf-8"?>
<p:tagLst xmlns:p="http://schemas.openxmlformats.org/presentationml/2006/main">
  <p:tag name="AS_UNIQUEID" val="6538"/>
</p:tagLst>
</file>

<file path=ppt/tags/tag856.xml><?xml version="1.0" encoding="utf-8"?>
<p:tagLst xmlns:p="http://schemas.openxmlformats.org/presentationml/2006/main">
  <p:tag name="AS_UNIQUEID" val="6539"/>
</p:tagLst>
</file>

<file path=ppt/tags/tag857.xml><?xml version="1.0" encoding="utf-8"?>
<p:tagLst xmlns:p="http://schemas.openxmlformats.org/presentationml/2006/main">
  <p:tag name="AS_UNIQUEID" val="6540"/>
</p:tagLst>
</file>

<file path=ppt/tags/tag858.xml><?xml version="1.0" encoding="utf-8"?>
<p:tagLst xmlns:p="http://schemas.openxmlformats.org/presentationml/2006/main">
  <p:tag name="AS_UNIQUEID" val="6541"/>
</p:tagLst>
</file>

<file path=ppt/tags/tag859.xml><?xml version="1.0" encoding="utf-8"?>
<p:tagLst xmlns:p="http://schemas.openxmlformats.org/presentationml/2006/main">
  <p:tag name="AS_UNIQUEID" val="6542"/>
</p:tagLst>
</file>

<file path=ppt/tags/tag86.xml><?xml version="1.0" encoding="utf-8"?>
<p:tagLst xmlns:p="http://schemas.openxmlformats.org/presentationml/2006/main">
  <p:tag name="AS_UNIQUEID" val="6232"/>
</p:tagLst>
</file>

<file path=ppt/tags/tag860.xml><?xml version="1.0" encoding="utf-8"?>
<p:tagLst xmlns:p="http://schemas.openxmlformats.org/presentationml/2006/main">
  <p:tag name="AS_UNIQUEID" val="6543"/>
</p:tagLst>
</file>

<file path=ppt/tags/tag861.xml><?xml version="1.0" encoding="utf-8"?>
<p:tagLst xmlns:p="http://schemas.openxmlformats.org/presentationml/2006/main">
  <p:tag name="AS_UNIQUEID" val="6544"/>
</p:tagLst>
</file>

<file path=ppt/tags/tag862.xml><?xml version="1.0" encoding="utf-8"?>
<p:tagLst xmlns:p="http://schemas.openxmlformats.org/presentationml/2006/main">
  <p:tag name="AS_UNIQUEID" val="6545"/>
</p:tagLst>
</file>

<file path=ppt/tags/tag863.xml><?xml version="1.0" encoding="utf-8"?>
<p:tagLst xmlns:p="http://schemas.openxmlformats.org/presentationml/2006/main">
  <p:tag name="AS_UNIQUEID" val="6546"/>
</p:tagLst>
</file>

<file path=ppt/tags/tag864.xml><?xml version="1.0" encoding="utf-8"?>
<p:tagLst xmlns:p="http://schemas.openxmlformats.org/presentationml/2006/main">
  <p:tag name="AS_UNIQUEID" val="6547"/>
</p:tagLst>
</file>

<file path=ppt/tags/tag865.xml><?xml version="1.0" encoding="utf-8"?>
<p:tagLst xmlns:p="http://schemas.openxmlformats.org/presentationml/2006/main">
  <p:tag name="AS_UNIQUEID" val="6548"/>
</p:tagLst>
</file>

<file path=ppt/tags/tag866.xml><?xml version="1.0" encoding="utf-8"?>
<p:tagLst xmlns:p="http://schemas.openxmlformats.org/presentationml/2006/main">
  <p:tag name="AS_UNIQUEID" val="6549"/>
</p:tagLst>
</file>

<file path=ppt/tags/tag867.xml><?xml version="1.0" encoding="utf-8"?>
<p:tagLst xmlns:p="http://schemas.openxmlformats.org/presentationml/2006/main">
  <p:tag name="AS_UNIQUEID" val="6550"/>
</p:tagLst>
</file>

<file path=ppt/tags/tag868.xml><?xml version="1.0" encoding="utf-8"?>
<p:tagLst xmlns:p="http://schemas.openxmlformats.org/presentationml/2006/main">
  <p:tag name="AS_UNIQUEID" val="6551"/>
</p:tagLst>
</file>

<file path=ppt/tags/tag869.xml><?xml version="1.0" encoding="utf-8"?>
<p:tagLst xmlns:p="http://schemas.openxmlformats.org/presentationml/2006/main">
  <p:tag name="AS_UNIQUEID" val="6552"/>
</p:tagLst>
</file>

<file path=ppt/tags/tag87.xml><?xml version="1.0" encoding="utf-8"?>
<p:tagLst xmlns:p="http://schemas.openxmlformats.org/presentationml/2006/main">
  <p:tag name="AS_UNIQUEID" val="6233"/>
</p:tagLst>
</file>

<file path=ppt/tags/tag870.xml><?xml version="1.0" encoding="utf-8"?>
<p:tagLst xmlns:p="http://schemas.openxmlformats.org/presentationml/2006/main">
  <p:tag name="AS_UNIQUEID" val="6553"/>
</p:tagLst>
</file>

<file path=ppt/tags/tag871.xml><?xml version="1.0" encoding="utf-8"?>
<p:tagLst xmlns:p="http://schemas.openxmlformats.org/presentationml/2006/main">
  <p:tag name="AS_UNIQUEID" val="6554"/>
</p:tagLst>
</file>

<file path=ppt/tags/tag872.xml><?xml version="1.0" encoding="utf-8"?>
<p:tagLst xmlns:p="http://schemas.openxmlformats.org/presentationml/2006/main">
  <p:tag name="AS_UNIQUEID" val="6555"/>
</p:tagLst>
</file>

<file path=ppt/tags/tag873.xml><?xml version="1.0" encoding="utf-8"?>
<p:tagLst xmlns:p="http://schemas.openxmlformats.org/presentationml/2006/main">
  <p:tag name="AS_UNIQUEID" val="6556"/>
</p:tagLst>
</file>

<file path=ppt/tags/tag874.xml><?xml version="1.0" encoding="utf-8"?>
<p:tagLst xmlns:p="http://schemas.openxmlformats.org/presentationml/2006/main">
  <p:tag name="AS_UNIQUEID" val="6557"/>
</p:tagLst>
</file>

<file path=ppt/tags/tag875.xml><?xml version="1.0" encoding="utf-8"?>
<p:tagLst xmlns:p="http://schemas.openxmlformats.org/presentationml/2006/main">
  <p:tag name="AS_UNIQUEID" val="6558"/>
</p:tagLst>
</file>

<file path=ppt/tags/tag876.xml><?xml version="1.0" encoding="utf-8"?>
<p:tagLst xmlns:p="http://schemas.openxmlformats.org/presentationml/2006/main">
  <p:tag name="AS_UNIQUEID" val="6559"/>
</p:tagLst>
</file>

<file path=ppt/tags/tag877.xml><?xml version="1.0" encoding="utf-8"?>
<p:tagLst xmlns:p="http://schemas.openxmlformats.org/presentationml/2006/main">
  <p:tag name="AS_UNIQUEID" val="6560"/>
</p:tagLst>
</file>

<file path=ppt/tags/tag878.xml><?xml version="1.0" encoding="utf-8"?>
<p:tagLst xmlns:p="http://schemas.openxmlformats.org/presentationml/2006/main">
  <p:tag name="AS_UNIQUEID" val="6561"/>
</p:tagLst>
</file>

<file path=ppt/tags/tag879.xml><?xml version="1.0" encoding="utf-8"?>
<p:tagLst xmlns:p="http://schemas.openxmlformats.org/presentationml/2006/main">
  <p:tag name="AS_UNIQUEID" val="6562"/>
</p:tagLst>
</file>

<file path=ppt/tags/tag88.xml><?xml version="1.0" encoding="utf-8"?>
<p:tagLst xmlns:p="http://schemas.openxmlformats.org/presentationml/2006/main">
  <p:tag name="AS_UNIQUEID" val="6234"/>
</p:tagLst>
</file>

<file path=ppt/tags/tag880.xml><?xml version="1.0" encoding="utf-8"?>
<p:tagLst xmlns:p="http://schemas.openxmlformats.org/presentationml/2006/main">
  <p:tag name="AS_UNIQUEID" val="6563"/>
</p:tagLst>
</file>

<file path=ppt/tags/tag881.xml><?xml version="1.0" encoding="utf-8"?>
<p:tagLst xmlns:p="http://schemas.openxmlformats.org/presentationml/2006/main">
  <p:tag name="AS_UNIQUEID" val="6564"/>
</p:tagLst>
</file>

<file path=ppt/tags/tag882.xml><?xml version="1.0" encoding="utf-8"?>
<p:tagLst xmlns:p="http://schemas.openxmlformats.org/presentationml/2006/main">
  <p:tag name="AS_UNIQUEID" val="6565"/>
</p:tagLst>
</file>

<file path=ppt/tags/tag883.xml><?xml version="1.0" encoding="utf-8"?>
<p:tagLst xmlns:p="http://schemas.openxmlformats.org/presentationml/2006/main">
  <p:tag name="AS_UNIQUEID" val="6566"/>
</p:tagLst>
</file>

<file path=ppt/tags/tag884.xml><?xml version="1.0" encoding="utf-8"?>
<p:tagLst xmlns:p="http://schemas.openxmlformats.org/presentationml/2006/main">
  <p:tag name="AS_UNIQUEID" val="6567"/>
</p:tagLst>
</file>

<file path=ppt/tags/tag885.xml><?xml version="1.0" encoding="utf-8"?>
<p:tagLst xmlns:p="http://schemas.openxmlformats.org/presentationml/2006/main">
  <p:tag name="AS_UNIQUEID" val="6568"/>
  <p:tag name="KSO_WM_UNIT_PLACING_PICTURE_USER_VIEWPORT" val="{&quot;height&quot;:3779.527559055118,&quot;width&quot;:5669.291338582677}"/>
</p:tagLst>
</file>

<file path=ppt/tags/tag886.xml><?xml version="1.0" encoding="utf-8"?>
<p:tagLst xmlns:p="http://schemas.openxmlformats.org/presentationml/2006/main">
  <p:tag name="AS_UNIQUEID" val="6569"/>
</p:tagLst>
</file>

<file path=ppt/tags/tag887.xml><?xml version="1.0" encoding="utf-8"?>
<p:tagLst xmlns:p="http://schemas.openxmlformats.org/presentationml/2006/main">
  <p:tag name="AS_UNIQUEID" val="6570"/>
</p:tagLst>
</file>

<file path=ppt/tags/tag888.xml><?xml version="1.0" encoding="utf-8"?>
<p:tagLst xmlns:p="http://schemas.openxmlformats.org/presentationml/2006/main">
  <p:tag name="AS_UNIQUEID" val="6571"/>
</p:tagLst>
</file>

<file path=ppt/tags/tag889.xml><?xml version="1.0" encoding="utf-8"?>
<p:tagLst xmlns:p="http://schemas.openxmlformats.org/presentationml/2006/main">
  <p:tag name="AS_UNIQUEID" val="6572"/>
</p:tagLst>
</file>

<file path=ppt/tags/tag89.xml><?xml version="1.0" encoding="utf-8"?>
<p:tagLst xmlns:p="http://schemas.openxmlformats.org/presentationml/2006/main">
  <p:tag name="AS_UNIQUEID" val="6235"/>
</p:tagLst>
</file>

<file path=ppt/tags/tag890.xml><?xml version="1.0" encoding="utf-8"?>
<p:tagLst xmlns:p="http://schemas.openxmlformats.org/presentationml/2006/main">
  <p:tag name="AS_UNIQUEID" val="6573"/>
</p:tagLst>
</file>

<file path=ppt/tags/tag891.xml><?xml version="1.0" encoding="utf-8"?>
<p:tagLst xmlns:p="http://schemas.openxmlformats.org/presentationml/2006/main">
  <p:tag name="KSO_WM_BEAUTIFY_FLAG" val="#wm#"/>
  <p:tag name="KSO_WM_SLIDE_ID" val="custom20202548_7"/>
  <p:tag name="KSO_WM_SLIDE_INDEX" val="7"/>
  <p:tag name="KSO_WM_SLIDE_ITEM_CNT" val="0"/>
  <p:tag name="KSO_WM_SLIDE_LAYOUT" val="a_f"/>
  <p:tag name="KSO_WM_SLIDE_LAYOUT_CNT" val="1_1"/>
  <p:tag name="KSO_WM_SLIDE_POSITION" val="100*98"/>
  <p:tag name="KSO_WM_SLIDE_SIZE" val="758*343"/>
  <p:tag name="KSO_WM_SLIDE_SUBTYPE" val="pureTxt"/>
  <p:tag name="KSO_WM_SLIDE_TYPE" val="text"/>
  <p:tag name="KSO_WM_TAG_VERSION" val="1.0"/>
  <p:tag name="KSO_WM_TEMPLATE_CATEGORY" val="custom"/>
  <p:tag name="KSO_WM_TEMPLATE_COLOR_TYPE" val="0"/>
  <p:tag name="KSO_WM_TEMPLATE_INDEX" val="20202548"/>
  <p:tag name="KSO_WM_TEMPLATE_MASTER_THUMB_INDEX" val="0"/>
  <p:tag name="KSO_WM_TEMPLATE_MASTER_TYPE" val="1"/>
  <p:tag name="KSO_WM_TEMPLATE_SUBCATEGORY" val="0"/>
  <p:tag name="KSO_WM_UNIT_SHOW_EDIT_AREA_INDICATION" val="0"/>
</p:tagLst>
</file>

<file path=ppt/tags/tag892.xml><?xml version="1.0" encoding="utf-8"?>
<p:tagLst xmlns:p="http://schemas.openxmlformats.org/presentationml/2006/main">
  <p:tag name="AS_UNIQUEID" val="6574"/>
</p:tagLst>
</file>

<file path=ppt/tags/tag893.xml><?xml version="1.0" encoding="utf-8"?>
<p:tagLst xmlns:p="http://schemas.openxmlformats.org/presentationml/2006/main">
  <p:tag name="AS_UNIQUEID" val="6575"/>
</p:tagLst>
</file>

<file path=ppt/tags/tag894.xml><?xml version="1.0" encoding="utf-8"?>
<p:tagLst xmlns:p="http://schemas.openxmlformats.org/presentationml/2006/main">
  <p:tag name="AS_UNIQUEID" val="6576"/>
</p:tagLst>
</file>

<file path=ppt/tags/tag895.xml><?xml version="1.0" encoding="utf-8"?>
<p:tagLst xmlns:p="http://schemas.openxmlformats.org/presentationml/2006/main">
  <p:tag name="AS_UNIQUEID" val="6577"/>
</p:tagLst>
</file>

<file path=ppt/tags/tag896.xml><?xml version="1.0" encoding="utf-8"?>
<p:tagLst xmlns:p="http://schemas.openxmlformats.org/presentationml/2006/main">
  <p:tag name="AS_UNIQUEID" val="6578"/>
</p:tagLst>
</file>

<file path=ppt/tags/tag897.xml><?xml version="1.0" encoding="utf-8"?>
<p:tagLst xmlns:p="http://schemas.openxmlformats.org/presentationml/2006/main">
  <p:tag name="AS_UNIQUEID" val="6579"/>
</p:tagLst>
</file>

<file path=ppt/tags/tag898.xml><?xml version="1.0" encoding="utf-8"?>
<p:tagLst xmlns:p="http://schemas.openxmlformats.org/presentationml/2006/main">
  <p:tag name="AS_UNIQUEID" val="6580"/>
</p:tagLst>
</file>

<file path=ppt/tags/tag899.xml><?xml version="1.0" encoding="utf-8"?>
<p:tagLst xmlns:p="http://schemas.openxmlformats.org/presentationml/2006/main">
  <p:tag name="AS_UNIQUEID" val="6581"/>
</p:tagLst>
</file>

<file path=ppt/tags/tag9.xml><?xml version="1.0" encoding="utf-8"?>
<p:tagLst xmlns:p="http://schemas.openxmlformats.org/presentationml/2006/main">
  <p:tag name="AS_UNIQUEID" val="6158"/>
</p:tagLst>
</file>

<file path=ppt/tags/tag90.xml><?xml version="1.0" encoding="utf-8"?>
<p:tagLst xmlns:p="http://schemas.openxmlformats.org/presentationml/2006/main">
  <p:tag name="AS_UNIQUEID" val="6236"/>
</p:tagLst>
</file>

<file path=ppt/tags/tag900.xml><?xml version="1.0" encoding="utf-8"?>
<p:tagLst xmlns:p="http://schemas.openxmlformats.org/presentationml/2006/main">
  <p:tag name="AS_UNIQUEID" val="6582"/>
</p:tagLst>
</file>

<file path=ppt/tags/tag901.xml><?xml version="1.0" encoding="utf-8"?>
<p:tagLst xmlns:p="http://schemas.openxmlformats.org/presentationml/2006/main">
  <p:tag name="AS_UNIQUEID" val="6583"/>
</p:tagLst>
</file>

<file path=ppt/tags/tag902.xml><?xml version="1.0" encoding="utf-8"?>
<p:tagLst xmlns:p="http://schemas.openxmlformats.org/presentationml/2006/main">
  <p:tag name="AS_UNIQUEID" val="6584"/>
</p:tagLst>
</file>

<file path=ppt/tags/tag903.xml><?xml version="1.0" encoding="utf-8"?>
<p:tagLst xmlns:p="http://schemas.openxmlformats.org/presentationml/2006/main">
  <p:tag name="AS_UNIQUEID" val="6585"/>
</p:tagLst>
</file>

<file path=ppt/tags/tag904.xml><?xml version="1.0" encoding="utf-8"?>
<p:tagLst xmlns:p="http://schemas.openxmlformats.org/presentationml/2006/main">
  <p:tag name="AS_UNIQUEID" val="44"/>
</p:tagLst>
</file>

<file path=ppt/tags/tag905.xml><?xml version="1.0" encoding="utf-8"?>
<p:tagLst xmlns:p="http://schemas.openxmlformats.org/presentationml/2006/main">
  <p:tag name="AS_UNIQUEID" val="45"/>
</p:tagLst>
</file>

<file path=ppt/tags/tag906.xml><?xml version="1.0" encoding="utf-8"?>
<p:tagLst xmlns:p="http://schemas.openxmlformats.org/presentationml/2006/main">
  <p:tag name="AS_UNIQUEID" val="46"/>
</p:tagLst>
</file>

<file path=ppt/tags/tag907.xml><?xml version="1.0" encoding="utf-8"?>
<p:tagLst xmlns:p="http://schemas.openxmlformats.org/presentationml/2006/main">
  <p:tag name="AS_UNIQUEID" val="47"/>
</p:tagLst>
</file>

<file path=ppt/tags/tag908.xml><?xml version="1.0" encoding="utf-8"?>
<p:tagLst xmlns:p="http://schemas.openxmlformats.org/presentationml/2006/main">
  <p:tag name="AS_UNIQUEID" val="48"/>
</p:tagLst>
</file>

<file path=ppt/tags/tag909.xml><?xml version="1.0" encoding="utf-8"?>
<p:tagLst xmlns:p="http://schemas.openxmlformats.org/presentationml/2006/main">
  <p:tag name="AS_UNIQUEID" val="49"/>
</p:tagLst>
</file>

<file path=ppt/tags/tag91.xml><?xml version="1.0" encoding="utf-8"?>
<p:tagLst xmlns:p="http://schemas.openxmlformats.org/presentationml/2006/main">
  <p:tag name="AS_UNIQUEID" val="6237"/>
</p:tagLst>
</file>

<file path=ppt/tags/tag910.xml><?xml version="1.0" encoding="utf-8"?>
<p:tagLst xmlns:p="http://schemas.openxmlformats.org/presentationml/2006/main">
  <p:tag name="AS_UNIQUEID" val="50"/>
</p:tagLst>
</file>

<file path=ppt/tags/tag911.xml><?xml version="1.0" encoding="utf-8"?>
<p:tagLst xmlns:p="http://schemas.openxmlformats.org/presentationml/2006/main">
  <p:tag name="AS_UNIQUEID" val="51"/>
</p:tagLst>
</file>

<file path=ppt/tags/tag912.xml><?xml version="1.0" encoding="utf-8"?>
<p:tagLst xmlns:p="http://schemas.openxmlformats.org/presentationml/2006/main">
  <p:tag name="AS_UNIQUEID" val="52"/>
</p:tagLst>
</file>

<file path=ppt/tags/tag913.xml><?xml version="1.0" encoding="utf-8"?>
<p:tagLst xmlns:p="http://schemas.openxmlformats.org/presentationml/2006/main">
  <p:tag name="AS_UNIQUEID" val="53"/>
</p:tagLst>
</file>

<file path=ppt/tags/tag914.xml><?xml version="1.0" encoding="utf-8"?>
<p:tagLst xmlns:p="http://schemas.openxmlformats.org/presentationml/2006/main">
  <p:tag name="AS_UNIQUEID" val="54"/>
</p:tagLst>
</file>

<file path=ppt/tags/tag915.xml><?xml version="1.0" encoding="utf-8"?>
<p:tagLst xmlns:p="http://schemas.openxmlformats.org/presentationml/2006/main">
  <p:tag name="AS_UNIQUEID" val="55"/>
</p:tagLst>
</file>

<file path=ppt/tags/tag916.xml><?xml version="1.0" encoding="utf-8"?>
<p:tagLst xmlns:p="http://schemas.openxmlformats.org/presentationml/2006/main">
  <p:tag name="AS_UNIQUEID" val="56"/>
</p:tagLst>
</file>

<file path=ppt/tags/tag917.xml><?xml version="1.0" encoding="utf-8"?>
<p:tagLst xmlns:p="http://schemas.openxmlformats.org/presentationml/2006/main">
  <p:tag name="AS_UNIQUEID" val="57"/>
</p:tagLst>
</file>

<file path=ppt/tags/tag918.xml><?xml version="1.0" encoding="utf-8"?>
<p:tagLst xmlns:p="http://schemas.openxmlformats.org/presentationml/2006/main">
  <p:tag name="AS_UNIQUEID" val="58"/>
</p:tagLst>
</file>

<file path=ppt/tags/tag919.xml><?xml version="1.0" encoding="utf-8"?>
<p:tagLst xmlns:p="http://schemas.openxmlformats.org/presentationml/2006/main">
  <p:tag name="AS_UNIQUEID" val="59"/>
</p:tagLst>
</file>

<file path=ppt/tags/tag92.xml><?xml version="1.0" encoding="utf-8"?>
<p:tagLst xmlns:p="http://schemas.openxmlformats.org/presentationml/2006/main">
  <p:tag name="AS_UNIQUEID" val="6238"/>
</p:tagLst>
</file>

<file path=ppt/tags/tag920.xml><?xml version="1.0" encoding="utf-8"?>
<p:tagLst xmlns:p="http://schemas.openxmlformats.org/presentationml/2006/main">
  <p:tag name="AS_UNIQUEID" val="60"/>
</p:tagLst>
</file>

<file path=ppt/tags/tag921.xml><?xml version="1.0" encoding="utf-8"?>
<p:tagLst xmlns:p="http://schemas.openxmlformats.org/presentationml/2006/main">
  <p:tag name="AS_UNIQUEID" val="61"/>
</p:tagLst>
</file>

<file path=ppt/tags/tag922.xml><?xml version="1.0" encoding="utf-8"?>
<p:tagLst xmlns:p="http://schemas.openxmlformats.org/presentationml/2006/main">
  <p:tag name="AS_UNIQUEID" val="62"/>
</p:tagLst>
</file>

<file path=ppt/tags/tag923.xml><?xml version="1.0" encoding="utf-8"?>
<p:tagLst xmlns:p="http://schemas.openxmlformats.org/presentationml/2006/main">
  <p:tag name="AS_UNIQUEID" val="64"/>
</p:tagLst>
</file>

<file path=ppt/tags/tag924.xml><?xml version="1.0" encoding="utf-8"?>
<p:tagLst xmlns:p="http://schemas.openxmlformats.org/presentationml/2006/main">
  <p:tag name="AS_UNIQUEID" val="65"/>
</p:tagLst>
</file>

<file path=ppt/tags/tag925.xml><?xml version="1.0" encoding="utf-8"?>
<p:tagLst xmlns:p="http://schemas.openxmlformats.org/presentationml/2006/main">
  <p:tag name="AS_UNIQUEID" val="66"/>
</p:tagLst>
</file>

<file path=ppt/tags/tag926.xml><?xml version="1.0" encoding="utf-8"?>
<p:tagLst xmlns:p="http://schemas.openxmlformats.org/presentationml/2006/main">
  <p:tag name="AS_UNIQUEID" val="67"/>
</p:tagLst>
</file>

<file path=ppt/tags/tag927.xml><?xml version="1.0" encoding="utf-8"?>
<p:tagLst xmlns:p="http://schemas.openxmlformats.org/presentationml/2006/main">
  <p:tag name="AS_UNIQUEID" val="68"/>
</p:tagLst>
</file>

<file path=ppt/tags/tag928.xml><?xml version="1.0" encoding="utf-8"?>
<p:tagLst xmlns:p="http://schemas.openxmlformats.org/presentationml/2006/main">
  <p:tag name="AS_UNIQUEID" val="69"/>
</p:tagLst>
</file>

<file path=ppt/tags/tag929.xml><?xml version="1.0" encoding="utf-8"?>
<p:tagLst xmlns:p="http://schemas.openxmlformats.org/presentationml/2006/main">
  <p:tag name="AS_UNIQUEID" val="6586"/>
</p:tagLst>
</file>

<file path=ppt/tags/tag93.xml><?xml version="1.0" encoding="utf-8"?>
<p:tagLst xmlns:p="http://schemas.openxmlformats.org/presentationml/2006/main">
  <p:tag name="AS_UNIQUEID" val="6239"/>
</p:tagLst>
</file>

<file path=ppt/tags/tag930.xml><?xml version="1.0" encoding="utf-8"?>
<p:tagLst xmlns:p="http://schemas.openxmlformats.org/presentationml/2006/main">
  <p:tag name="AS_UNIQUEID" val="6587"/>
</p:tagLst>
</file>

<file path=ppt/tags/tag931.xml><?xml version="1.0" encoding="utf-8"?>
<p:tagLst xmlns:p="http://schemas.openxmlformats.org/presentationml/2006/main">
  <p:tag name="AS_UNIQUEID" val="6588"/>
</p:tagLst>
</file>

<file path=ppt/tags/tag932.xml><?xml version="1.0" encoding="utf-8"?>
<p:tagLst xmlns:p="http://schemas.openxmlformats.org/presentationml/2006/main">
  <p:tag name="AS_UNIQUEID" val="6589"/>
</p:tagLst>
</file>

<file path=ppt/tags/tag933.xml><?xml version="1.0" encoding="utf-8"?>
<p:tagLst xmlns:p="http://schemas.openxmlformats.org/presentationml/2006/main">
  <p:tag name="AS_UNIQUEID" val="6590"/>
</p:tagLst>
</file>

<file path=ppt/tags/tag934.xml><?xml version="1.0" encoding="utf-8"?>
<p:tagLst xmlns:p="http://schemas.openxmlformats.org/presentationml/2006/main">
  <p:tag name="AS_UNIQUEID" val="6591"/>
</p:tagLst>
</file>

<file path=ppt/tags/tag935.xml><?xml version="1.0" encoding="utf-8"?>
<p:tagLst xmlns:p="http://schemas.openxmlformats.org/presentationml/2006/main">
  <p:tag name="KSO_WM_BEAUTIFY_FLAG" val="#wm#"/>
  <p:tag name="KSO_WM_SLIDE_ID" val="custom20202548_7"/>
  <p:tag name="KSO_WM_SLIDE_INDEX" val="7"/>
  <p:tag name="KSO_WM_SLIDE_ITEM_CNT" val="0"/>
  <p:tag name="KSO_WM_SLIDE_LAYOUT" val="a_f"/>
  <p:tag name="KSO_WM_SLIDE_LAYOUT_CNT" val="1_1"/>
  <p:tag name="KSO_WM_SLIDE_POSITION" val="100*98"/>
  <p:tag name="KSO_WM_SLIDE_SIZE" val="758*343"/>
  <p:tag name="KSO_WM_SLIDE_SUBTYPE" val="pureTxt"/>
  <p:tag name="KSO_WM_SLIDE_TYPE" val="text"/>
  <p:tag name="KSO_WM_TAG_VERSION" val="1.0"/>
  <p:tag name="KSO_WM_TEMPLATE_CATEGORY" val="custom"/>
  <p:tag name="KSO_WM_TEMPLATE_COLOR_TYPE" val="0"/>
  <p:tag name="KSO_WM_TEMPLATE_INDEX" val="20202548"/>
  <p:tag name="KSO_WM_TEMPLATE_MASTER_THUMB_INDEX" val="0"/>
  <p:tag name="KSO_WM_TEMPLATE_MASTER_TYPE" val="1"/>
  <p:tag name="KSO_WM_TEMPLATE_SUBCATEGORY" val="0"/>
  <p:tag name="KSO_WM_UNIT_SHOW_EDIT_AREA_INDICATION" val="0"/>
</p:tagLst>
</file>

<file path=ppt/tags/tag936.xml><?xml version="1.0" encoding="utf-8"?>
<p:tagLst xmlns:p="http://schemas.openxmlformats.org/presentationml/2006/main">
  <p:tag name="AS_UNIQUEID" val="6592"/>
</p:tagLst>
</file>

<file path=ppt/tags/tag937.xml><?xml version="1.0" encoding="utf-8"?>
<p:tagLst xmlns:p="http://schemas.openxmlformats.org/presentationml/2006/main">
  <p:tag name="AS_UNIQUEID" val="2074"/>
</p:tagLst>
</file>

<file path=ppt/tags/tag938.xml><?xml version="1.0" encoding="utf-8"?>
<p:tagLst xmlns:p="http://schemas.openxmlformats.org/presentationml/2006/main">
  <p:tag name="AS_UNIQUEID" val="6593"/>
</p:tagLst>
</file>

<file path=ppt/tags/tag939.xml><?xml version="1.0" encoding="utf-8"?>
<p:tagLst xmlns:p="http://schemas.openxmlformats.org/presentationml/2006/main">
  <p:tag name="AS_UNIQUEID" val="6594"/>
</p:tagLst>
</file>

<file path=ppt/tags/tag94.xml><?xml version="1.0" encoding="utf-8"?>
<p:tagLst xmlns:p="http://schemas.openxmlformats.org/presentationml/2006/main">
  <p:tag name="AS_UNIQUEID" val="6240"/>
</p:tagLst>
</file>

<file path=ppt/tags/tag940.xml><?xml version="1.0" encoding="utf-8"?>
<p:tagLst xmlns:p="http://schemas.openxmlformats.org/presentationml/2006/main">
  <p:tag name="AS_UNIQUEID" val="6595"/>
</p:tagLst>
</file>

<file path=ppt/tags/tag941.xml><?xml version="1.0" encoding="utf-8"?>
<p:tagLst xmlns:p="http://schemas.openxmlformats.org/presentationml/2006/main">
  <p:tag name="AS_UNIQUEID" val="6596"/>
</p:tagLst>
</file>

<file path=ppt/tags/tag942.xml><?xml version="1.0" encoding="utf-8"?>
<p:tagLst xmlns:p="http://schemas.openxmlformats.org/presentationml/2006/main">
  <p:tag name="AS_UNIQUEID" val="6597"/>
</p:tagLst>
</file>

<file path=ppt/tags/tag943.xml><?xml version="1.0" encoding="utf-8"?>
<p:tagLst xmlns:p="http://schemas.openxmlformats.org/presentationml/2006/main">
  <p:tag name="AS_UNIQUEID" val="6598"/>
</p:tagLst>
</file>

<file path=ppt/tags/tag944.xml><?xml version="1.0" encoding="utf-8"?>
<p:tagLst xmlns:p="http://schemas.openxmlformats.org/presentationml/2006/main">
  <p:tag name="AS_UNIQUEID" val="6599"/>
</p:tagLst>
</file>

<file path=ppt/tags/tag945.xml><?xml version="1.0" encoding="utf-8"?>
<p:tagLst xmlns:p="http://schemas.openxmlformats.org/presentationml/2006/main">
  <p:tag name="AS_UNIQUEID" val="6600"/>
</p:tagLst>
</file>

<file path=ppt/tags/tag946.xml><?xml version="1.0" encoding="utf-8"?>
<p:tagLst xmlns:p="http://schemas.openxmlformats.org/presentationml/2006/main">
  <p:tag name="AS_UNIQUEID" val="6601"/>
</p:tagLst>
</file>

<file path=ppt/tags/tag947.xml><?xml version="1.0" encoding="utf-8"?>
<p:tagLst xmlns:p="http://schemas.openxmlformats.org/presentationml/2006/main">
  <p:tag name="AS_UNIQUEID" val="6602"/>
</p:tagLst>
</file>

<file path=ppt/tags/tag948.xml><?xml version="1.0" encoding="utf-8"?>
<p:tagLst xmlns:p="http://schemas.openxmlformats.org/presentationml/2006/main">
  <p:tag name="AS_UNIQUEID" val="6603"/>
</p:tagLst>
</file>

<file path=ppt/tags/tag949.xml><?xml version="1.0" encoding="utf-8"?>
<p:tagLst xmlns:p="http://schemas.openxmlformats.org/presentationml/2006/main">
  <p:tag name="AS_UNIQUEID" val="6604"/>
</p:tagLst>
</file>

<file path=ppt/tags/tag95.xml><?xml version="1.0" encoding="utf-8"?>
<p:tagLst xmlns:p="http://schemas.openxmlformats.org/presentationml/2006/main">
  <p:tag name="AS_UNIQUEID" val="6241"/>
</p:tagLst>
</file>

<file path=ppt/tags/tag950.xml><?xml version="1.0" encoding="utf-8"?>
<p:tagLst xmlns:p="http://schemas.openxmlformats.org/presentationml/2006/main">
  <p:tag name="AS_UNIQUEID" val="6605"/>
</p:tagLst>
</file>

<file path=ppt/tags/tag951.xml><?xml version="1.0" encoding="utf-8"?>
<p:tagLst xmlns:p="http://schemas.openxmlformats.org/presentationml/2006/main">
  <p:tag name="KSO_WM_BEAUTIFY_FLAG" val="#wm#"/>
  <p:tag name="KSO_WM_SLIDE_ID" val="custom20202548_7"/>
  <p:tag name="KSO_WM_SLIDE_INDEX" val="7"/>
  <p:tag name="KSO_WM_SLIDE_ITEM_CNT" val="0"/>
  <p:tag name="KSO_WM_SLIDE_LAYOUT" val="a_f"/>
  <p:tag name="KSO_WM_SLIDE_LAYOUT_CNT" val="1_1"/>
  <p:tag name="KSO_WM_SLIDE_POSITION" val="100*98"/>
  <p:tag name="KSO_WM_SLIDE_SIZE" val="758*343"/>
  <p:tag name="KSO_WM_SLIDE_SUBTYPE" val="pureTxt"/>
  <p:tag name="KSO_WM_SLIDE_TYPE" val="text"/>
  <p:tag name="KSO_WM_TAG_VERSION" val="1.0"/>
  <p:tag name="KSO_WM_TEMPLATE_CATEGORY" val="custom"/>
  <p:tag name="KSO_WM_TEMPLATE_COLOR_TYPE" val="0"/>
  <p:tag name="KSO_WM_TEMPLATE_INDEX" val="20202548"/>
  <p:tag name="KSO_WM_TEMPLATE_MASTER_THUMB_INDEX" val="0"/>
  <p:tag name="KSO_WM_TEMPLATE_MASTER_TYPE" val="1"/>
  <p:tag name="KSO_WM_TEMPLATE_SUBCATEGORY" val="0"/>
  <p:tag name="KSO_WM_UNIT_SHOW_EDIT_AREA_INDICATION" val="0"/>
</p:tagLst>
</file>

<file path=ppt/tags/tag952.xml><?xml version="1.0" encoding="utf-8"?>
<p:tagLst xmlns:p="http://schemas.openxmlformats.org/presentationml/2006/main">
  <p:tag name="AS_UNIQUEID" val="6606"/>
</p:tagLst>
</file>

<file path=ppt/tags/tag953.xml><?xml version="1.0" encoding="utf-8"?>
<p:tagLst xmlns:p="http://schemas.openxmlformats.org/presentationml/2006/main">
  <p:tag name="AS_UNIQUEID" val="6607"/>
</p:tagLst>
</file>

<file path=ppt/tags/tag954.xml><?xml version="1.0" encoding="utf-8"?>
<p:tagLst xmlns:p="http://schemas.openxmlformats.org/presentationml/2006/main">
  <p:tag name="AS_UNIQUEID" val="6608"/>
</p:tagLst>
</file>

<file path=ppt/tags/tag955.xml><?xml version="1.0" encoding="utf-8"?>
<p:tagLst xmlns:p="http://schemas.openxmlformats.org/presentationml/2006/main">
  <p:tag name="KSO_WM_BEAUTIFY_FLAG" val="#wm#"/>
  <p:tag name="KSO_WM_TEMPLATE_CATEGORY" val="custom"/>
  <p:tag name="KSO_WM_TEMPLATE_INDEX" val="20205081"/>
</p:tagLst>
</file>

<file path=ppt/tags/tag956.xml><?xml version="1.0" encoding="utf-8"?>
<p:tagLst xmlns:p="http://schemas.openxmlformats.org/presentationml/2006/main">
  <p:tag name="AS_UNIQUEID" val="6609"/>
</p:tagLst>
</file>

<file path=ppt/tags/tag957.xml><?xml version="1.0" encoding="utf-8"?>
<p:tagLst xmlns:p="http://schemas.openxmlformats.org/presentationml/2006/main">
  <p:tag name="AS_UNIQUEID" val="6610"/>
</p:tagLst>
</file>

<file path=ppt/tags/tag958.xml><?xml version="1.0" encoding="utf-8"?>
<p:tagLst xmlns:p="http://schemas.openxmlformats.org/presentationml/2006/main">
  <p:tag name="AS_UNIQUEID" val="6611"/>
</p:tagLst>
</file>

<file path=ppt/tags/tag959.xml><?xml version="1.0" encoding="utf-8"?>
<p:tagLst xmlns:p="http://schemas.openxmlformats.org/presentationml/2006/main">
  <p:tag name="AS_UNIQUEID" val="6612"/>
</p:tagLst>
</file>

<file path=ppt/tags/tag96.xml><?xml version="1.0" encoding="utf-8"?>
<p:tagLst xmlns:p="http://schemas.openxmlformats.org/presentationml/2006/main">
  <p:tag name="AS_UNIQUEID" val="6242"/>
</p:tagLst>
</file>

<file path=ppt/tags/tag960.xml><?xml version="1.0" encoding="utf-8"?>
<p:tagLst xmlns:p="http://schemas.openxmlformats.org/presentationml/2006/main">
  <p:tag name="AS_UNIQUEID" val="6613"/>
</p:tagLst>
</file>

<file path=ppt/tags/tag961.xml><?xml version="1.0" encoding="utf-8"?>
<p:tagLst xmlns:p="http://schemas.openxmlformats.org/presentationml/2006/main">
  <p:tag name="AS_UNIQUEID" val="6614"/>
</p:tagLst>
</file>

<file path=ppt/tags/tag962.xml><?xml version="1.0" encoding="utf-8"?>
<p:tagLst xmlns:p="http://schemas.openxmlformats.org/presentationml/2006/main">
  <p:tag name="AS_UNIQUEID" val="6615"/>
</p:tagLst>
</file>

<file path=ppt/tags/tag963.xml><?xml version="1.0" encoding="utf-8"?>
<p:tagLst xmlns:p="http://schemas.openxmlformats.org/presentationml/2006/main">
  <p:tag name="AS_UNIQUEID" val="6616"/>
</p:tagLst>
</file>

<file path=ppt/tags/tag964.xml><?xml version="1.0" encoding="utf-8"?>
<p:tagLst xmlns:p="http://schemas.openxmlformats.org/presentationml/2006/main">
  <p:tag name="AS_UNIQUEID" val="6617"/>
</p:tagLst>
</file>

<file path=ppt/tags/tag965.xml><?xml version="1.0" encoding="utf-8"?>
<p:tagLst xmlns:p="http://schemas.openxmlformats.org/presentationml/2006/main">
  <p:tag name="AS_UNIQUEID" val="6618"/>
</p:tagLst>
</file>

<file path=ppt/tags/tag966.xml><?xml version="1.0" encoding="utf-8"?>
<p:tagLst xmlns:p="http://schemas.openxmlformats.org/presentationml/2006/main">
  <p:tag name="AS_UNIQUEID" val="6619"/>
</p:tagLst>
</file>

<file path=ppt/tags/tag967.xml><?xml version="1.0" encoding="utf-8"?>
<p:tagLst xmlns:p="http://schemas.openxmlformats.org/presentationml/2006/main">
  <p:tag name="AS_UNIQUEID" val="6620"/>
</p:tagLst>
</file>

<file path=ppt/tags/tag968.xml><?xml version="1.0" encoding="utf-8"?>
<p:tagLst xmlns:p="http://schemas.openxmlformats.org/presentationml/2006/main">
  <p:tag name="AS_UNIQUEID" val="6621"/>
</p:tagLst>
</file>

<file path=ppt/tags/tag969.xml><?xml version="1.0" encoding="utf-8"?>
<p:tagLst xmlns:p="http://schemas.openxmlformats.org/presentationml/2006/main">
  <p:tag name="AS_UNIQUEID" val="6622"/>
</p:tagLst>
</file>

<file path=ppt/tags/tag97.xml><?xml version="1.0" encoding="utf-8"?>
<p:tagLst xmlns:p="http://schemas.openxmlformats.org/presentationml/2006/main">
  <p:tag name="AS_UNIQUEID" val="6243"/>
</p:tagLst>
</file>

<file path=ppt/tags/tag970.xml><?xml version="1.0" encoding="utf-8"?>
<p:tagLst xmlns:p="http://schemas.openxmlformats.org/presentationml/2006/main">
  <p:tag name="AS_UNIQUEID" val="6623"/>
</p:tagLst>
</file>

<file path=ppt/tags/tag971.xml><?xml version="1.0" encoding="utf-8"?>
<p:tagLst xmlns:p="http://schemas.openxmlformats.org/presentationml/2006/main">
  <p:tag name="AS_UNIQUEID" val="6624"/>
</p:tagLst>
</file>

<file path=ppt/tags/tag972.xml><?xml version="1.0" encoding="utf-8"?>
<p:tagLst xmlns:p="http://schemas.openxmlformats.org/presentationml/2006/main">
  <p:tag name="AS_UNIQUEID" val="6625"/>
</p:tagLst>
</file>

<file path=ppt/tags/tag973.xml><?xml version="1.0" encoding="utf-8"?>
<p:tagLst xmlns:p="http://schemas.openxmlformats.org/presentationml/2006/main">
  <p:tag name="AS_UNIQUEID" val="6626"/>
</p:tagLst>
</file>

<file path=ppt/tags/tag974.xml><?xml version="1.0" encoding="utf-8"?>
<p:tagLst xmlns:p="http://schemas.openxmlformats.org/presentationml/2006/main">
  <p:tag name="AS_UNIQUEID" val="6627"/>
</p:tagLst>
</file>

<file path=ppt/tags/tag975.xml><?xml version="1.0" encoding="utf-8"?>
<p:tagLst xmlns:p="http://schemas.openxmlformats.org/presentationml/2006/main">
  <p:tag name="AS_UNIQUEID" val="6628"/>
</p:tagLst>
</file>

<file path=ppt/tags/tag976.xml><?xml version="1.0" encoding="utf-8"?>
<p:tagLst xmlns:p="http://schemas.openxmlformats.org/presentationml/2006/main">
  <p:tag name="AS_UNIQUEID" val="6629"/>
</p:tagLst>
</file>

<file path=ppt/tags/tag977.xml><?xml version="1.0" encoding="utf-8"?>
<p:tagLst xmlns:p="http://schemas.openxmlformats.org/presentationml/2006/main">
  <p:tag name="AS_UNIQUEID" val="6630"/>
</p:tagLst>
</file>

<file path=ppt/tags/tag978.xml><?xml version="1.0" encoding="utf-8"?>
<p:tagLst xmlns:p="http://schemas.openxmlformats.org/presentationml/2006/main">
  <p:tag name="AS_UNIQUEID" val="6631"/>
</p:tagLst>
</file>

<file path=ppt/tags/tag979.xml><?xml version="1.0" encoding="utf-8"?>
<p:tagLst xmlns:p="http://schemas.openxmlformats.org/presentationml/2006/main">
  <p:tag name="AS_UNIQUEID" val="6632"/>
</p:tagLst>
</file>

<file path=ppt/tags/tag98.xml><?xml version="1.0" encoding="utf-8"?>
<p:tagLst xmlns:p="http://schemas.openxmlformats.org/presentationml/2006/main">
  <p:tag name="AS_UNIQUEID" val="6244"/>
</p:tagLst>
</file>

<file path=ppt/tags/tag980.xml><?xml version="1.0" encoding="utf-8"?>
<p:tagLst xmlns:p="http://schemas.openxmlformats.org/presentationml/2006/main">
  <p:tag name="AS_UNIQUEID" val="6633"/>
</p:tagLst>
</file>

<file path=ppt/tags/tag981.xml><?xml version="1.0" encoding="utf-8"?>
<p:tagLst xmlns:p="http://schemas.openxmlformats.org/presentationml/2006/main">
  <p:tag name="AS_UNIQUEID" val="6634"/>
</p:tagLst>
</file>

<file path=ppt/tags/tag982.xml><?xml version="1.0" encoding="utf-8"?>
<p:tagLst xmlns:p="http://schemas.openxmlformats.org/presentationml/2006/main">
  <p:tag name="AS_UNIQUEID" val="6635"/>
</p:tagLst>
</file>

<file path=ppt/tags/tag983.xml><?xml version="1.0" encoding="utf-8"?>
<p:tagLst xmlns:p="http://schemas.openxmlformats.org/presentationml/2006/main">
  <p:tag name="AS_UNIQUEID" val="6636"/>
</p:tagLst>
</file>

<file path=ppt/tags/tag984.xml><?xml version="1.0" encoding="utf-8"?>
<p:tagLst xmlns:p="http://schemas.openxmlformats.org/presentationml/2006/main">
  <p:tag name="AS_UNIQUEID" val="6637"/>
</p:tagLst>
</file>

<file path=ppt/tags/tag985.xml><?xml version="1.0" encoding="utf-8"?>
<p:tagLst xmlns:p="http://schemas.openxmlformats.org/presentationml/2006/main">
  <p:tag name="AS_UNIQUEID" val="6638"/>
</p:tagLst>
</file>

<file path=ppt/tags/tag986.xml><?xml version="1.0" encoding="utf-8"?>
<p:tagLst xmlns:p="http://schemas.openxmlformats.org/presentationml/2006/main">
  <p:tag name="AS_UNIQUEID" val="6639"/>
</p:tagLst>
</file>

<file path=ppt/tags/tag987.xml><?xml version="1.0" encoding="utf-8"?>
<p:tagLst xmlns:p="http://schemas.openxmlformats.org/presentationml/2006/main">
  <p:tag name="AS_UNIQUEID" val="6640"/>
</p:tagLst>
</file>

<file path=ppt/tags/tag988.xml><?xml version="1.0" encoding="utf-8"?>
<p:tagLst xmlns:p="http://schemas.openxmlformats.org/presentationml/2006/main">
  <p:tag name="AS_UNIQUEID" val="6641"/>
</p:tagLst>
</file>

<file path=ppt/tags/tag989.xml><?xml version="1.0" encoding="utf-8"?>
<p:tagLst xmlns:p="http://schemas.openxmlformats.org/presentationml/2006/main">
  <p:tag name="AS_UNIQUEID" val="6642"/>
</p:tagLst>
</file>

<file path=ppt/tags/tag99.xml><?xml version="1.0" encoding="utf-8"?>
<p:tagLst xmlns:p="http://schemas.openxmlformats.org/presentationml/2006/main">
  <p:tag name="AS_UNIQUEID" val="6245"/>
</p:tagLst>
</file>

<file path=ppt/tags/tag990.xml><?xml version="1.0" encoding="utf-8"?>
<p:tagLst xmlns:p="http://schemas.openxmlformats.org/presentationml/2006/main">
  <p:tag name="AS_UNIQUEID" val="6643"/>
</p:tagLst>
</file>

<file path=ppt/tags/tag991.xml><?xml version="1.0" encoding="utf-8"?>
<p:tagLst xmlns:p="http://schemas.openxmlformats.org/presentationml/2006/main">
  <p:tag name="AS_UNIQUEID" val="6644"/>
</p:tagLst>
</file>

<file path=ppt/tags/tag992.xml><?xml version="1.0" encoding="utf-8"?>
<p:tagLst xmlns:p="http://schemas.openxmlformats.org/presentationml/2006/main">
  <p:tag name="AS_UNIQUEID" val="6645"/>
</p:tagLst>
</file>

<file path=ppt/tags/tag993.xml><?xml version="1.0" encoding="utf-8"?>
<p:tagLst xmlns:p="http://schemas.openxmlformats.org/presentationml/2006/main">
  <p:tag name="AS_UNIQUEID" val="6646"/>
</p:tagLst>
</file>

<file path=ppt/tags/tag994.xml><?xml version="1.0" encoding="utf-8"?>
<p:tagLst xmlns:p="http://schemas.openxmlformats.org/presentationml/2006/main">
  <p:tag name="KSO_WM_BEAUTIFY_FLAG" val="#wm#"/>
  <p:tag name="KSO_WM_SLIDE_ID" val="custom20202548_7"/>
  <p:tag name="KSO_WM_SLIDE_INDEX" val="7"/>
  <p:tag name="KSO_WM_SLIDE_ITEM_CNT" val="0"/>
  <p:tag name="KSO_WM_SLIDE_LAYOUT" val="a_f"/>
  <p:tag name="KSO_WM_SLIDE_LAYOUT_CNT" val="1_1"/>
  <p:tag name="KSO_WM_SLIDE_POSITION" val="100*98"/>
  <p:tag name="KSO_WM_SLIDE_SIZE" val="758*343"/>
  <p:tag name="KSO_WM_SLIDE_SUBTYPE" val="pureTxt"/>
  <p:tag name="KSO_WM_SLIDE_TYPE" val="text"/>
  <p:tag name="KSO_WM_TAG_VERSION" val="1.0"/>
  <p:tag name="KSO_WM_TEMPLATE_CATEGORY" val="custom"/>
  <p:tag name="KSO_WM_TEMPLATE_COLOR_TYPE" val="0"/>
  <p:tag name="KSO_WM_TEMPLATE_INDEX" val="20202548"/>
  <p:tag name="KSO_WM_TEMPLATE_MASTER_THUMB_INDEX" val="0"/>
  <p:tag name="KSO_WM_TEMPLATE_MASTER_TYPE" val="1"/>
  <p:tag name="KSO_WM_TEMPLATE_SUBCATEGORY" val="0"/>
  <p:tag name="KSO_WM_UNIT_SHOW_EDIT_AREA_INDICATION" val="0"/>
</p:tagLst>
</file>

<file path=ppt/tags/tag995.xml><?xml version="1.0" encoding="utf-8"?>
<p:tagLst xmlns:p="http://schemas.openxmlformats.org/presentationml/2006/main">
  <p:tag name="AS_UNIQUEID" val="6647"/>
</p:tagLst>
</file>

<file path=ppt/tags/tag996.xml><?xml version="1.0" encoding="utf-8"?>
<p:tagLst xmlns:p="http://schemas.openxmlformats.org/presentationml/2006/main">
  <p:tag name="AS_UNIQUEID" val="6648"/>
</p:tagLst>
</file>

<file path=ppt/tags/tag997.xml><?xml version="1.0" encoding="utf-8"?>
<p:tagLst xmlns:p="http://schemas.openxmlformats.org/presentationml/2006/main">
  <p:tag name="AS_UNIQUEID" val="6649"/>
</p:tagLst>
</file>

<file path=ppt/tags/tag998.xml><?xml version="1.0" encoding="utf-8"?>
<p:tagLst xmlns:p="http://schemas.openxmlformats.org/presentationml/2006/main">
  <p:tag name="AS_UNIQUEID" val="6650"/>
</p:tagLst>
</file>

<file path=ppt/tags/tag999.xml><?xml version="1.0" encoding="utf-8"?>
<p:tagLst xmlns:p="http://schemas.openxmlformats.org/presentationml/2006/main">
  <p:tag name="AS_UNIQUEID" val="6651"/>
</p:tagLst>
</file>

<file path=ppt/theme/theme1.xml><?xml version="1.0" encoding="utf-8"?>
<a:theme xmlns:r="http://schemas.openxmlformats.org/officeDocument/2006/relationships"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学科网</Company>
  <Paragraphs>461</Paragraphs>
  <Slides>49</Slides>
  <Notes>1</Notes>
  <TotalTime>0</TotalTime>
  <HiddenSlides>0</HiddenSlides>
  <MMClips>1</MMClips>
  <ScaleCrop>0</ScaleCrop>
  <HeadingPairs>
    <vt:vector baseType="variant" size="6">
      <vt:variant>
        <vt:lpstr>Fonts used</vt:lpstr>
      </vt:variant>
      <vt:variant>
        <vt:i4>20</vt:i4>
      </vt:variant>
      <vt:variant>
        <vt:lpstr>Theme</vt:lpstr>
      </vt:variant>
      <vt:variant>
        <vt:i4>1</vt:i4>
      </vt:variant>
      <vt:variant>
        <vt:lpstr>Slide Titles</vt:lpstr>
      </vt:variant>
      <vt:variant>
        <vt:i4>49</vt:i4>
      </vt:variant>
    </vt:vector>
  </HeadingPairs>
  <TitlesOfParts>
    <vt:vector baseType="lpstr" size="70">
      <vt:lpstr>Arial</vt:lpstr>
      <vt:lpstr>微软雅黑</vt:lpstr>
      <vt:lpstr>Wingdings</vt:lpstr>
      <vt:lpstr>Calibri</vt:lpstr>
      <vt:lpstr>宋体</vt:lpstr>
      <vt:lpstr>Century Gothic</vt:lpstr>
      <vt:lpstr>经典综艺体简</vt:lpstr>
      <vt:lpstr>黑体</vt:lpstr>
      <vt:lpstr>三极准柔宋</vt:lpstr>
      <vt:lpstr>Calibri Light</vt:lpstr>
      <vt:lpstr>Impact</vt:lpstr>
      <vt:lpstr>楷体</vt:lpstr>
      <vt:lpstr>Times New Roman</vt:lpstr>
      <vt:lpstr>楷体_GB2312</vt:lpstr>
      <vt:lpstr>Symbol</vt:lpstr>
      <vt:lpstr>华文楷体</vt:lpstr>
      <vt:lpstr>Monotype Corsiva</vt:lpstr>
      <vt:lpstr>华文新魏</vt:lpstr>
      <vt:lpstr>MiSans</vt:lpstr>
      <vt:lpstr>MiSans Bold</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Java</Application>
  <AppVersion>23.0300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creator>rbm.xkw.com</dc:creator>
  <cp:revision>1</cp:revision>
  <cp:lastPrinted>2024-07-15T16:39:11.629</cp:lastPrinted>
  <dcterms:created xsi:type="dcterms:W3CDTF">2024-07-15T16:39:11Z</dcterms:created>
  <dcterms:modified xsi:type="dcterms:W3CDTF">2024-07-15T08:39:11Z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ies>
</file>